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7302500" cy="9588500"/>
  <p:embeddedFontLst>
    <p:embeddedFont>
      <p:font typeface="Tahom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iniUIJaN6pkul4CQ5ZriQ+IJ13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Tahoma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Tahom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1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1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1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82" name="Google Shape;82;p19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6" name="Google Shape;156;p21"/>
          <p:cNvSpPr/>
          <p:nvPr>
            <p:ph idx="2" type="chart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4" name="Google Shape;174;p24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5" name="Google Shape;175;p24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8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8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5" name="Google Shape;65;p18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" name="Google Shape;66;p18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8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18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8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18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8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8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18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18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6" name="Google Shape;76;p18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20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20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20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20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20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20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20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20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20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20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20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20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20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20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20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20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20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20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20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20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20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20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20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20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20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" name="Google Shape;112;p20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20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20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20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20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20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20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20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20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20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20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20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20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20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20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20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20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20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20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20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20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20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Google Shape;134;p20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20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20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20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20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Google Shape;139;p20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Google Shape;140;p20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20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42" name="Google Shape;142;p20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20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4" name="Google Shape;144;p20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20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20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7" name="Google Shape;147;p20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2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9" name="Google Shape;149;p20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type="ctrTitle"/>
          </p:nvPr>
        </p:nvSpPr>
        <p:spPr>
          <a:xfrm>
            <a:off x="1066800" y="1752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Impact of compressing images</a:t>
            </a:r>
            <a:endParaRPr/>
          </a:p>
        </p:txBody>
      </p:sp>
      <p:sp>
        <p:nvSpPr>
          <p:cNvPr id="283" name="Google Shape;283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84" name="Google Shape;284;p10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define the directories containing the images:</a:t>
            </a:r>
            <a:endParaRPr/>
          </a:p>
        </p:txBody>
      </p:sp>
      <p:pic>
        <p:nvPicPr>
          <p:cNvPr id="285" name="Google Shape;2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  <p:pic>
        <p:nvPicPr>
          <p:cNvPr id="287" name="Google Shape;2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514600"/>
            <a:ext cx="7696200" cy="288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Impact of compressing images</a:t>
            </a:r>
            <a:endParaRPr/>
          </a:p>
        </p:txBody>
      </p:sp>
      <p:sp>
        <p:nvSpPr>
          <p:cNvPr id="294" name="Google Shape;294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95" name="Google Shape;295;p11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model</a:t>
            </a:r>
            <a:endParaRPr/>
          </a:p>
        </p:txBody>
      </p:sp>
      <p:pic>
        <p:nvPicPr>
          <p:cNvPr id="296" name="Google Shape;2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  <p:pic>
        <p:nvPicPr>
          <p:cNvPr id="298" name="Google Shape;2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012" y="2362200"/>
            <a:ext cx="7672387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Impact of compressing images</a:t>
            </a:r>
            <a:endParaRPr/>
          </a:p>
        </p:txBody>
      </p:sp>
      <p:sp>
        <p:nvSpPr>
          <p:cNvPr id="305" name="Google Shape;305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06" name="Google Shape;306;p12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Setting for training</a:t>
            </a:r>
            <a:endParaRPr/>
          </a:p>
        </p:txBody>
      </p:sp>
      <p:pic>
        <p:nvPicPr>
          <p:cNvPr id="307" name="Google Shape;3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  <p:pic>
        <p:nvPicPr>
          <p:cNvPr id="309" name="Google Shape;3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514600"/>
            <a:ext cx="77724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Impact of compressing images</a:t>
            </a:r>
            <a:endParaRPr/>
          </a:p>
        </p:txBody>
      </p:sp>
      <p:sp>
        <p:nvSpPr>
          <p:cNvPr id="316" name="Google Shape;316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17" name="Google Shape;317;p13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preprocessing</a:t>
            </a:r>
            <a:endParaRPr/>
          </a:p>
        </p:txBody>
      </p:sp>
      <p:pic>
        <p:nvPicPr>
          <p:cNvPr id="318" name="Google Shape;3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  <p:pic>
        <p:nvPicPr>
          <p:cNvPr id="320" name="Google Shape;32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286000"/>
            <a:ext cx="78486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Impact of compressing images</a:t>
            </a:r>
            <a:endParaRPr/>
          </a:p>
        </p:txBody>
      </p:sp>
      <p:sp>
        <p:nvSpPr>
          <p:cNvPr id="327" name="Google Shape;327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28" name="Google Shape;328;p14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Training</a:t>
            </a:r>
            <a:endParaRPr/>
          </a:p>
        </p:txBody>
      </p:sp>
      <p:pic>
        <p:nvPicPr>
          <p:cNvPr id="329" name="Google Shape;3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  <p:pic>
        <p:nvPicPr>
          <p:cNvPr id="331" name="Google Shape;33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395537"/>
            <a:ext cx="76200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Impact of compressing images</a:t>
            </a:r>
            <a:endParaRPr/>
          </a:p>
        </p:txBody>
      </p:sp>
      <p:sp>
        <p:nvSpPr>
          <p:cNvPr id="338" name="Google Shape;338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39" name="Google Shape;339;p15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 prediction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  <p:pic>
        <p:nvPicPr>
          <p:cNvPr id="342" name="Google Shape;34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1100" y="2224087"/>
            <a:ext cx="7010400" cy="39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48" name="Google Shape;348;p16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Understanding ImageDataGenerator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Defining a ConvNet to use complex images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the ConvNet with ImageDataGenerator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the impact of compressing images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9" name="Google Shape;349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"/>
          <p:cNvSpPr txBox="1"/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57" name="Google Shape;357;p1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58" name="Google Shape;3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96" name="Google Shape;196;p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Understanding ImageDataGenerator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Defining a ConvNet to use complex images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the ConvNet with ImageDataGenerator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the impact of compressing images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ImageDataGenerator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07" name="Google Shape;207;p3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happens when you use larger images and where the feature might be in different locations?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They have different sizes and different aspect ratios. The subject can be in different locations. In some cases, there may even be multiple subjects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0700" y="1447800"/>
            <a:ext cx="5217000" cy="221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ImageDataGenerator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18" name="Google Shape;218;p4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point it at a directory and then the sub-directories of that will automatically generate labels for you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have an images directory and in that, you have sub-directories for training and validation. When you put sub-directories in these for horses and humans and store the requisite images in there, the image generator can create a feeder for those images and auto label them for you.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ImageDataGenerator</a:t>
            </a:r>
            <a:endParaRPr/>
          </a:p>
        </p:txBody>
      </p:sp>
      <p:sp>
        <p:nvSpPr>
          <p:cNvPr id="227" name="Google Shape;227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28" name="Google Shape;228;p5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you point an image generator at the training directory, the labels will be horses and humans and all of the images in each directory will be loaded and labeled accordingly.</a:t>
            </a:r>
            <a:endParaRPr/>
          </a:p>
        </p:txBody>
      </p:sp>
      <p:pic>
        <p:nvPicPr>
          <p:cNvPr id="229" name="Google Shape;2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3275012"/>
            <a:ext cx="5567362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ImageDataGenerator</a:t>
            </a:r>
            <a:endParaRPr/>
          </a:p>
        </p:txBody>
      </p:sp>
      <p:sp>
        <p:nvSpPr>
          <p:cNvPr id="238" name="Google Shape;238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39" name="Google Shape;239;p6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image generator class is available in Keras.preprocessing.image.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/>
              <a:t>R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escale to it to normalize the data</a:t>
            </a:r>
            <a:endParaRPr/>
          </a:p>
        </p:txBody>
      </p:sp>
      <p:pic>
        <p:nvPicPr>
          <p:cNvPr id="240" name="Google Shape;2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  <p:pic>
        <p:nvPicPr>
          <p:cNvPr id="242" name="Google Shape;2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743200"/>
            <a:ext cx="7162800" cy="18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33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Defining a ConvNet to use complex images</a:t>
            </a:r>
            <a:endParaRPr sz="3700"/>
          </a:p>
        </p:txBody>
      </p:sp>
      <p:sp>
        <p:nvSpPr>
          <p:cNvPr id="249" name="Google Shape;249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50" name="Google Shape;250;p7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Discuss and give your opinions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51" name="Google Shape;2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  <p:pic>
        <p:nvPicPr>
          <p:cNvPr id="253" name="Google Shape;2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062" y="2514600"/>
            <a:ext cx="7239000" cy="314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the ConvNet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61" name="Google Shape;261;p8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2" name="Google Shape;2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725" y="1770062"/>
            <a:ext cx="7458075" cy="1658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352800"/>
            <a:ext cx="7543800" cy="27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Impact of compressing images</a:t>
            </a:r>
            <a:endParaRPr/>
          </a:p>
        </p:txBody>
      </p:sp>
      <p:sp>
        <p:nvSpPr>
          <p:cNvPr id="272" name="Google Shape;272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73" name="Google Shape;273;p9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Reducing the target size of the generator images will affect the architecture and performance of your model.</a:t>
            </a:r>
            <a:endParaRPr/>
          </a:p>
        </p:txBody>
      </p:sp>
      <p:pic>
        <p:nvPicPr>
          <p:cNvPr id="274" name="Google Shape;2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techniques of CNN in TensorFlow</a:t>
            </a:r>
            <a:endParaRPr/>
          </a:p>
        </p:txBody>
      </p:sp>
      <p:pic>
        <p:nvPicPr>
          <p:cNvPr id="276" name="Google Shape;2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819400"/>
            <a:ext cx="685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2022-10-28T07:26:15Z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TemplateType">
    <vt:i4>0</vt:i4>
  </property>
  <property fmtid="{D5CDD505-2E9C-101B-9397-08002B2CF9AE}" pid="4" name="GraphicType">
    <vt:i4>0</vt:i4>
  </property>
  <property fmtid="{D5CDD505-2E9C-101B-9397-08002B2CF9AE}" pid="5" name="Compression">
    <vt:i4>0</vt:i4>
  </property>
  <property fmtid="{D5CDD505-2E9C-101B-9397-08002B2CF9AE}" pid="6" name="ScreenSize">
    <vt:i4>0</vt:i4>
  </property>
  <property fmtid="{D5CDD505-2E9C-101B-9397-08002B2CF9AE}" pid="7" name="ScreenUsage">
    <vt:i4>0</vt:i4>
  </property>
  <property fmtid="{D5CDD505-2E9C-101B-9397-08002B2CF9AE}" pid="8" name="MailAddress">
    <vt:lpstr/>
  </property>
  <property fmtid="{D5CDD505-2E9C-101B-9397-08002B2CF9AE}" pid="9" name="HomePage">
    <vt:lpstr/>
  </property>
  <property fmtid="{D5CDD505-2E9C-101B-9397-08002B2CF9AE}" pid="10" name="Other">
    <vt:lpstr/>
  </property>
  <property fmtid="{D5CDD505-2E9C-101B-9397-08002B2CF9AE}" pid="11" name="DownloadOriginal">
    <vt:bool>false</vt:bool>
  </property>
  <property fmtid="{D5CDD505-2E9C-101B-9397-08002B2CF9AE}" pid="12" name="DownloadIEButton">
    <vt:bool>false</vt:bool>
  </property>
  <property fmtid="{D5CDD505-2E9C-101B-9397-08002B2CF9AE}" pid="13" name="UseBrowserColor">
    <vt:bool>true</vt:bool>
  </property>
  <property fmtid="{D5CDD505-2E9C-101B-9397-08002B2CF9AE}" pid="14" name="BackColor">
    <vt:i4>0</vt:i4>
  </property>
  <property fmtid="{D5CDD505-2E9C-101B-9397-08002B2CF9AE}" pid="15" name="TextColor">
    <vt:i4>0</vt:i4>
  </property>
  <property fmtid="{D5CDD505-2E9C-101B-9397-08002B2CF9AE}" pid="16" name="LinkColor">
    <vt:i4>0</vt:i4>
  </property>
  <property fmtid="{D5CDD505-2E9C-101B-9397-08002B2CF9AE}" pid="17" name="VisitedColor">
    <vt:i4>0</vt:i4>
  </property>
  <property fmtid="{D5CDD505-2E9C-101B-9397-08002B2CF9AE}" pid="18" name="TransparentButton">
    <vt:i4>0</vt:i4>
  </property>
  <property fmtid="{D5CDD505-2E9C-101B-9397-08002B2CF9AE}" pid="19" name="ButtonType">
    <vt:i4>0</vt:i4>
  </property>
  <property fmtid="{D5CDD505-2E9C-101B-9397-08002B2CF9AE}" pid="20" name="ShowNotes">
    <vt:bool>false</vt:bool>
  </property>
  <property fmtid="{D5CDD505-2E9C-101B-9397-08002B2CF9AE}" pid="21" name="NavBtnPos">
    <vt:i4>0</vt:i4>
  </property>
  <property fmtid="{D5CDD505-2E9C-101B-9397-08002B2CF9AE}" pid="22" name="OutputDir">
    <vt:lpstr>C:\Work\html</vt:lpstr>
  </property>
</Properties>
</file>