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ek5fQrZbF3un23/FJUbB61youN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i Thu Hong Phan" initials="" lastIdx="1" clrIdx="0"/>
  <p:cmAuthor id="1" name="Hoa Doa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7" Type="http://customschemas.google.com/relationships/presentationmetadata" Target="metadata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2-08T13:53:33.783" idx="1">
    <p:pos x="1152" y="1476"/>
    <p:text>Thêm tiêu đề các trục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CF5t08M"/>
      </p:ext>
    </p:extLst>
  </p:cm>
  <p:cm authorId="1" dt="2023-12-08T13:53:33.783" idx="1">
    <p:pos x="1152" y="1476"/>
    <p:text>done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A6tF6Uk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25974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10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1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88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9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8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8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8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8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8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8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8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8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8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8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8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8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20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20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20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20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20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20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20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20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20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20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20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20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20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20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20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20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20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20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20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20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20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20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20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20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20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20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20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20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20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20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20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20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20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20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20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20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20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20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20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20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20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20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20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20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20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20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20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20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20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20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20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20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20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20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20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20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20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20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20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20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20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20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066800" y="17526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Create model with transferred features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model with transferred features</a:t>
            </a:r>
            <a:endParaRPr/>
          </a:p>
        </p:txBody>
      </p:sp>
      <p:sp>
        <p:nvSpPr>
          <p:cNvPr id="283" name="Google Shape;283;p1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284" name="Google Shape;284;p10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a model using the Model abstract class: passing at the input and the layers definition that you've just created.</a:t>
            </a:r>
            <a:endParaRPr/>
          </a:p>
        </p:txBody>
      </p:sp>
      <p:pic>
        <p:nvPicPr>
          <p:cNvPr id="285" name="Google Shape;28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0"/>
          <p:cNvSpPr txBox="1"/>
          <p:nvPr/>
        </p:nvSpPr>
        <p:spPr>
          <a:xfrm>
            <a:off x="2971800" y="6248400"/>
            <a:ext cx="3560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model with transferred features</a:t>
            </a:r>
            <a:endParaRPr/>
          </a:p>
        </p:txBody>
      </p:sp>
      <p:pic>
        <p:nvPicPr>
          <p:cNvPr id="287" name="Google Shape;28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9212" y="2819400"/>
            <a:ext cx="66294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model with transferred features</a:t>
            </a:r>
            <a:endParaRPr/>
          </a:p>
        </p:txBody>
      </p:sp>
      <p:sp>
        <p:nvSpPr>
          <p:cNvPr id="294" name="Google Shape;294;p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295" name="Google Shape;295;p11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Compile it as before with an optimizer and a loss function and the metrics that you want to collect.</a:t>
            </a:r>
            <a:endParaRPr/>
          </a:p>
        </p:txBody>
      </p:sp>
      <p:pic>
        <p:nvPicPr>
          <p:cNvPr id="296" name="Google Shape;29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model with transferred features</a:t>
            </a:r>
            <a:endParaRPr/>
          </a:p>
        </p:txBody>
      </p:sp>
      <p:pic>
        <p:nvPicPr>
          <p:cNvPr id="298" name="Google Shape;29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2713037"/>
            <a:ext cx="61722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model with transferred features</a:t>
            </a:r>
            <a:endParaRPr/>
          </a:p>
        </p:txBody>
      </p:sp>
      <p:sp>
        <p:nvSpPr>
          <p:cNvPr id="305" name="Google Shape;305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306" name="Google Shape;306;p1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 the images with the image generator</a:t>
            </a:r>
            <a:endParaRPr/>
          </a:p>
        </p:txBody>
      </p:sp>
      <p:pic>
        <p:nvPicPr>
          <p:cNvPr id="307" name="Google Shape;30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model with transferred features</a:t>
            </a:r>
            <a:endParaRPr/>
          </a:p>
        </p:txBody>
      </p:sp>
      <p:pic>
        <p:nvPicPr>
          <p:cNvPr id="309" name="Google Shape;30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2590800"/>
            <a:ext cx="69627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model with transferred features</a:t>
            </a:r>
            <a:endParaRPr/>
          </a:p>
        </p:txBody>
      </p:sp>
      <p:sp>
        <p:nvSpPr>
          <p:cNvPr id="316" name="Google Shape;316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317" name="Google Shape;317;p1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Get our training data from the generator by flowing from the specified directory and going through all the augmentations</a:t>
            </a:r>
            <a:endParaRPr/>
          </a:p>
        </p:txBody>
      </p:sp>
      <p:pic>
        <p:nvPicPr>
          <p:cNvPr id="318" name="Google Shape;31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model with transferred features</a:t>
            </a:r>
            <a:endParaRPr/>
          </a:p>
        </p:txBody>
      </p:sp>
      <p:pic>
        <p:nvPicPr>
          <p:cNvPr id="320" name="Google Shape;3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725" y="3200400"/>
            <a:ext cx="75247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model with transferred features</a:t>
            </a:r>
            <a:endParaRPr/>
          </a:p>
        </p:txBody>
      </p:sp>
      <p:sp>
        <p:nvSpPr>
          <p:cNvPr id="327" name="Google Shape;327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328" name="Google Shape;328;p1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 as before with model.fit_generator: 100 epochs.</a:t>
            </a:r>
            <a:endParaRPr/>
          </a:p>
        </p:txBody>
      </p:sp>
      <p:pic>
        <p:nvPicPr>
          <p:cNvPr id="329" name="Google Shape;32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model with transferred features</a:t>
            </a:r>
            <a:endParaRPr/>
          </a:p>
        </p:txBody>
      </p:sp>
      <p:pic>
        <p:nvPicPr>
          <p:cNvPr id="331" name="Google Shape;33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8850" y="2667000"/>
            <a:ext cx="74580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model with transferred features</a:t>
            </a:r>
            <a:endParaRPr/>
          </a:p>
        </p:txBody>
      </p:sp>
      <p:sp>
        <p:nvSpPr>
          <p:cNvPr id="338" name="Google Shape;338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339" name="Google Shape;339;p1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 your opinion about this result.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model with transferred features</a:t>
            </a:r>
            <a:endParaRPr/>
          </a:p>
        </p:txBody>
      </p:sp>
      <p:pic>
        <p:nvPicPr>
          <p:cNvPr id="342" name="Google Shape;34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0" y="2343150"/>
            <a:ext cx="5714999" cy="345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5425" y="5795775"/>
            <a:ext cx="660650" cy="2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4200" y="3381375"/>
            <a:ext cx="354600" cy="9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50" name="Google Shape;350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 transfer learning from the inception model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the model with transferred features</a:t>
            </a:r>
            <a:endParaRPr/>
          </a:p>
        </p:txBody>
      </p:sp>
      <p:sp>
        <p:nvSpPr>
          <p:cNvPr id="351" name="Google Shape;351;p1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pic>
        <p:nvPicPr>
          <p:cNvPr id="352" name="Google Shape;35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model with transferred features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359" name="Google Shape;359;p1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pic>
        <p:nvPicPr>
          <p:cNvPr id="360" name="Google Shape;36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model with transferred features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id="196" name="Google Shape;196;p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 transfer learning from the inception model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model with transferred features</a:t>
            </a:r>
            <a:endParaRPr/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model with transferred features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Transfer learning from the inception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input: using the keras layers API, to pick at the layers, and to understand which ones we want to use, and which ones we want to retrain.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/>
              <a:t>P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retrained weights url: https://storage.googleapis.com/mledu-datasets/inception_v3_weights_tf_dim_ordering_tf_kernels_notop.h5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model with transferred features</a:t>
            </a:r>
            <a:endParaRPr/>
          </a:p>
        </p:txBody>
      </p:sp>
      <p:pic>
        <p:nvPicPr>
          <p:cNvPr id="210" name="Google Shape;2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5025" y="4562475"/>
            <a:ext cx="50101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Transfer learning from the inception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218" name="Google Shape;218;p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desired input shape for your data.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inception V3 has a fully-connected layer at the top: setting include_top to false, you're specifying that you want to ignore this and get straight to the convolutions</a:t>
            </a:r>
            <a:endParaRPr/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model with transferred features</a:t>
            </a:r>
            <a:endParaRPr/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3771900"/>
            <a:ext cx="72390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Transfer learning from the inception</a:t>
            </a:r>
            <a:endParaRPr/>
          </a:p>
        </p:txBody>
      </p:sp>
      <p:sp>
        <p:nvSpPr>
          <p:cNvPr id="228" name="Google Shape;228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229" name="Google Shape;229;p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/>
              <a:t>Using this code, we can iterate through the layers of the pre-trained model and set them as non-trainable by applying a lock, indicating that they won't undergo further training.</a:t>
            </a:r>
            <a:endParaRPr/>
          </a:p>
        </p:txBody>
      </p:sp>
      <p:pic>
        <p:nvPicPr>
          <p:cNvPr id="230" name="Google Shape;2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model with transferred features</a:t>
            </a:r>
            <a:endParaRPr/>
          </a:p>
        </p:txBody>
      </p:sp>
      <p:pic>
        <p:nvPicPr>
          <p:cNvPr id="232" name="Google Shape;23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3733800"/>
            <a:ext cx="57626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model with transferred features</a:t>
            </a:r>
            <a:endParaRPr/>
          </a:p>
        </p:txBody>
      </p:sp>
      <p:sp>
        <p:nvSpPr>
          <p:cNvPr id="239" name="Google Shape;239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240" name="Google Shape;240;p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/>
              <a:t>Choose ‘mixed7’ as the last layer of your base model</a:t>
            </a:r>
            <a:endParaRPr/>
          </a:p>
        </p:txBody>
      </p:sp>
      <p:pic>
        <p:nvPicPr>
          <p:cNvPr id="241" name="Google Shape;2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model with transferred features</a:t>
            </a:r>
            <a:endParaRPr/>
          </a:p>
        </p:txBody>
      </p:sp>
      <p:pic>
        <p:nvPicPr>
          <p:cNvPr id="243" name="Google Shape;24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0400" y="2650950"/>
            <a:ext cx="75533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model with transferred features</a:t>
            </a:r>
            <a:endParaRPr/>
          </a:p>
        </p:txBody>
      </p:sp>
      <p:sp>
        <p:nvSpPr>
          <p:cNvPr id="250" name="Google Shape;250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251" name="Google Shape;251;p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 our new model, taking the output from the inception model's mixed7 layer, which we had called last_ouput</a:t>
            </a:r>
            <a:endParaRPr/>
          </a:p>
        </p:txBody>
      </p:sp>
      <p:pic>
        <p:nvPicPr>
          <p:cNvPr id="252" name="Google Shape;2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model with transferred features</a:t>
            </a:r>
            <a:endParaRPr/>
          </a:p>
        </p:txBody>
      </p:sp>
      <p:pic>
        <p:nvPicPr>
          <p:cNvPr id="254" name="Google Shape;25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0" y="2824162"/>
            <a:ext cx="6143625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model with transferred features</a:t>
            </a:r>
            <a:endParaRPr/>
          </a:p>
        </p:txBody>
      </p:sp>
      <p:sp>
        <p:nvSpPr>
          <p:cNvPr id="261" name="Google Shape;261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262" name="Google Shape;262;p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 a Dense hidden layer</a:t>
            </a:r>
            <a:endParaRPr/>
          </a:p>
        </p:txBody>
      </p:sp>
      <p:pic>
        <p:nvPicPr>
          <p:cNvPr id="263" name="Google Shape;26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model with transferred features</a:t>
            </a:r>
            <a:endParaRPr/>
          </a:p>
        </p:txBody>
      </p:sp>
      <p:pic>
        <p:nvPicPr>
          <p:cNvPr id="265" name="Google Shape;26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1137" y="2555875"/>
            <a:ext cx="62579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model with transferred features</a:t>
            </a:r>
            <a:endParaRPr/>
          </a:p>
        </p:txBody>
      </p:sp>
      <p:sp>
        <p:nvSpPr>
          <p:cNvPr id="272" name="Google Shape;272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273" name="Google Shape;273;p9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 layer which has just one neuron activated by a sigmoid to classify between two items</a:t>
            </a:r>
            <a:endParaRPr/>
          </a:p>
        </p:txBody>
      </p:sp>
      <p:pic>
        <p:nvPicPr>
          <p:cNvPr id="274" name="Google Shape;27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model with transferred features</a:t>
            </a:r>
            <a:endParaRPr/>
          </a:p>
        </p:txBody>
      </p:sp>
      <p:pic>
        <p:nvPicPr>
          <p:cNvPr id="276" name="Google Shape;27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2808287"/>
            <a:ext cx="6310312" cy="344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Macintosh PowerPoint</Application>
  <PresentationFormat>On-screen Show (4:3)</PresentationFormat>
  <Paragraphs>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Noto Sans Symbols</vt:lpstr>
      <vt:lpstr>Tahoma</vt:lpstr>
      <vt:lpstr>1_Blueprint</vt:lpstr>
      <vt:lpstr>Blueprint</vt:lpstr>
      <vt:lpstr>Create model with transferred features</vt:lpstr>
      <vt:lpstr>Objectives</vt:lpstr>
      <vt:lpstr>Transfer learning from the inception</vt:lpstr>
      <vt:lpstr>Transfer learning from the inception</vt:lpstr>
      <vt:lpstr>Transfer learning from the inception</vt:lpstr>
      <vt:lpstr>Implement model with transferred features</vt:lpstr>
      <vt:lpstr>Implement model with transferred features</vt:lpstr>
      <vt:lpstr>Implement model with transferred features</vt:lpstr>
      <vt:lpstr>Implement model with transferred features</vt:lpstr>
      <vt:lpstr>Implement model with transferred features</vt:lpstr>
      <vt:lpstr>Implement model with transferred features</vt:lpstr>
      <vt:lpstr>Implement model with transferred features</vt:lpstr>
      <vt:lpstr>Implement model with transferred features</vt:lpstr>
      <vt:lpstr>Implement model with transferred features</vt:lpstr>
      <vt:lpstr>Implement model with transferred features</vt:lpstr>
      <vt:lpstr>Summary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model with transferred features</dc:title>
  <dc:creator>Hoa Doan</dc:creator>
  <cp:lastModifiedBy>Hoa Doan</cp:lastModifiedBy>
  <cp:revision>1</cp:revision>
  <dcterms:created xsi:type="dcterms:W3CDTF">2023-11-30T14:02:20Z</dcterms:created>
  <dcterms:modified xsi:type="dcterms:W3CDTF">2023-12-09T10:08:37Z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