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r8LsymSg5vKW0RqAQ7tLz7ali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3" clrIdx="0"/>
  <p:cmAuthor id="1" name="Hoa Doan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8" Type="http://customschemas.google.com/relationships/presentationmetadata" Target="metadata"/><Relationship Id="rId29" Type="http://schemas.openxmlformats.org/officeDocument/2006/relationships/commentAuthors" Target="commentAuthor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9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9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9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9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9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9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9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9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9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9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9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9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2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2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2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2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2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2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2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2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2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2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21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2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1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21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Multi-Class Classification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4" name="Google Shape;284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 the directory names into variables</a:t>
            </a:r>
            <a:endParaRPr/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438400"/>
            <a:ext cx="60674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/>
          <p:nvPr/>
        </p:nvSpPr>
        <p:spPr>
          <a:xfrm>
            <a:off x="1219200" y="3166025"/>
            <a:ext cx="6067500" cy="48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219200" y="4409925"/>
            <a:ext cx="6067500" cy="1323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7" name="Google Shape;297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model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286000"/>
            <a:ext cx="7467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8" name="Google Shape;30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training parameters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275" y="2633662"/>
            <a:ext cx="77152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9" name="Google Shape;319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the ImageDataGenerator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412" y="2286000"/>
            <a:ext cx="7215187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30" name="Google Shape;330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model and evaluate the results</a:t>
            </a:r>
            <a:endParaRPr/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438400"/>
            <a:ext cx="7391400" cy="272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41" name="Google Shape;3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43" name="Google Shape;34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12" y="2344475"/>
            <a:ext cx="7467600" cy="34337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</a:t>
            </a:r>
            <a:r>
              <a:rPr lang="en-US" sz="2000"/>
              <a:t>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352" name="Google Shape;352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endParaRPr/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355" name="Google Shape;35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1670100"/>
            <a:ext cx="6477000" cy="39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125" y="5661725"/>
            <a:ext cx="734500" cy="3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6850" y="3095550"/>
            <a:ext cx="326250" cy="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63" name="Google Shape;363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multiclass classifier for the Sign Language MNIST dataset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properly set up the ImageDataGenerator parameters and the model definition functions for multiclass classification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365" name="Google Shape;3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pic>
        <p:nvPicPr>
          <p:cNvPr id="373" name="Google Shape;37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multiclass classifier for the Sign Language MNIST dataset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how to properly set up the ImageDataGenerator parameters and the model definition functions for multiclass classification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320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structure for multi-class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650" y="2307525"/>
            <a:ext cx="6750050" cy="3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Rock-Paper-Scissors dataset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Rock-Paper-Scissors is a dataset containing 2,892 images of diverse hands in Rock/Paper/Scissors poses.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Rock Paper Scissors contains images from a variety of different hands,  from different races, ages, and genders, posed into Rock / Paper or Scissors and labeled as such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image is 300×300 pixels in 24-bit color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8" name="Google Shape;228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up the image generator for multi-class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2514600"/>
            <a:ext cx="7162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39" name="Google Shape;239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your model for multi-class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0" y="2438400"/>
            <a:ext cx="77152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0" name="Google Shape;250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the image: which class the image belong ?</a:t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406650"/>
            <a:ext cx="7229475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1" name="Google Shape;261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with multi-class</a:t>
            </a:r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438400"/>
            <a:ext cx="69913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Multi-Class Classification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2" name="Google Shape;272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Download and Prepare the Dataset</a:t>
            </a:r>
            <a:endParaRPr/>
          </a:p>
        </p:txBody>
      </p:sp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multi-class classification-discusses and examples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438400"/>
            <a:ext cx="68008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/>
          <p:nvPr/>
        </p:nvSpPr>
        <p:spPr>
          <a:xfrm>
            <a:off x="1066800" y="2493375"/>
            <a:ext cx="6801000" cy="98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On-screen Show (4:3)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Tahoma</vt:lpstr>
      <vt:lpstr>1_Blueprint</vt:lpstr>
      <vt:lpstr>Blueprint</vt:lpstr>
      <vt:lpstr>The Multi-Class Classification</vt:lpstr>
      <vt:lpstr>Objectives</vt:lpstr>
      <vt:lpstr>Multi-Class</vt:lpstr>
      <vt:lpstr>Rock-Paper-Scissors dataset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Multi-Class Classification</dc:title>
  <dc:creator>Hoa Doan</dc:creator>
  <cp:lastModifiedBy>Hoa Doan</cp:lastModifiedBy>
  <cp:revision>1</cp:revision>
  <dcterms:created xsi:type="dcterms:W3CDTF">2023-11-30T14:02:20Z</dcterms:created>
  <dcterms:modified xsi:type="dcterms:W3CDTF">2023-12-09T10:10:36Z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