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CvIOqba2L9b5ZjibP/cy2L8Rci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1" clrIdx="0"/>
  <p:cmAuthor id="1" name="Hoa Doa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30" Type="http://customschemas.google.com/relationships/presentationmetadata" Target="metadata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2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21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21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2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2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2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2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2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2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2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2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2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2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21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21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21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1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1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21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21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21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1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21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2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2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23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23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23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23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23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23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23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23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23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23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23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23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23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23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23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23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23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23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23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23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23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23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23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23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23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23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23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23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23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23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23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23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23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23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23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23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23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23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23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23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23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23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23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23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23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23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23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23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23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23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23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23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23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23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23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23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23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3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23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2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Word based encodings</a:t>
            </a:r>
            <a:endParaRPr/>
          </a:p>
        </p:txBody>
      </p:sp>
      <p:sp>
        <p:nvSpPr>
          <p:cNvPr id="282" name="Google Shape;282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83" name="Google Shape;283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Look at the two sets of encodings, we can begin to see some similarity between the sentences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student give your opinion: how computer understand the sentence?</a:t>
            </a:r>
            <a:endParaRPr/>
          </a:p>
        </p:txBody>
      </p:sp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286" name="Google Shape;28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662" y="2613025"/>
            <a:ext cx="7762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 understand in tensorFlow</a:t>
            </a:r>
            <a:endParaRPr/>
          </a:p>
        </p:txBody>
      </p:sp>
      <p:sp>
        <p:nvSpPr>
          <p:cNvPr id="293" name="Google Shape;293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294" name="Google Shape;294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and keras give us a number of ways to encode words: the tokenizer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tokenizer: generating the dictionary of word encodings and creating vectors out of the sentences</a:t>
            </a:r>
            <a:endParaRPr/>
          </a:p>
        </p:txBody>
      </p:sp>
      <p:pic>
        <p:nvPicPr>
          <p:cNvPr id="295" name="Google Shape;2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297" name="Google Shape;29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3810000"/>
            <a:ext cx="5210175" cy="2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 understand in tensorFlow</a:t>
            </a:r>
            <a:endParaRPr/>
          </a:p>
        </p:txBody>
      </p:sp>
      <p:sp>
        <p:nvSpPr>
          <p:cNvPr id="304" name="Google Shape;304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305" name="Google Shape;305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Put the sentences into an array.</a:t>
            </a:r>
            <a:endParaRPr/>
          </a:p>
        </p:txBody>
      </p:sp>
      <p:pic>
        <p:nvPicPr>
          <p:cNvPr id="306" name="Google Shape;3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308" name="Google Shape;3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687" y="2438400"/>
            <a:ext cx="7007225" cy="331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 understand in tensorFlow</a:t>
            </a:r>
            <a:endParaRPr/>
          </a:p>
        </p:txBody>
      </p:sp>
      <p:sp>
        <p:nvSpPr>
          <p:cNvPr id="315" name="Google Shape;315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316" name="Google Shape;316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an instance of the tokenizer. A passive parameter num wards to it.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Discuss: What happens if the num_words value is small or large? - What effect does it have on the model?</a:t>
            </a:r>
            <a:endParaRPr/>
          </a:p>
        </p:txBody>
      </p:sp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319" name="Google Shape;31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0" y="2514600"/>
            <a:ext cx="4800600" cy="23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 understand in tensorFlow</a:t>
            </a:r>
            <a:endParaRPr/>
          </a:p>
        </p:txBody>
      </p:sp>
      <p:sp>
        <p:nvSpPr>
          <p:cNvPr id="326" name="Google Shape;326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327" name="Google Shape;327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F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on texts method of the tokenizer then takes in the data and encodes it</a:t>
            </a:r>
            <a:endParaRPr/>
          </a:p>
        </p:txBody>
      </p:sp>
      <p:pic>
        <p:nvPicPr>
          <p:cNvPr id="328" name="Google Shape;3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2809875"/>
            <a:ext cx="66770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 understand in tensorFlow</a:t>
            </a:r>
            <a:endParaRPr/>
          </a:p>
        </p:txBody>
      </p:sp>
      <p:sp>
        <p:nvSpPr>
          <p:cNvPr id="337" name="Google Shape;337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338" name="Google Shape;338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provides a word index property which returns a dictionary containing key value pairs, where the key is the word, and the value is the token for that word</a:t>
            </a:r>
            <a:endParaRPr/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341" name="Google Shape;34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3209925"/>
            <a:ext cx="5776912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 understand in tensorFlow</a:t>
            </a:r>
            <a:endParaRPr/>
          </a:p>
        </p:txBody>
      </p:sp>
      <p:sp>
        <p:nvSpPr>
          <p:cNvPr id="348" name="Google Shape;348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349" name="Google Shape;349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results</a:t>
            </a:r>
            <a:endParaRPr/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352" name="Google Shape;35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554287"/>
            <a:ext cx="7315200" cy="17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 understand in tensorFlow</a:t>
            </a:r>
            <a:endParaRPr/>
          </a:p>
        </p:txBody>
      </p:sp>
      <p:sp>
        <p:nvSpPr>
          <p:cNvPr id="359" name="Google Shape;359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360" name="Google Shape;360;p1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 guess the code of that sentence below</a:t>
            </a:r>
            <a:endParaRPr/>
          </a:p>
        </p:txBody>
      </p:sp>
      <p:pic>
        <p:nvPicPr>
          <p:cNvPr id="361" name="Google Shape;3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363" name="Google Shape;36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9700" y="2514600"/>
            <a:ext cx="6400800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 understand in tensorFlow</a:t>
            </a:r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371" name="Google Shape;371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result of sentence coding </a:t>
            </a:r>
            <a:endParaRPr/>
          </a:p>
        </p:txBody>
      </p:sp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374" name="Google Shape;37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2514600"/>
            <a:ext cx="46863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2412" y="4872037"/>
            <a:ext cx="6858000" cy="8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81" name="Google Shape;381;p1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sentiment in text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how to computer that understand text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word based encodings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pic>
        <p:nvPicPr>
          <p:cNvPr id="383" name="Google Shape;3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sentiment in text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Learn how to make a computer understand the text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word based encodings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pic>
        <p:nvPicPr>
          <p:cNvPr id="391" name="Google Shape;39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were dealing with images, it was relatively easy for us to feed them into a neural network, as the pixel values were already numbers.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happens with text?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we do that with sentences and words?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→</a:t>
            </a: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D</a:t>
            </a: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iscuss and give your opinions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Word based encodings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7" name="Google Shape;217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 encodings for each character in a set: ASCII values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ASCII help us understand the meaning of a word?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the human and computer understand that word ?🡪 discuss and give your opinion</a:t>
            </a:r>
            <a:endParaRPr/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220" name="Google Shape;2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4662" y="3048000"/>
            <a:ext cx="3190875" cy="186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Word based encodings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8" name="Google Shape;228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 a problem with two word has same a set of character: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human and computer understand that words ? </a:t>
            </a: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Discuss and give your opinion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400" y="2362200"/>
            <a:ext cx="2227262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Word based encodings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39" name="Google Shape;239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about if we consider words?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if we could give words a value and have those values used in training a network?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computer understand the mean of this sentence?</a:t>
            </a:r>
            <a:endParaRPr/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3352800"/>
            <a:ext cx="5172075" cy="175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Word based encodings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50" name="Google Shape;250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 giving a value to each word.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that value is doesn't matter.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It's just that we have a value per word, and the value is the same for the same word every time.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'I' the value one,  'Love', 'my' and 'dog' the values 2, 3, and 4 respectively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love my dog would be encoded as 1, 2, 3, 4.</a:t>
            </a: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81940" algn="l" rtl="0">
              <a:spcBef>
                <a:spcPts val="320"/>
              </a:spcBef>
              <a:spcAft>
                <a:spcPts val="0"/>
              </a:spcAft>
              <a:buSzPts val="960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400" y="4800600"/>
            <a:ext cx="2667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Word based encodings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61" name="Google Shape;261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if I have the sentence, I love my cat?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 and give your opinions</a:t>
            </a:r>
            <a:endParaRPr/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2362200"/>
            <a:ext cx="4570412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Word based encodings</a:t>
            </a:r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72" name="Google Shape;272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 we've already encoded the words 'I love my' as 1, 2, 3. So we can reuse those, and we can create a new token for cat- number 5.</a:t>
            </a:r>
            <a:endParaRPr/>
          </a:p>
        </p:txBody>
      </p:sp>
      <p:pic>
        <p:nvPicPr>
          <p:cNvPr id="273" name="Google Shape;2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based encodings in TensorFlow</a:t>
            </a:r>
            <a:endParaRPr/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3200400"/>
            <a:ext cx="3762375" cy="28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Macintosh PowerPoint</Application>
  <PresentationFormat>On-screen Show (4:3)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Noto Sans Symbols</vt:lpstr>
      <vt:lpstr>Tahoma</vt:lpstr>
      <vt:lpstr>1_Blueprint</vt:lpstr>
      <vt:lpstr>Blueprint</vt:lpstr>
      <vt:lpstr>The word based encodings in TensorFlow</vt:lpstr>
      <vt:lpstr>Objectives</vt:lpstr>
      <vt:lpstr>Introduction</vt:lpstr>
      <vt:lpstr>Word based encodings</vt:lpstr>
      <vt:lpstr>Word based encodings</vt:lpstr>
      <vt:lpstr>Word based encodings</vt:lpstr>
      <vt:lpstr>Word based encodings</vt:lpstr>
      <vt:lpstr>Word based encodings</vt:lpstr>
      <vt:lpstr>Word based encodings</vt:lpstr>
      <vt:lpstr>Word based encodings</vt:lpstr>
      <vt:lpstr>Sentence understand in tensorFlow</vt:lpstr>
      <vt:lpstr>Sentence understand in tensorFlow</vt:lpstr>
      <vt:lpstr>Sentence understand in tensorFlow</vt:lpstr>
      <vt:lpstr>Sentence understand in tensorFlow</vt:lpstr>
      <vt:lpstr>Sentence understand in tensorFlow</vt:lpstr>
      <vt:lpstr>Sentence understand in tensorFlow</vt:lpstr>
      <vt:lpstr>Sentence understand in tensorFlow</vt:lpstr>
      <vt:lpstr>Sentence understand in tensorFlow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word based encodings in TensorFlow</dc:title>
  <dc:creator>Hoa Doan</dc:creator>
  <cp:lastModifiedBy>Hoa Doan</cp:lastModifiedBy>
  <cp:revision>1</cp:revision>
  <dcterms:created xsi:type="dcterms:W3CDTF">2023-12-01T09:46:24Z</dcterms:created>
  <dcterms:modified xsi:type="dcterms:W3CDTF">2023-12-09T10:12:02Z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