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7302500" cy="95885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iEp4jkPusdKolAybdqpMf5+yqI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Tahoma-bold.fntdata"/><Relationship Id="rId10" Type="http://schemas.openxmlformats.org/officeDocument/2006/relationships/slide" Target="slides/slide4.xml"/><Relationship Id="rId21"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38612"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09075"/>
            <a:ext cx="3163887" cy="479425"/>
          </a:xfrm>
          <a:prstGeom prst="rect">
            <a:avLst/>
          </a:prstGeom>
          <a:noFill/>
          <a:ln>
            <a:noFill/>
          </a:ln>
        </p:spPr>
        <p:txBody>
          <a:bodyPr anchorCtr="0" anchor="b"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87" name="Google Shape;187;p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0: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80" name="Google Shape;280;p10: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SzPts val="1800"/>
              <a:buNone/>
            </a:pPr>
            <a:r>
              <a:rPr lang="en-US"/>
              <a:t>This code missing the import libs🡪 run with error</a:t>
            </a:r>
            <a:endParaRPr/>
          </a:p>
        </p:txBody>
      </p:sp>
      <p:sp>
        <p:nvSpPr>
          <p:cNvPr id="291" name="Google Shape;291;p1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2: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02" name="Google Shape;302;p12: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3: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13" name="Google Shape;313;p1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22" name="Google Shape;322;p1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3: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03" name="Google Shape;203;p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4: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14" name="Google Shape;214;p4: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5: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25" name="Google Shape;225;p5: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6: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36" name="Google Shape;236;p6: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7: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47" name="Google Shape;247;p7: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8: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58" name="Google Shape;258;p8: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9: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69" name="Google Shape;269;p9: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6"/>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82" name="Google Shape;82;p16"/>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83" name="Google Shape;83;p16"/>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6"/>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153" name="Shape 153"/>
        <p:cNvGrpSpPr/>
        <p:nvPr/>
      </p:nvGrpSpPr>
      <p:grpSpPr>
        <a:xfrm>
          <a:off x="0" y="0"/>
          <a:ext cx="0" cy="0"/>
          <a:chOff x="0" y="0"/>
          <a:chExt cx="0" cy="0"/>
        </a:xfrm>
      </p:grpSpPr>
      <p:sp>
        <p:nvSpPr>
          <p:cNvPr id="154" name="Google Shape;154;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56" name="Google Shape;156;p18"/>
          <p:cNvSpPr/>
          <p:nvPr>
            <p:ph idx="2" type="chart"/>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7" name="Google Shape;157;p18"/>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8"/>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60" name="Shape 160"/>
        <p:cNvGrpSpPr/>
        <p:nvPr/>
      </p:nvGrpSpPr>
      <p:grpSpPr>
        <a:xfrm>
          <a:off x="0" y="0"/>
          <a:ext cx="0" cy="0"/>
          <a:chOff x="0" y="0"/>
          <a:chExt cx="0" cy="0"/>
        </a:xfrm>
      </p:grpSpPr>
      <p:sp>
        <p:nvSpPr>
          <p:cNvPr id="161" name="Google Shape;161;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9"/>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3" name="Google Shape;163;p19"/>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4" name="Google Shape;164;p19"/>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9"/>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9"/>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0"/>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0"/>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0"/>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1" name="Shape 171"/>
        <p:cNvGrpSpPr/>
        <p:nvPr/>
      </p:nvGrpSpPr>
      <p:grpSpPr>
        <a:xfrm>
          <a:off x="0" y="0"/>
          <a:ext cx="0" cy="0"/>
          <a:chOff x="0" y="0"/>
          <a:chExt cx="0" cy="0"/>
        </a:xfrm>
      </p:grpSpPr>
      <p:sp>
        <p:nvSpPr>
          <p:cNvPr id="172" name="Google Shape;172;p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1"/>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4" name="Google Shape;174;p21"/>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5" name="Google Shape;175;p21"/>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1"/>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1"/>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8" name="Shape 178"/>
        <p:cNvGrpSpPr/>
        <p:nvPr/>
      </p:nvGrpSpPr>
      <p:grpSpPr>
        <a:xfrm>
          <a:off x="0" y="0"/>
          <a:ext cx="0" cy="0"/>
          <a:chOff x="0" y="0"/>
          <a:chExt cx="0" cy="0"/>
        </a:xfrm>
      </p:grpSpPr>
      <p:sp>
        <p:nvSpPr>
          <p:cNvPr id="179" name="Google Shape;179;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81" name="Google Shape;181;p22"/>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2"/>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2"/>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5"/>
          <p:cNvGrpSpPr/>
          <p:nvPr/>
        </p:nvGrpSpPr>
        <p:grpSpPr>
          <a:xfrm>
            <a:off x="0" y="0"/>
            <a:ext cx="9144000" cy="6858000"/>
            <a:chOff x="0" y="0"/>
            <a:chExt cx="5760" cy="4320"/>
          </a:xfrm>
        </p:grpSpPr>
        <p:grpSp>
          <p:nvGrpSpPr>
            <p:cNvPr id="11" name="Google Shape;11;p15"/>
            <p:cNvGrpSpPr/>
            <p:nvPr/>
          </p:nvGrpSpPr>
          <p:grpSpPr>
            <a:xfrm>
              <a:off x="0" y="0"/>
              <a:ext cx="5760" cy="4320"/>
              <a:chOff x="0" y="0"/>
              <a:chExt cx="5760" cy="4320"/>
            </a:xfrm>
          </p:grpSpPr>
          <p:sp>
            <p:nvSpPr>
              <p:cNvPr id="12" name="Google Shape;12;p15"/>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13" name="Google Shape;13;p15"/>
              <p:cNvGrpSpPr/>
              <p:nvPr/>
            </p:nvGrpSpPr>
            <p:grpSpPr>
              <a:xfrm>
                <a:off x="0" y="0"/>
                <a:ext cx="5760" cy="4320"/>
                <a:chOff x="0" y="0"/>
                <a:chExt cx="5760" cy="4320"/>
              </a:xfrm>
            </p:grpSpPr>
            <p:cxnSp>
              <p:nvCxnSpPr>
                <p:cNvPr id="14" name="Google Shape;14;p15"/>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15"/>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15"/>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15"/>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15"/>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15"/>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15"/>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15"/>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15"/>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15"/>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15"/>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15"/>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15"/>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15"/>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15"/>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15"/>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15"/>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15"/>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15"/>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15"/>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15"/>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5" name="Google Shape;35;p15"/>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6" name="Google Shape;36;p15"/>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15"/>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15"/>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15"/>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15"/>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15"/>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15"/>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15"/>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15"/>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15"/>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15"/>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15"/>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15"/>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15"/>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15"/>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15"/>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15"/>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15"/>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15"/>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15"/>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15"/>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15"/>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15"/>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15"/>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15"/>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 name="Google Shape;61;p15"/>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 name="Google Shape;62;p15"/>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 name="Google Shape;63;p15"/>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 name="Google Shape;64;p15"/>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65" name="Google Shape;65;p15"/>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66" name="Google Shape;66;p15"/>
            <p:cNvGrpSpPr/>
            <p:nvPr/>
          </p:nvGrpSpPr>
          <p:grpSpPr>
            <a:xfrm>
              <a:off x="3" y="559"/>
              <a:ext cx="4192" cy="1796"/>
              <a:chOff x="3" y="559"/>
              <a:chExt cx="4192" cy="1796"/>
            </a:xfrm>
          </p:grpSpPr>
          <p:cxnSp>
            <p:nvCxnSpPr>
              <p:cNvPr id="67" name="Google Shape;67;p15"/>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68" name="Google Shape;68;p15"/>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15"/>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70" name="Google Shape;70;p15"/>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 name="Google Shape;71;p15"/>
            <p:cNvGrpSpPr/>
            <p:nvPr/>
          </p:nvGrpSpPr>
          <p:grpSpPr>
            <a:xfrm>
              <a:off x="1480" y="1952"/>
              <a:ext cx="3808" cy="1812"/>
              <a:chOff x="1480" y="1952"/>
              <a:chExt cx="3808" cy="1812"/>
            </a:xfrm>
          </p:grpSpPr>
          <p:cxnSp>
            <p:nvCxnSpPr>
              <p:cNvPr id="72" name="Google Shape;72;p15"/>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3" name="Google Shape;73;p15"/>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74" name="Google Shape;74;p15"/>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75" name="Google Shape;75;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6" name="Google Shape;76;p1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7" name="Google Shape;77;p15"/>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5"/>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9" name="Google Shape;79;p15"/>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grpSp>
        <p:nvGrpSpPr>
          <p:cNvPr id="87" name="Google Shape;87;p17"/>
          <p:cNvGrpSpPr/>
          <p:nvPr/>
        </p:nvGrpSpPr>
        <p:grpSpPr>
          <a:xfrm>
            <a:off x="0" y="0"/>
            <a:ext cx="9144000" cy="6858000"/>
            <a:chOff x="0" y="0"/>
            <a:chExt cx="5760" cy="4320"/>
          </a:xfrm>
        </p:grpSpPr>
        <p:grpSp>
          <p:nvGrpSpPr>
            <p:cNvPr id="88" name="Google Shape;88;p17"/>
            <p:cNvGrpSpPr/>
            <p:nvPr/>
          </p:nvGrpSpPr>
          <p:grpSpPr>
            <a:xfrm>
              <a:off x="0" y="0"/>
              <a:ext cx="5760" cy="4320"/>
              <a:chOff x="0" y="0"/>
              <a:chExt cx="5760" cy="4320"/>
            </a:xfrm>
          </p:grpSpPr>
          <p:grpSp>
            <p:nvGrpSpPr>
              <p:cNvPr id="89" name="Google Shape;89;p17"/>
              <p:cNvGrpSpPr/>
              <p:nvPr/>
            </p:nvGrpSpPr>
            <p:grpSpPr>
              <a:xfrm>
                <a:off x="0" y="192"/>
                <a:ext cx="5760" cy="4032"/>
                <a:chOff x="0" y="192"/>
                <a:chExt cx="5760" cy="4032"/>
              </a:xfrm>
            </p:grpSpPr>
            <p:cxnSp>
              <p:nvCxnSpPr>
                <p:cNvPr id="90" name="Google Shape;90;p17"/>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17"/>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17"/>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17"/>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17"/>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17"/>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17"/>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17"/>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17"/>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17"/>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17"/>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17"/>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17"/>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17"/>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17"/>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17"/>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17"/>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17"/>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17"/>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17"/>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17"/>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17"/>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12" name="Google Shape;112;p17"/>
              <p:cNvGrpSpPr/>
              <p:nvPr/>
            </p:nvGrpSpPr>
            <p:grpSpPr>
              <a:xfrm>
                <a:off x="192" y="0"/>
                <a:ext cx="5376" cy="4320"/>
                <a:chOff x="192" y="0"/>
                <a:chExt cx="5376" cy="4320"/>
              </a:xfrm>
            </p:grpSpPr>
            <p:cxnSp>
              <p:nvCxnSpPr>
                <p:cNvPr id="113" name="Google Shape;113;p17"/>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17"/>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17"/>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17"/>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17"/>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17"/>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17"/>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17"/>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17"/>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17"/>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17"/>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17"/>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17"/>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17"/>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17"/>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17"/>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17"/>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17"/>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17"/>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17"/>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17"/>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17"/>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17"/>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17"/>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17"/>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8" name="Google Shape;138;p17"/>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9" name="Google Shape;139;p17"/>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0" name="Google Shape;140;p17"/>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1" name="Google Shape;141;p17"/>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42" name="Google Shape;142;p17"/>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3" name="Google Shape;143;p17"/>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44" name="Google Shape;144;p17"/>
            <p:cNvGrpSpPr/>
            <p:nvPr/>
          </p:nvGrpSpPr>
          <p:grpSpPr>
            <a:xfrm>
              <a:off x="261" y="892"/>
              <a:ext cx="1124" cy="1464"/>
              <a:chOff x="96" y="916"/>
              <a:chExt cx="2208" cy="2876"/>
            </a:xfrm>
          </p:grpSpPr>
          <p:cxnSp>
            <p:nvCxnSpPr>
              <p:cNvPr id="145" name="Google Shape;145;p17"/>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17"/>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47" name="Google Shape;147;p17"/>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148" name="Google Shape;148;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49" name="Google Shape;149;p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0" name="Google Shape;150;p17"/>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1" name="Google Shape;151;p17"/>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2" name="Google Shape;152;p17"/>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1066800" y="1752600"/>
            <a:ext cx="7924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Text to Sequence</a:t>
            </a:r>
            <a:endParaRPr/>
          </a:p>
        </p:txBody>
      </p:sp>
      <p:pic>
        <p:nvPicPr>
          <p:cNvPr id="190" name="Google Shape;190;p1"/>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0"/>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83" name="Google Shape;283;p1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84" name="Google Shape;284;p10"/>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 'my dog loves my manatee' would get encoded to 1, 3, 1, which is just 'my dog my'.</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85" name="Google Shape;285;p10"/>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86" name="Google Shape;286;p10"/>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87" name="Google Shape;287;p10"/>
          <p:cNvPicPr preferRelativeResize="0"/>
          <p:nvPr/>
        </p:nvPicPr>
        <p:blipFill rotWithShape="1">
          <a:blip r:embed="rId4">
            <a:alphaModFix/>
          </a:blip>
          <a:srcRect b="0" l="0" r="0" t="0"/>
          <a:stretch/>
        </p:blipFill>
        <p:spPr>
          <a:xfrm>
            <a:off x="1319212" y="2895600"/>
            <a:ext cx="7200900" cy="291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1"/>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94" name="Google Shape;294;p1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95" name="Google Shape;295;p11"/>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Try this code and give the result</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96" name="Google Shape;296;p11"/>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97" name="Google Shape;297;p11"/>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98" name="Google Shape;298;p11"/>
          <p:cNvPicPr preferRelativeResize="0"/>
          <p:nvPr/>
        </p:nvPicPr>
        <p:blipFill rotWithShape="1">
          <a:blip r:embed="rId4">
            <a:alphaModFix/>
          </a:blip>
          <a:srcRect b="0" l="0" r="0" t="0"/>
          <a:stretch/>
        </p:blipFill>
        <p:spPr>
          <a:xfrm>
            <a:off x="1119187" y="2324100"/>
            <a:ext cx="7134225" cy="30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2"/>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305" name="Google Shape;305;p1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306" name="Google Shape;306;p12"/>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Try this code and show the result</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307" name="Google Shape;307;p1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08" name="Google Shape;308;p1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309" name="Google Shape;309;p12"/>
          <p:cNvPicPr preferRelativeResize="0"/>
          <p:nvPr/>
        </p:nvPicPr>
        <p:blipFill rotWithShape="1">
          <a:blip r:embed="rId4">
            <a:alphaModFix/>
          </a:blip>
          <a:srcRect b="0" l="0" r="0" t="0"/>
          <a:stretch/>
        </p:blipFill>
        <p:spPr>
          <a:xfrm>
            <a:off x="1295400" y="2286000"/>
            <a:ext cx="6210300" cy="3200400"/>
          </a:xfrm>
          <a:prstGeom prst="rect">
            <a:avLst/>
          </a:prstGeom>
          <a:noFill/>
          <a:ln>
            <a:noFill/>
          </a:ln>
        </p:spPr>
      </p:pic>
      <p:pic>
        <p:nvPicPr>
          <p:cNvPr id="310" name="Google Shape;310;p12"/>
          <p:cNvPicPr preferRelativeResize="0"/>
          <p:nvPr/>
        </p:nvPicPr>
        <p:blipFill rotWithShape="1">
          <a:blip r:embed="rId5">
            <a:alphaModFix/>
          </a:blip>
          <a:srcRect b="0" l="0" r="0" t="0"/>
          <a:stretch/>
        </p:blipFill>
        <p:spPr>
          <a:xfrm>
            <a:off x="172475" y="5715000"/>
            <a:ext cx="8423825" cy="53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
        <p:nvSpPr>
          <p:cNvPr descr="Rectangle: Click to edit Master text styles &#10;Second level &#10;Third level &#10;Fourth level &#10;Fifth level" id="316" name="Google Shape;316;p1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Understand text to sequence in tensorFlow</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Implement text to sequence</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317" name="Google Shape;317;p1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18" name="Google Shape;318;p1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19" name="Google Shape;319;p1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type="title"/>
          </p:nvPr>
        </p:nvSpPr>
        <p:spPr>
          <a:xfrm>
            <a:off x="1143000" y="3124200"/>
            <a:ext cx="6705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 &amp; A</a:t>
            </a:r>
            <a:endParaRPr/>
          </a:p>
        </p:txBody>
      </p:sp>
      <p:sp>
        <p:nvSpPr>
          <p:cNvPr id="325" name="Google Shape;325;p1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26" name="Google Shape;326;p14"/>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27" name="Google Shape;327;p1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Objectives</a:t>
            </a:r>
            <a:endParaRPr/>
          </a:p>
        </p:txBody>
      </p:sp>
      <p:sp>
        <p:nvSpPr>
          <p:cNvPr descr="Rectangle: Click to edit Master text styles &#10;Second level &#10;Third level &#10;Fourth level &#10;Fifth level" id="196" name="Google Shape;196;p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Understand text to sequence in tensorFlow</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Implement text to sequence</a:t>
            </a:r>
            <a:endParaRPr/>
          </a:p>
        </p:txBody>
      </p:sp>
      <p:sp>
        <p:nvSpPr>
          <p:cNvPr id="197" name="Google Shape;197;p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98" name="Google Shape;198;p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06" name="Google Shape;206;p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07" name="Google Shape;207;p3"/>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When we were doing images, we defined an input layer with the size of the image that we're feeding into the neural network. In the cases where images where differently sized, we would resize them to fit🡪 the same thing with text.</a:t>
            </a:r>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Discuss: which size is use for those sentences ?</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08" name="Google Shape;208;p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09" name="Google Shape;209;p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10" name="Google Shape;210;p3"/>
          <p:cNvPicPr preferRelativeResize="0"/>
          <p:nvPr/>
        </p:nvPicPr>
        <p:blipFill rotWithShape="1">
          <a:blip r:embed="rId4">
            <a:alphaModFix/>
          </a:blip>
          <a:srcRect b="0" l="0" r="0" t="0"/>
          <a:stretch/>
        </p:blipFill>
        <p:spPr>
          <a:xfrm>
            <a:off x="1609725" y="3581400"/>
            <a:ext cx="6000750" cy="208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17" name="Google Shape;217;p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18" name="Google Shape;218;p4"/>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Added another sentence(bit longer) to the end of the sentences list</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19" name="Google Shape;219;p4"/>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20" name="Google Shape;220;p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21" name="Google Shape;221;p4"/>
          <p:cNvPicPr preferRelativeResize="0"/>
          <p:nvPr/>
        </p:nvPicPr>
        <p:blipFill rotWithShape="1">
          <a:blip r:embed="rId4">
            <a:alphaModFix/>
          </a:blip>
          <a:srcRect b="0" l="0" r="0" t="0"/>
          <a:stretch/>
        </p:blipFill>
        <p:spPr>
          <a:xfrm>
            <a:off x="2895600" y="2743200"/>
            <a:ext cx="5543550" cy="328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28" name="Google Shape;228;p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29" name="Google Shape;229;p5"/>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tokenizer to get texts to sequences, and it will turn them into a set of sequences</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30" name="Google Shape;230;p5"/>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31" name="Google Shape;231;p5"/>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32" name="Google Shape;232;p5"/>
          <p:cNvPicPr preferRelativeResize="0"/>
          <p:nvPr/>
        </p:nvPicPr>
        <p:blipFill rotWithShape="1">
          <a:blip r:embed="rId4">
            <a:alphaModFix/>
          </a:blip>
          <a:srcRect b="0" l="0" r="0" t="0"/>
          <a:stretch/>
        </p:blipFill>
        <p:spPr>
          <a:xfrm>
            <a:off x="2917825" y="2865437"/>
            <a:ext cx="5465762"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39" name="Google Shape;239;p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40" name="Google Shape;240;p6"/>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results: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The top is the new dictionary</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The bottom is my list of sentences that have been encoded into integer lists, with the tokens replacing the words</a:t>
            </a:r>
            <a:endParaRPr b="0" i="0" sz="1600" u="none">
              <a:solidFill>
                <a:schemeClr val="dk1"/>
              </a:solidFill>
              <a:latin typeface="Tahoma"/>
              <a:ea typeface="Tahoma"/>
              <a:cs typeface="Tahoma"/>
              <a:sym typeface="Tahoma"/>
            </a:endParaRPr>
          </a:p>
          <a:p>
            <a:pPr indent="-281940" lvl="0" marL="342900" rtl="0" algn="l">
              <a:spcBef>
                <a:spcPts val="320"/>
              </a:spcBef>
              <a:spcAft>
                <a:spcPts val="0"/>
              </a:spcAft>
              <a:buSzPts val="960"/>
              <a:buNone/>
            </a:pPr>
            <a:r>
              <a:t/>
            </a:r>
            <a:endParaRPr b="0" i="0" sz="1600" u="none">
              <a:solidFill>
                <a:schemeClr val="dk1"/>
              </a:solidFill>
              <a:latin typeface="Tahoma"/>
              <a:ea typeface="Tahoma"/>
              <a:cs typeface="Tahoma"/>
              <a:sym typeface="Tahoma"/>
            </a:endParaRPr>
          </a:p>
        </p:txBody>
      </p:sp>
      <p:pic>
        <p:nvPicPr>
          <p:cNvPr id="241" name="Google Shape;241;p6"/>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42" name="Google Shape;242;p6"/>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43" name="Google Shape;243;p6"/>
          <p:cNvPicPr preferRelativeResize="0"/>
          <p:nvPr/>
        </p:nvPicPr>
        <p:blipFill rotWithShape="1">
          <a:blip r:embed="rId4">
            <a:alphaModFix/>
          </a:blip>
          <a:srcRect b="0" l="0" r="0" t="0"/>
          <a:stretch/>
        </p:blipFill>
        <p:spPr>
          <a:xfrm>
            <a:off x="1654175" y="3627437"/>
            <a:ext cx="6934200" cy="2392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50" name="Google Shape;250;p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51" name="Google Shape;251;p7"/>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66700" lvl="0" marL="342900" rtl="0" algn="l">
              <a:lnSpc>
                <a:spcPct val="150000"/>
              </a:lnSpc>
              <a:spcBef>
                <a:spcPts val="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rtl="0" algn="l">
              <a:lnSpc>
                <a:spcPct val="150000"/>
              </a:lnSpc>
              <a:spcBef>
                <a:spcPts val="40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5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Discuss: what do you expect the outcome to be? </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52" name="Google Shape;252;p7"/>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53" name="Google Shape;253;p7"/>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54" name="Google Shape;254;p7"/>
          <p:cNvPicPr preferRelativeResize="0"/>
          <p:nvPr/>
        </p:nvPicPr>
        <p:blipFill rotWithShape="1">
          <a:blip r:embed="rId4">
            <a:alphaModFix/>
          </a:blip>
          <a:srcRect b="0" l="0" r="0" t="0"/>
          <a:stretch/>
        </p:blipFill>
        <p:spPr>
          <a:xfrm>
            <a:off x="990600" y="1857375"/>
            <a:ext cx="7500937" cy="314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61" name="Google Shape;261;p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62" name="Google Shape;262;p8"/>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The results </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63" name="Google Shape;263;p8"/>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64" name="Google Shape;264;p8"/>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65" name="Google Shape;265;p8"/>
          <p:cNvPicPr preferRelativeResize="0"/>
          <p:nvPr/>
        </p:nvPicPr>
        <p:blipFill rotWithShape="1">
          <a:blip r:embed="rId4">
            <a:alphaModFix/>
          </a:blip>
          <a:srcRect b="0" l="0" r="0" t="0"/>
          <a:stretch/>
        </p:blipFill>
        <p:spPr>
          <a:xfrm>
            <a:off x="1181100" y="2667000"/>
            <a:ext cx="7696200" cy="312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Text to Sequence</a:t>
            </a:r>
            <a:endParaRPr/>
          </a:p>
        </p:txBody>
      </p:sp>
      <p:sp>
        <p:nvSpPr>
          <p:cNvPr id="272" name="Google Shape;272;p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73" name="Google Shape;273;p9"/>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I really love my dog would still be encoded as 4, 2, 1, 3, which is 'I love my dog' with 'really' being lost as the word is not in the Word Index</a:t>
            </a:r>
            <a:endParaRPr b="0" i="0" sz="2000" u="none">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74" name="Google Shape;274;p9"/>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75" name="Google Shape;275;p9"/>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Text to Sequence</a:t>
            </a:r>
            <a:endParaRPr/>
          </a:p>
        </p:txBody>
      </p:sp>
      <p:pic>
        <p:nvPicPr>
          <p:cNvPr id="276" name="Google Shape;276;p9"/>
          <p:cNvPicPr preferRelativeResize="0"/>
          <p:nvPr/>
        </p:nvPicPr>
        <p:blipFill rotWithShape="1">
          <a:blip r:embed="rId4">
            <a:alphaModFix/>
          </a:blip>
          <a:srcRect b="0" l="0" r="0" t="0"/>
          <a:stretch/>
        </p:blipFill>
        <p:spPr>
          <a:xfrm>
            <a:off x="1227137" y="3314700"/>
            <a:ext cx="7391400" cy="2989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2023-12-01T09:46:24Z</dcterms:created>
  <dc:creator>Hoa Doan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TemplateType">
    <vt:i4>0</vt:i4>
  </property>
  <property fmtid="{D5CDD505-2E9C-101B-9397-08002B2CF9AE}" pid="4" name="GraphicType">
    <vt:i4>0</vt:i4>
  </property>
  <property fmtid="{D5CDD505-2E9C-101B-9397-08002B2CF9AE}" pid="5" name="Compression">
    <vt:i4>0</vt:i4>
  </property>
  <property fmtid="{D5CDD505-2E9C-101B-9397-08002B2CF9AE}" pid="6" name="ScreenSize">
    <vt:i4>0</vt:i4>
  </property>
  <property fmtid="{D5CDD505-2E9C-101B-9397-08002B2CF9AE}" pid="7" name="ScreenUsage">
    <vt:i4>0</vt:i4>
  </property>
  <property fmtid="{D5CDD505-2E9C-101B-9397-08002B2CF9AE}" pid="8" name="MailAddress">
    <vt:lpstr/>
  </property>
  <property fmtid="{D5CDD505-2E9C-101B-9397-08002B2CF9AE}" pid="9" name="HomePage">
    <vt:lpstr/>
  </property>
  <property fmtid="{D5CDD505-2E9C-101B-9397-08002B2CF9AE}" pid="10" name="Other">
    <vt:lpstr/>
  </property>
  <property fmtid="{D5CDD505-2E9C-101B-9397-08002B2CF9AE}" pid="11" name="DownloadOriginal">
    <vt:bool>false</vt:bool>
  </property>
  <property fmtid="{D5CDD505-2E9C-101B-9397-08002B2CF9AE}" pid="12" name="DownloadIEButton">
    <vt:bool>false</vt:bool>
  </property>
  <property fmtid="{D5CDD505-2E9C-101B-9397-08002B2CF9AE}" pid="13" name="UseBrowserColor">
    <vt:bool>true</vt:bool>
  </property>
  <property fmtid="{D5CDD505-2E9C-101B-9397-08002B2CF9AE}" pid="14" name="BackColor">
    <vt:i4>0</vt:i4>
  </property>
  <property fmtid="{D5CDD505-2E9C-101B-9397-08002B2CF9AE}" pid="15" name="TextColor">
    <vt:i4>0</vt:i4>
  </property>
  <property fmtid="{D5CDD505-2E9C-101B-9397-08002B2CF9AE}" pid="16" name="LinkColor">
    <vt:i4>0</vt:i4>
  </property>
  <property fmtid="{D5CDD505-2E9C-101B-9397-08002B2CF9AE}" pid="17" name="VisitedColor">
    <vt:i4>0</vt:i4>
  </property>
  <property fmtid="{D5CDD505-2E9C-101B-9397-08002B2CF9AE}" pid="18" name="TransparentButton">
    <vt:i4>0</vt:i4>
  </property>
  <property fmtid="{D5CDD505-2E9C-101B-9397-08002B2CF9AE}" pid="19" name="ButtonType">
    <vt:i4>0</vt:i4>
  </property>
  <property fmtid="{D5CDD505-2E9C-101B-9397-08002B2CF9AE}" pid="20" name="ShowNotes">
    <vt:bool>false</vt:bool>
  </property>
  <property fmtid="{D5CDD505-2E9C-101B-9397-08002B2CF9AE}" pid="21" name="NavBtnPos">
    <vt:i4>0</vt:i4>
  </property>
  <property fmtid="{D5CDD505-2E9C-101B-9397-08002B2CF9AE}" pid="22" name="OutputDir">
    <vt:lpstr>C:\Work\html</vt:lpstr>
  </property>
</Properties>
</file>