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4Dki9JsgZZx9Er/Du7awMnvFzl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i Thu Hong Phan" initials="" lastIdx="2" clrIdx="0"/>
  <p:cmAuthor id="1" name="Hoa Doan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8" Type="http://customschemas.google.com/relationships/presentationmetadata" Target="metadata"/><Relationship Id="rId29" Type="http://schemas.openxmlformats.org/officeDocument/2006/relationships/commentAuthors" Target="commentAuthors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806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1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72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1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6947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5204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4214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63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7226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9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9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9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9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9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9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9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9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9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9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9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9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9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9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9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9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9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9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9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9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9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9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9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9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9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9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9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9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9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9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9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9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9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9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9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9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9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9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9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9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9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9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9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9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9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9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9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9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9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9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9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9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9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9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9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9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9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9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9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9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9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9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9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9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2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21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21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21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21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21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21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21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21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21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21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21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21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21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21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21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21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21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21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21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21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21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21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21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21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21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21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21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21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21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21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21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21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21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21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21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21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21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21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21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21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21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21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21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21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21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21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21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21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21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21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21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21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21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21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21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21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21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21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21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21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2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066800" y="1752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UnicodeCharTokenizer</a:t>
            </a:r>
            <a:endParaRPr/>
          </a:p>
        </p:txBody>
      </p:sp>
      <p:sp>
        <p:nvSpPr>
          <p:cNvPr id="285" name="Google Shape;285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286" name="Google Shape;286;p1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splits a string into UTF-8 characters. It is useful for CJK languages that do not have spaces between words.</a:t>
            </a:r>
            <a:endParaRPr/>
          </a:p>
        </p:txBody>
      </p:sp>
      <p:pic>
        <p:nvPicPr>
          <p:cNvPr id="287" name="Google Shape;28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  <p:pic>
        <p:nvPicPr>
          <p:cNvPr id="289" name="Google Shape;28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2895600"/>
            <a:ext cx="7772400" cy="200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HubModuleTokenizer</a:t>
            </a:r>
            <a:endParaRPr/>
          </a:p>
        </p:txBody>
      </p:sp>
      <p:sp>
        <p:nvSpPr>
          <p:cNvPr id="296" name="Google Shape;296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297" name="Google Shape;297;p1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a wrapper around models deployed to TF Hub to make the calls easier since TF Hub currently does not support ragged tensors.</a:t>
            </a:r>
            <a:endParaRPr/>
          </a:p>
        </p:txBody>
      </p:sp>
      <p:pic>
        <p:nvPicPr>
          <p:cNvPr id="298" name="Google Shape;29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  <p:pic>
        <p:nvPicPr>
          <p:cNvPr id="300" name="Google Shape;30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475" y="3391325"/>
            <a:ext cx="7397699" cy="22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SplitMergeTokenizer</a:t>
            </a:r>
            <a:endParaRPr/>
          </a:p>
        </p:txBody>
      </p:sp>
      <p:sp>
        <p:nvSpPr>
          <p:cNvPr id="307" name="Google Shape;307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308" name="Google Shape;308;p1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SplitMergeTokenizer has a targeted purpose of splitting a string based on provided values that indicate where the string should be split.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the SplitMergeTokenizer, a value of 0 is used to indicate the start of a new string, and the value of 1 indicates the character is part of the current string.</a:t>
            </a:r>
            <a:endParaRPr/>
          </a:p>
        </p:txBody>
      </p:sp>
      <p:pic>
        <p:nvPicPr>
          <p:cNvPr id="309" name="Google Shape;30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  <p:pic>
        <p:nvPicPr>
          <p:cNvPr id="311" name="Google Shape;31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4419600"/>
            <a:ext cx="6815137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SplitMergeFromLogitsTokenizer</a:t>
            </a:r>
            <a:endParaRPr/>
          </a:p>
        </p:txBody>
      </p:sp>
      <p:sp>
        <p:nvSpPr>
          <p:cNvPr id="318" name="Google Shape;318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319" name="Google Shape;319;p1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SplitMergeFromLogitsTokenizer have a targeted purpose of splitting a string based on provided values that indicate where the string should be split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instead accepts logit value pairs from a neural network that predict if each character should be split into a new string or merged into the current one.</a:t>
            </a:r>
            <a:endParaRPr/>
          </a:p>
        </p:txBody>
      </p:sp>
      <p:pic>
        <p:nvPicPr>
          <p:cNvPr id="320" name="Google Shape;32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  <p:pic>
        <p:nvPicPr>
          <p:cNvPr id="322" name="Google Shape;32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4419600"/>
            <a:ext cx="7543800" cy="198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RegexSplitter</a:t>
            </a:r>
            <a:endParaRPr/>
          </a:p>
        </p:txBody>
      </p:sp>
      <p:sp>
        <p:nvSpPr>
          <p:cNvPr id="329" name="Google Shape;329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330" name="Google Shape;330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RegexSplitter is able to segment strings at arbitrary breakpoints defined by a provided regular expression.</a:t>
            </a:r>
            <a:endParaRPr/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1" name="Google Shape;33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  <p:pic>
        <p:nvPicPr>
          <p:cNvPr id="333" name="Google Shape;33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2971800"/>
            <a:ext cx="7696200" cy="217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Detokenization</a:t>
            </a:r>
            <a:endParaRPr/>
          </a:p>
        </p:txBody>
      </p:sp>
      <p:sp>
        <p:nvSpPr>
          <p:cNvPr id="340" name="Google Shape;340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341" name="Google Shape;341;p1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Tokenizers which implement the Detokenizer provide a detokenize method which attempts to combine the strings. This has the chance of being lossy, so the detokenized string may not always match exactly the original, pre-tokenized string.</a:t>
            </a:r>
            <a:endParaRPr/>
          </a:p>
        </p:txBody>
      </p:sp>
      <p:pic>
        <p:nvPicPr>
          <p:cNvPr id="342" name="Google Shape;34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  <p:pic>
        <p:nvPicPr>
          <p:cNvPr id="344" name="Google Shape;34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4295775"/>
            <a:ext cx="74676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TF Data</a:t>
            </a:r>
            <a:endParaRPr/>
          </a:p>
        </p:txBody>
      </p:sp>
      <p:sp>
        <p:nvSpPr>
          <p:cNvPr id="351" name="Google Shape;351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352" name="Google Shape;352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TF Data is a powerful API for creating an input pipeline for training models. Tokenizers work as expected with the API.</a:t>
            </a:r>
            <a:endParaRPr/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3" name="Google Shape;35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  <p:pic>
        <p:nvPicPr>
          <p:cNvPr id="355" name="Google Shape;35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2819400"/>
            <a:ext cx="7696200" cy="193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3762" y="4754562"/>
            <a:ext cx="66579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62" name="Google Shape;362;p1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Overview the Tokenizer in TensorFlow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tokenizer in TensorFlow: WhitespaceTokenizer, UnicodeScriptTokenizer, WordpieceTokenizer, BertTokenizer, SentencepieceTokenizer, UnicodeCharTokenizer, HubModuleTokenizer, SplitMergeTokenizer, RegexSplitter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tokenizer in TensorFlow</a:t>
            </a:r>
            <a:endParaRPr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3" name="Google Shape;363;p1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pic>
        <p:nvPicPr>
          <p:cNvPr id="364" name="Google Shape;36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71" name="Google Shape;371;p1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pic>
        <p:nvPicPr>
          <p:cNvPr id="372" name="Google Shape;3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6" name="Google Shape;196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Overview the Tokenizer in TensorFlow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tokenizer in TensorFlow: WhitespaceTokenizer, UnicodeScriptTokenizer, WordpieceTokenizer, BertTokenizer, SentencepieceTokenizer, UnicodeCharTokenizer, HubModuleTokenizer, SplitMergeTokenizer, RegexSplitter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tokenizer in TensorFlow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Tokenization is the process of breaking up a string into tokens.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Commonly, these tokens are words, numbers, and/or punctuation.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tensorflow_text package provides a number of tokenizers available for preprocessing text required by your text-based models. 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217" name="Google Shape;217;p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Setup: you need install the libraries </a:t>
            </a:r>
            <a:endParaRPr/>
          </a:p>
        </p:txBody>
      </p:sp>
      <p:pic>
        <p:nvPicPr>
          <p:cNvPr id="218" name="Google Shape;2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  <p:pic>
        <p:nvPicPr>
          <p:cNvPr id="220" name="Google Shape;2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8387" y="2701925"/>
            <a:ext cx="7575550" cy="2306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WhitespaceTokenizer</a:t>
            </a:r>
            <a:endParaRPr/>
          </a:p>
        </p:txBody>
      </p:sp>
      <p:sp>
        <p:nvSpPr>
          <p:cNvPr id="227" name="Google Shape;227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228" name="Google Shape;228;p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text.WhitespaceTokenizer is the most basic tokenizer which splits strings on International Components for Unicode( 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ICU 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)defined whitespace characters (eg. space, tab, new line). This is often good for quickly building out prototype models.</a:t>
            </a:r>
            <a:endParaRPr/>
          </a:p>
        </p:txBody>
      </p:sp>
      <p:pic>
        <p:nvPicPr>
          <p:cNvPr id="229" name="Google Shape;2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3962400"/>
            <a:ext cx="7824787" cy="16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UnicodeScriptTokenizer</a:t>
            </a:r>
            <a:endParaRPr/>
          </a:p>
        </p:txBody>
      </p:sp>
      <p:sp>
        <p:nvSpPr>
          <p:cNvPr id="238" name="Google Shape;238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239" name="Google Shape;239;p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UnicodeScriptTokenizer splits strings based on Unicode script boundaries. The script codes used correspond to International Components for Unicode (ICU) UScriptCode values.</a:t>
            </a:r>
            <a:endParaRPr/>
          </a:p>
        </p:txBody>
      </p:sp>
      <p:pic>
        <p:nvPicPr>
          <p:cNvPr id="240" name="Google Shape;2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  <p:pic>
        <p:nvPicPr>
          <p:cNvPr id="242" name="Google Shape;24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3657600"/>
            <a:ext cx="76200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5487" y="5276850"/>
            <a:ext cx="7924800" cy="4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WordpieceTokenizer</a:t>
            </a:r>
            <a:endParaRPr/>
          </a:p>
        </p:txBody>
      </p:sp>
      <p:sp>
        <p:nvSpPr>
          <p:cNvPr id="250" name="Google Shape;250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251" name="Google Shape;251;p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WordPiece tokenization is a data-driven tokenization scheme which generates a set of sub-tokens. These sub tokens may correspond to linguistic morphemes, but this is often not the case.</a:t>
            </a:r>
            <a:endParaRPr/>
          </a:p>
        </p:txBody>
      </p:sp>
      <p:pic>
        <p:nvPicPr>
          <p:cNvPr id="252" name="Google Shape;2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  <p:pic>
        <p:nvPicPr>
          <p:cNvPr id="254" name="Google Shape;25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375" y="3293925"/>
            <a:ext cx="5386725" cy="29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BertTokenizer</a:t>
            </a:r>
            <a:endParaRPr/>
          </a:p>
        </p:txBody>
      </p:sp>
      <p:sp>
        <p:nvSpPr>
          <p:cNvPr id="261" name="Google Shape;261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262" name="Google Shape;262;p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BertTokenizer mirrors the original implementation of tokenization from the BERT paper.</a:t>
            </a:r>
            <a:endParaRPr/>
          </a:p>
        </p:txBody>
      </p:sp>
      <p:pic>
        <p:nvPicPr>
          <p:cNvPr id="263" name="Google Shape;26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  <p:pic>
        <p:nvPicPr>
          <p:cNvPr id="265" name="Google Shape;26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2762250"/>
            <a:ext cx="75438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600" y="4394200"/>
            <a:ext cx="7696200" cy="40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SentencepieceTokenizer</a:t>
            </a:r>
            <a:endParaRPr/>
          </a:p>
        </p:txBody>
      </p:sp>
      <p:sp>
        <p:nvSpPr>
          <p:cNvPr id="273" name="Google Shape;273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274" name="Google Shape;274;p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SentencepieceTokenizer is a sub-token tokenizer that is highly configurable</a:t>
            </a:r>
            <a:endParaRPr/>
          </a:p>
        </p:txBody>
      </p:sp>
      <p:pic>
        <p:nvPicPr>
          <p:cNvPr id="275" name="Google Shape;27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Tokenizer in TensorFlow</a:t>
            </a:r>
            <a:endParaRPr/>
          </a:p>
        </p:txBody>
      </p:sp>
      <p:pic>
        <p:nvPicPr>
          <p:cNvPr id="277" name="Google Shape;27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2889250"/>
            <a:ext cx="76962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4343400"/>
            <a:ext cx="8001000" cy="83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Macintosh PowerPoint</Application>
  <PresentationFormat>On-screen Show (4:3)</PresentationFormat>
  <Paragraphs>93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Noto Sans Symbols</vt:lpstr>
      <vt:lpstr>Tahoma</vt:lpstr>
      <vt:lpstr>1_Blueprint</vt:lpstr>
      <vt:lpstr>Blueprint</vt:lpstr>
      <vt:lpstr>The Tokenizer in TensorFlow</vt:lpstr>
      <vt:lpstr>Objectives</vt:lpstr>
      <vt:lpstr>Overview</vt:lpstr>
      <vt:lpstr>Overview</vt:lpstr>
      <vt:lpstr>WhitespaceTokenizer</vt:lpstr>
      <vt:lpstr>UnicodeScriptTokenizer</vt:lpstr>
      <vt:lpstr>WordpieceTokenizer</vt:lpstr>
      <vt:lpstr>BertTokenizer</vt:lpstr>
      <vt:lpstr>SentencepieceTokenizer</vt:lpstr>
      <vt:lpstr>UnicodeCharTokenizer</vt:lpstr>
      <vt:lpstr>HubModuleTokenizer</vt:lpstr>
      <vt:lpstr>SplitMergeTokenizer</vt:lpstr>
      <vt:lpstr>SplitMergeFromLogitsTokenizer</vt:lpstr>
      <vt:lpstr>RegexSplitter</vt:lpstr>
      <vt:lpstr>Detokenization</vt:lpstr>
      <vt:lpstr>TF Data</vt:lpstr>
      <vt:lpstr>Summary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Tokenizer in TensorFlow</dc:title>
  <dc:creator>Hoa Doan</dc:creator>
  <cp:lastModifiedBy>Hoa Doan</cp:lastModifiedBy>
  <cp:revision>1</cp:revision>
  <dcterms:created xsi:type="dcterms:W3CDTF">2023-12-01T09:46:24Z</dcterms:created>
  <dcterms:modified xsi:type="dcterms:W3CDTF">2023-12-09T10:13:09Z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