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nDf5fGJxkikDg18xJ66lXTPdC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 Thu Hong Phan" initials="" lastIdx="1" clrIdx="0"/>
  <p:cmAuthor id="1" name="Hoa Do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5" Type="http://customschemas.google.com/relationships/presentationmetadata" Target="metadata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85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96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340e84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26340e84889_0_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6340e84889_0_0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5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7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066800" y="1752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85" name="Google Shape;285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list of sentences has been padded out into a matrix and that each row in the matrix has the same length.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achieved this by putting the appropriate number of zeros before the sentence.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3702050"/>
            <a:ext cx="7924800" cy="25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96" name="Google Shape;296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case of the longer sentence here it didn't need to do any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99" name="Google Shape;2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800" y="2743200"/>
            <a:ext cx="7696200" cy="29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306" name="Google Shape;306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07" name="Google Shape;307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change to add </a:t>
            </a:r>
            <a:r>
              <a:rPr lang="en-US" sz="2000"/>
              <a:t>parameters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the parameter padding equals post.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/>
              <a:t>T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 maxlen parameter: (the matrix width was the same as the longest sentence)</a:t>
            </a:r>
            <a:endParaRPr/>
          </a:p>
          <a:p>
            <a:pPr marL="742950" lvl="1" indent="-22479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2479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2479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2479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2479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Discuss: what the mean of that code?</a:t>
            </a:r>
            <a:endParaRPr/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3627437"/>
            <a:ext cx="7620000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317" name="Google Shape;31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318" name="Google Shape;31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 have sentences longer than the maxlength, then I'll lose information but from where ?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The padding the default is </a:t>
            </a:r>
            <a:r>
              <a:rPr lang="en-US" sz="20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‘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pre</a:t>
            </a:r>
            <a:r>
              <a:rPr lang="en-US" sz="2000"/>
              <a:t>’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means that you will lose from the beginning of the sentence.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want to override this so that you lose from the end instead, you can do so with the truncating parameter</a:t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4868862"/>
            <a:ext cx="7924800" cy="126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27" name="Google Shape;327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Padding in TensorFlow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Padding in TensorFlow</a:t>
            </a:r>
            <a:endParaRPr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36" name="Google Shape;336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37" name="Google Shape;3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Padding in TensorFlow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Padding in TensorFlow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Noto Sans Symbols"/>
              <a:buChar char="❑"/>
            </a:pPr>
            <a:r>
              <a:rPr lang="en-US" sz="19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Paddings is an integer tensor with shape [n, 2], where n is the rank of tensor. For each dimension D of input, paddings[D, 0] indicates how many values to add before the contents of tensor in that dimension, and paddings[D, 1] indicates how many values to add after the contents of tensor in that dimension.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Noto Sans Symbols"/>
              <a:buChar char="❑"/>
            </a:pPr>
            <a:r>
              <a:rPr lang="en-US" sz="19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mode is "REFLECT" then both paddings[D, 0] and paddings[D, 1] must be no greater than tensor.dim_size(D) - 1.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Noto Sans Symbols"/>
              <a:buChar char="❑"/>
            </a:pPr>
            <a:r>
              <a:rPr lang="en-US" sz="19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mode is "SYMMETRIC" then both paddings[D, 0] and paddings[D, 1] must be no greater than tensor.dim_size(D).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7" name="Google Shape;217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 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Args</a:t>
            </a:r>
            <a:endParaRPr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212" y="2438400"/>
            <a:ext cx="5905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4489450"/>
            <a:ext cx="7419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9" name="Google Shape;229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2600" y="2126399"/>
            <a:ext cx="6173001" cy="42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40" name="Google Shape;240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 pad sequences from tensorflow.keras.preprocessing.Sequence</a:t>
            </a:r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2667000"/>
            <a:ext cx="52133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340e84889_0_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50" name="Google Shape;250;g26340e84889_0_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51" name="Google Shape;251;g26340e84889_0_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/>
              <a:t>tf.keras.utils.pad_sequences</a:t>
            </a:r>
            <a:endParaRPr/>
          </a:p>
        </p:txBody>
      </p:sp>
      <p:pic>
        <p:nvPicPr>
          <p:cNvPr id="252" name="Google Shape;252;g26340e8488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6340e84889_0_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54" name="Google Shape;254;g26340e848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43" y="2324398"/>
            <a:ext cx="4057631" cy="231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6340e848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305" y="2970075"/>
            <a:ext cx="5249169" cy="3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63" name="Google Shape;263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tokenizer has created the sequences, these sequences can be passed to pad sequences in order to have them padded </a:t>
            </a:r>
            <a:endParaRPr/>
          </a:p>
        </p:txBody>
      </p:sp>
      <p:pic>
        <p:nvPicPr>
          <p:cNvPr id="264" name="Google Shape;2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66" name="Google Shape;2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2827337"/>
            <a:ext cx="4800600" cy="35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Padding in TensorFlow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74" name="Google Shape;274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</a:t>
            </a:r>
            <a:endParaRPr/>
          </a:p>
        </p:txBody>
      </p:sp>
      <p:pic>
        <p:nvPicPr>
          <p:cNvPr id="275" name="Google Shape;27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Padding in TensorFlow</a:t>
            </a:r>
            <a:endParaRPr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2438400"/>
            <a:ext cx="7391400" cy="266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Macintosh PowerPoint</Application>
  <PresentationFormat>On-screen Show (4:3)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Noto Sans Symbols</vt:lpstr>
      <vt:lpstr>Tahoma</vt:lpstr>
      <vt:lpstr>1_Blueprint</vt:lpstr>
      <vt:lpstr>Blueprint</vt:lpstr>
      <vt:lpstr>The Padding in TensorFlow</vt:lpstr>
      <vt:lpstr>Objectives</vt:lpstr>
      <vt:lpstr>Overview</vt:lpstr>
      <vt:lpstr>Overview</vt:lpstr>
      <vt:lpstr>Overview</vt:lpstr>
      <vt:lpstr>Padding in TensorFlow</vt:lpstr>
      <vt:lpstr>Padding in TensorFlow</vt:lpstr>
      <vt:lpstr>Padding in TensorFlow</vt:lpstr>
      <vt:lpstr>Padding in TensorFlow</vt:lpstr>
      <vt:lpstr>Padding in TensorFlow</vt:lpstr>
      <vt:lpstr>Padding in TensorFlow</vt:lpstr>
      <vt:lpstr>Padding in TensorFlow</vt:lpstr>
      <vt:lpstr>Padding in TensorFlow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Padding in TensorFlow</dc:title>
  <dc:creator>Hoa Doan</dc:creator>
  <cp:lastModifiedBy>Hoa Doan</cp:lastModifiedBy>
  <cp:revision>1</cp:revision>
  <dcterms:created xsi:type="dcterms:W3CDTF">2023-12-01T09:46:24Z</dcterms:created>
  <dcterms:modified xsi:type="dcterms:W3CDTF">2023-12-09T10:13:39Z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