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dfKHPuy/NQR9rVMu93LNRCJSY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2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2" Type="http://customschemas.google.com/relationships/presentationmetadata" Target="metadata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overfiting</a:t>
            </a:r>
            <a:endParaRPr/>
          </a:p>
        </p:txBody>
      </p:sp>
      <p:sp>
        <p:nvSpPr>
          <p:cNvPr id="284" name="Google Shape;284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61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overfiting</a:t>
            </a:r>
            <a:endParaRPr/>
          </a:p>
        </p:txBody>
      </p:sp>
      <p:sp>
        <p:nvSpPr>
          <p:cNvPr id="272" name="Google Shape;272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5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7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8" name="Google Shape;288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 your opinion about this result ?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91" name="Google Shape;29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41487"/>
            <a:ext cx="5505450" cy="351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225" y="5257800"/>
            <a:ext cx="533400" cy="23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298" name="Google Shape;298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the Sarcasm dataset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classifier for the sarcasm dataset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08" name="Google Shape;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the Sarcasm dataset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classifier for the sarcasm dataset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Download the dataset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Augmentation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950" y="2319337"/>
            <a:ext cx="65341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Setup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Hyperparameters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 the dataset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286000"/>
            <a:ext cx="5381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4886325"/>
            <a:ext cx="55435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Preprocessing the train and test</a:t>
            </a:r>
            <a:endParaRPr/>
          </a:p>
        </p:txBody>
      </p:sp>
      <p:sp>
        <p:nvSpPr>
          <p:cNvPr id="229" name="Google Shape;229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30" name="Google Shape;230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74825"/>
            <a:ext cx="7772400" cy="398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Setup model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41" name="Google Shape;241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38312"/>
            <a:ext cx="5800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Build, compile and train model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2" name="Google Shape;252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55" name="Google Shape;2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012" y="1752600"/>
            <a:ext cx="71628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2012" y="3657600"/>
            <a:ext cx="6553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371975"/>
            <a:ext cx="7239000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264" name="Google Shape;264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5" name="Google Shape;265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68" name="Google Shape;2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719262"/>
            <a:ext cx="69151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6" name="Google Shape;276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 your opinion about this result ?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7" name="Google Shape;2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Classifier for the Sarcasm dataset</a:t>
            </a:r>
            <a:endParaRPr/>
          </a:p>
        </p:txBody>
      </p:sp>
      <p:pic>
        <p:nvPicPr>
          <p:cNvPr id="279" name="Google Shape;2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1755775"/>
            <a:ext cx="5495925" cy="35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675" y="5334000"/>
            <a:ext cx="667550" cy="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Tahoma</vt:lpstr>
      <vt:lpstr>1_Blueprint</vt:lpstr>
      <vt:lpstr>Blueprint</vt:lpstr>
      <vt:lpstr>Classifier for the Sarcasm dataset</vt:lpstr>
      <vt:lpstr>Objectives</vt:lpstr>
      <vt:lpstr>Download the dataset</vt:lpstr>
      <vt:lpstr>Setup</vt:lpstr>
      <vt:lpstr>Preprocessing the train and test</vt:lpstr>
      <vt:lpstr>Setup model</vt:lpstr>
      <vt:lpstr>Build, compile and train model</vt:lpstr>
      <vt:lpstr>Visualize the Results</vt:lpstr>
      <vt:lpstr>Visualize the Results</vt:lpstr>
      <vt:lpstr>Visualize the Results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for the Sarcasm dataset</dc:title>
  <dc:creator>Hoa Doan</dc:creator>
  <cp:lastModifiedBy>Hoa Doan</cp:lastModifiedBy>
  <cp:revision>1</cp:revision>
  <dcterms:created xsi:type="dcterms:W3CDTF">2023-12-01T09:46:24Z</dcterms:created>
  <dcterms:modified xsi:type="dcterms:W3CDTF">2023-12-09T10:15:16Z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