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302500" cy="95885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8ytY7OUJxy0Q8GAWYukoCps/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bold.fntdata"/><Relationship Id="rId10" Type="http://schemas.openxmlformats.org/officeDocument/2006/relationships/slide" Target="slides/slide4.xml"/><Relationship Id="rId21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6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8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5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7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6" name="Google Shape;286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41487"/>
            <a:ext cx="76962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7" name="Google Shape;297;p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76412"/>
            <a:ext cx="57816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8" name="Google Shape;308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2125"/>
            <a:ext cx="57626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7" name="Google Shape;317;p1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 the Subwords to encoder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classifier for IMDB dataset using subwordTextEncoder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 the Subwords to encoder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classifier for IMDB dataset using subwordTextEncoder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the Subwords to encoder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lib: tfds.deprecated.text.SubwordTextEncoder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it 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using it 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→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discuss and give the answer.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Hind: https://www.tensorflow.org/datasets/api_docs/python/tfds/deprecated/text/SubwordTextEncoder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Download the IMDB reviews plain text and tokenized datasets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plain_text - this is the default and the one you used in Lab 1 of this week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subwords8k - a pre-tokenized dataset 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276600"/>
            <a:ext cx="76200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772025"/>
            <a:ext cx="6924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 Text Encoding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2209800"/>
            <a:ext cx="7162800" cy="41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0" name="Google Shape;240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 Text Encoding</a:t>
            </a:r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212" y="2265362"/>
            <a:ext cx="6581775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212" y="2959100"/>
            <a:ext cx="7340600" cy="13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737" y="4316412"/>
            <a:ext cx="7848600" cy="19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3" name="Google Shape;253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for training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862" y="2395537"/>
            <a:ext cx="76962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4" name="Google Shape;264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model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341562"/>
            <a:ext cx="75438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Subword Tokenization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5" name="Google Shape;275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model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Subwords to encoder</a:t>
            </a:r>
            <a:endParaRPr/>
          </a:p>
        </p:txBody>
      </p:sp>
      <p:pic>
        <p:nvPicPr>
          <p:cNvPr id="278" name="Google Shape;2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438400"/>
            <a:ext cx="7924800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2023-12-01T09:46:24Z</dcterms:created>
  <dc:creator>Hoa Doan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