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50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7302500" cy="9588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iQtIRjZSrtO1vLc//2v9UBgvHYy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hi Thu Hong Phan" initials="" lastIdx="1" clrIdx="0"/>
  <p:cmAuthor id="1" name="Hoa Doan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>
      <p:cViewPr varScale="1">
        <p:scale>
          <a:sx n="120" d="100"/>
          <a:sy n="120" d="100"/>
        </p:scale>
        <p:origin x="38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6" Type="http://customschemas.google.com/relationships/presentationmetadata" Target="metadata"/><Relationship Id="rId27" Type="http://schemas.openxmlformats.org/officeDocument/2006/relationships/commentAuthors" Target="commentAuthors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38612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5712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73768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78448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0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3550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1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9850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2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88030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overfiting</a:t>
            </a:r>
            <a:endParaRPr/>
          </a:p>
        </p:txBody>
      </p:sp>
      <p:sp>
        <p:nvSpPr>
          <p:cNvPr id="305" name="Google Shape;30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33278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4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overfiting </a:t>
            </a:r>
            <a:endParaRPr/>
          </a:p>
        </p:txBody>
      </p:sp>
      <p:sp>
        <p:nvSpPr>
          <p:cNvPr id="316" name="Google Shape;31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7347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5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64781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6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5138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7876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5326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3" name="Google Shape;213;p4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4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3124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Google Shape;224;p5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5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593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6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4311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7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1530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8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1186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9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2781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 descr="Rectangle: Click to edit Master text styles&#10;Second level&#10;Third level&#10;Fourth level&#10;Fifth level"/>
          <p:cNvSpPr txBox="1">
            <a:spLocks noGrp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hart" type="txAndChart">
  <p:cSld name="TEXT_AND_CHAR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0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20"/>
          <p:cNvSpPr>
            <a:spLocks noGrp="1"/>
          </p:cNvSpPr>
          <p:nvPr>
            <p:ph type="chart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7" name="Google Shape;157;p20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0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4" name="Google Shape;164;p21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2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2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3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4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24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4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4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7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1" name="Google Shape;11;p17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2" name="Google Shape;12;p17"/>
              <p:cNvSpPr txBox="1"/>
              <p:nvPr/>
            </p:nvSpPr>
            <p:spPr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3" name="Google Shape;13;p17"/>
              <p:cNvGrpSpPr/>
              <p:nvPr/>
            </p:nvGrpSpPr>
            <p:grpSpPr>
              <a:xfrm>
                <a:off x="0" y="0"/>
                <a:ext cx="5760" cy="4320"/>
                <a:chOff x="0" y="0"/>
                <a:chExt cx="5760" cy="4320"/>
              </a:xfrm>
            </p:grpSpPr>
            <p:cxnSp>
              <p:nvCxnSpPr>
                <p:cNvPr id="14" name="Google Shape;14;p17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17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17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Google Shape;17;p17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17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17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17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1" name="Google Shape;21;p17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2" name="Google Shape;22;p17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17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17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17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17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17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17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17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0" name="Google Shape;30;p17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1" name="Google Shape;31;p17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2" name="Google Shape;32;p17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17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17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17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17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17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17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17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40;p17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1" name="Google Shape;41;p17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42;p17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43;p17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4" name="Google Shape;44;p17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5" name="Google Shape;45;p17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6" name="Google Shape;46;p17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7" name="Google Shape;47;p17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Google Shape;48;p17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49;p17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0" name="Google Shape;50;p17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1" name="Google Shape;51;p17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2" name="Google Shape;52;p17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3" name="Google Shape;53;p17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4" name="Google Shape;54;p17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17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17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17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17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17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17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1" name="Google Shape;61;p17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2" name="Google Shape;62;p17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Google Shape;63;p17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17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65" name="Google Shape;65;p17"/>
              <p:cNvCxnSpPr/>
              <p:nvPr/>
            </p:nvCxnSpPr>
            <p:spPr>
              <a:xfrm>
                <a:off x="5568" y="0"/>
                <a:ext cx="0" cy="148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66" name="Google Shape;66;p17"/>
            <p:cNvGrpSpPr/>
            <p:nvPr/>
          </p:nvGrpSpPr>
          <p:grpSpPr>
            <a:xfrm>
              <a:off x="3" y="559"/>
              <a:ext cx="4192" cy="1796"/>
              <a:chOff x="3" y="559"/>
              <a:chExt cx="4192" cy="1796"/>
            </a:xfrm>
          </p:grpSpPr>
          <p:cxnSp>
            <p:nvCxnSpPr>
              <p:cNvPr id="67" name="Google Shape;67;p17"/>
              <p:cNvCxnSpPr/>
              <p:nvPr/>
            </p:nvCxnSpPr>
            <p:spPr>
              <a:xfrm>
                <a:off x="506" y="559"/>
                <a:ext cx="0" cy="17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17"/>
              <p:cNvCxnSpPr/>
              <p:nvPr/>
            </p:nvCxnSpPr>
            <p:spPr>
              <a:xfrm rot="10800000">
                <a:off x="3" y="1924"/>
                <a:ext cx="32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17"/>
              <p:cNvCxnSpPr/>
              <p:nvPr/>
            </p:nvCxnSpPr>
            <p:spPr>
              <a:xfrm rot="10800000">
                <a:off x="384" y="938"/>
                <a:ext cx="38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0" name="Google Shape;70;p17"/>
              <p:cNvSpPr/>
              <p:nvPr/>
            </p:nvSpPr>
            <p:spPr>
              <a:xfrm rot="-5400000" flipH="1">
                <a:off x="425" y="860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71" name="Google Shape;71;p17"/>
            <p:cNvGrpSpPr/>
            <p:nvPr/>
          </p:nvGrpSpPr>
          <p:grpSpPr>
            <a:xfrm>
              <a:off x="1480" y="1952"/>
              <a:ext cx="3808" cy="1812"/>
              <a:chOff x="1480" y="1952"/>
              <a:chExt cx="3808" cy="1812"/>
            </a:xfrm>
          </p:grpSpPr>
          <p:cxnSp>
            <p:nvCxnSpPr>
              <p:cNvPr id="72" name="Google Shape;72;p17"/>
              <p:cNvCxnSpPr/>
              <p:nvPr/>
            </p:nvCxnSpPr>
            <p:spPr>
              <a:xfrm>
                <a:off x="1480" y="3442"/>
                <a:ext cx="38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17"/>
              <p:cNvCxnSpPr/>
              <p:nvPr/>
            </p:nvCxnSpPr>
            <p:spPr>
              <a:xfrm>
                <a:off x="5172" y="1952"/>
                <a:ext cx="0" cy="18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4" name="Google Shape;74;p17"/>
              <p:cNvSpPr/>
              <p:nvPr/>
            </p:nvSpPr>
            <p:spPr>
              <a:xfrm rot="5400000">
                <a:off x="5096" y="3347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6" name="Google Shape;76;p17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9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88" name="Google Shape;88;p19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89" name="Google Shape;89;p19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cxnSp>
              <p:nvCxnSpPr>
                <p:cNvPr id="90" name="Google Shape;90;p19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91;p19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2" name="Google Shape;92;p19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3" name="Google Shape;93;p19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4" name="Google Shape;94;p19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5" name="Google Shape;95;p19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6" name="Google Shape;96;p19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7" name="Google Shape;97;p19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8" name="Google Shape;98;p19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9" name="Google Shape;99;p19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0" name="Google Shape;100;p19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1" name="Google Shape;101;p19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2" name="Google Shape;102;p19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3" name="Google Shape;103;p19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4" name="Google Shape;104;p19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5" name="Google Shape;105;p19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6" name="Google Shape;106;p19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7" name="Google Shape;107;p19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8" name="Google Shape;108;p19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9" name="Google Shape;109;p19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0" name="Google Shape;110;p19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1" name="Google Shape;111;p19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2" name="Google Shape;112;p19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cxnSp>
              <p:nvCxnSpPr>
                <p:cNvPr id="113" name="Google Shape;113;p19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4" name="Google Shape;114;p19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5" name="Google Shape;115;p19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6" name="Google Shape;116;p19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7" name="Google Shape;117;p19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8" name="Google Shape;118;p19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9" name="Google Shape;119;p19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0" name="Google Shape;120;p19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1" name="Google Shape;121;p19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2" name="Google Shape;122;p19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3" name="Google Shape;123;p19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4" name="Google Shape;124;p19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5" name="Google Shape;125;p19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6" name="Google Shape;126;p19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7" name="Google Shape;127;p19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8" name="Google Shape;128;p19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9" name="Google Shape;129;p19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0" name="Google Shape;130;p19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1" name="Google Shape;131;p19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2" name="Google Shape;132;p19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3" name="Google Shape;133;p19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4" name="Google Shape;134;p19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5" name="Google Shape;135;p19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6" name="Google Shape;136;p19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7" name="Google Shape;137;p19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8" name="Google Shape;138;p19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9" name="Google Shape;139;p19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0" name="Google Shape;140;p19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1" name="Google Shape;141;p19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142" name="Google Shape;142;p19" descr="60%"/>
            <p:cNvSpPr txBox="1"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43" name="Google Shape;143;p19"/>
            <p:cNvCxnSpPr/>
            <p:nvPr/>
          </p:nvCxnSpPr>
          <p:spPr>
            <a:xfrm>
              <a:off x="5568" y="0"/>
              <a:ext cx="0" cy="1488"/>
            </a:xfrm>
            <a:prstGeom prst="straightConnector1">
              <a:avLst/>
            </a:prstGeom>
            <a:noFill/>
            <a:ln w="9525" cap="flat" cmpd="sng">
              <a:solidFill>
                <a:schemeClr val="hlink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144" name="Google Shape;144;p19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cxnSp>
            <p:nvCxnSpPr>
              <p:cNvPr id="145" name="Google Shape;145;p19"/>
              <p:cNvCxnSpPr/>
              <p:nvPr/>
            </p:nvCxnSpPr>
            <p:spPr>
              <a:xfrm rot="10800000">
                <a:off x="96" y="1038"/>
                <a:ext cx="22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19"/>
              <p:cNvCxnSpPr/>
              <p:nvPr/>
            </p:nvCxnSpPr>
            <p:spPr>
              <a:xfrm>
                <a:off x="336" y="920"/>
                <a:ext cx="0" cy="28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147" name="Google Shape;147;p19"/>
              <p:cNvSpPr/>
              <p:nvPr/>
            </p:nvSpPr>
            <p:spPr>
              <a:xfrm flipH="1">
                <a:off x="218" y="916"/>
                <a:ext cx="238" cy="240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48" name="Google Shape;148;p19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9" name="Google Shape;149;p19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2" name="Google Shape;152;p19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"/>
          <p:cNvSpPr txBox="1">
            <a:spLocks noGrp="1"/>
          </p:cNvSpPr>
          <p:nvPr>
            <p:ph type="ctrTitle"/>
          </p:nvPr>
        </p:nvSpPr>
        <p:spPr>
          <a:xfrm>
            <a:off x="1066800" y="1752600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The LSTM for NLP</a:t>
            </a:r>
            <a:endParaRPr/>
          </a:p>
        </p:txBody>
      </p:sp>
      <p:pic>
        <p:nvPicPr>
          <p:cNvPr id="190" name="Google Shape;1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0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Build model</a:t>
            </a:r>
            <a:endParaRPr/>
          </a:p>
        </p:txBody>
      </p:sp>
      <p:sp>
        <p:nvSpPr>
          <p:cNvPr id="277" name="Google Shape;277;p10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098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8" name="Google Shape;278;p10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/>
          </a:p>
        </p:txBody>
      </p:sp>
      <p:pic>
        <p:nvPicPr>
          <p:cNvPr id="279" name="Google Shape;27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0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LSTM for NLP</a:t>
            </a:r>
            <a:endParaRPr/>
          </a:p>
        </p:txBody>
      </p:sp>
      <p:pic>
        <p:nvPicPr>
          <p:cNvPr id="281" name="Google Shape;281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" y="1846262"/>
            <a:ext cx="7772400" cy="41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1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Compile and train model</a:t>
            </a:r>
            <a:endParaRPr/>
          </a:p>
        </p:txBody>
      </p:sp>
      <p:sp>
        <p:nvSpPr>
          <p:cNvPr id="287" name="Google Shape;287;p11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098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8" name="Google Shape;288;p11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/>
          </a:p>
        </p:txBody>
      </p:sp>
      <p:pic>
        <p:nvPicPr>
          <p:cNvPr id="289" name="Google Shape;28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1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LSTM for NLP</a:t>
            </a:r>
            <a:endParaRPr/>
          </a:p>
        </p:txBody>
      </p:sp>
      <p:pic>
        <p:nvPicPr>
          <p:cNvPr id="291" name="Google Shape;291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" y="1828800"/>
            <a:ext cx="7772400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8200" y="2833687"/>
            <a:ext cx="7772400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The results</a:t>
            </a:r>
            <a:endParaRPr/>
          </a:p>
        </p:txBody>
      </p:sp>
      <p:sp>
        <p:nvSpPr>
          <p:cNvPr id="298" name="Google Shape;298;p12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098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9" name="Google Shape;299;p1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/>
          </a:p>
        </p:txBody>
      </p:sp>
      <p:pic>
        <p:nvPicPr>
          <p:cNvPr id="300" name="Google Shape;30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2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LSTM for NLP</a:t>
            </a:r>
            <a:endParaRPr/>
          </a:p>
        </p:txBody>
      </p:sp>
      <p:pic>
        <p:nvPicPr>
          <p:cNvPr id="302" name="Google Shape;302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" y="1905000"/>
            <a:ext cx="7772400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The results</a:t>
            </a:r>
            <a:endParaRPr/>
          </a:p>
        </p:txBody>
      </p:sp>
      <p:sp>
        <p:nvSpPr>
          <p:cNvPr id="308" name="Google Shape;308;p1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098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9" name="Google Shape;309;p1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/>
          </a:p>
        </p:txBody>
      </p:sp>
      <p:pic>
        <p:nvPicPr>
          <p:cNvPr id="310" name="Google Shape;31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13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LSTM for NLP</a:t>
            </a:r>
            <a:endParaRPr/>
          </a:p>
        </p:txBody>
      </p:sp>
      <p:pic>
        <p:nvPicPr>
          <p:cNvPr id="312" name="Google Shape;312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" y="1828800"/>
            <a:ext cx="7162800" cy="381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5040225"/>
            <a:ext cx="7772400" cy="7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/>
              <a:t>Discuss and give opinions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4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The results</a:t>
            </a:r>
            <a:endParaRPr/>
          </a:p>
        </p:txBody>
      </p:sp>
      <p:sp>
        <p:nvSpPr>
          <p:cNvPr id="319" name="Google Shape;319;p14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098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0" name="Google Shape;320;p14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14</a:t>
            </a:fld>
            <a:endParaRPr/>
          </a:p>
        </p:txBody>
      </p:sp>
      <p:pic>
        <p:nvPicPr>
          <p:cNvPr id="321" name="Google Shape;32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14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LSTM for NLP</a:t>
            </a:r>
            <a:endParaRPr/>
          </a:p>
        </p:txBody>
      </p:sp>
      <p:pic>
        <p:nvPicPr>
          <p:cNvPr id="323" name="Google Shape;32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6750" y="1708150"/>
            <a:ext cx="7458075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4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5040225"/>
            <a:ext cx="7772400" cy="7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/>
              <a:t>Discuss and give opinions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5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Summary</a:t>
            </a:r>
            <a:endParaRPr/>
          </a:p>
        </p:txBody>
      </p:sp>
      <p:sp>
        <p:nvSpPr>
          <p:cNvPr id="330" name="Google Shape;330;p15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Review LSTMs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Implement LSTM for classifier the IMDB dataset</a:t>
            </a:r>
            <a:endParaRPr/>
          </a:p>
          <a:p>
            <a:pPr marL="342900" lvl="0" indent="-266700" algn="l" rtl="0">
              <a:spcBef>
                <a:spcPts val="400"/>
              </a:spcBef>
              <a:spcAft>
                <a:spcPts val="0"/>
              </a:spcAft>
              <a:buSzPts val="1200"/>
              <a:buNone/>
            </a:pP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1" name="Google Shape;331;p15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15</a:t>
            </a:fld>
            <a:endParaRPr/>
          </a:p>
        </p:txBody>
      </p:sp>
      <p:pic>
        <p:nvPicPr>
          <p:cNvPr id="332" name="Google Shape;33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5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LSTM for NLP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6"/>
          <p:cNvSpPr txBox="1">
            <a:spLocks noGrp="1"/>
          </p:cNvSpPr>
          <p:nvPr>
            <p:ph type="title"/>
          </p:nvPr>
        </p:nvSpPr>
        <p:spPr>
          <a:xfrm>
            <a:off x="1143000" y="3124200"/>
            <a:ext cx="670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Q &amp; A</a:t>
            </a:r>
            <a:endParaRPr/>
          </a:p>
        </p:txBody>
      </p:sp>
      <p:sp>
        <p:nvSpPr>
          <p:cNvPr id="339" name="Google Shape;339;p16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16</a:t>
            </a:fld>
            <a:endParaRPr/>
          </a:p>
        </p:txBody>
      </p:sp>
      <p:pic>
        <p:nvPicPr>
          <p:cNvPr id="340" name="Google Shape;34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16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LSTM for NLP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Objectives</a:t>
            </a:r>
            <a:endParaRPr/>
          </a:p>
        </p:txBody>
      </p:sp>
      <p:sp>
        <p:nvSpPr>
          <p:cNvPr id="196" name="Google Shape;196;p2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Review LSTMs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Implement LSTM for classifier the IMDB dataset</a:t>
            </a:r>
            <a:endParaRPr/>
          </a:p>
        </p:txBody>
      </p:sp>
      <p:sp>
        <p:nvSpPr>
          <p:cNvPr id="197" name="Google Shape;197;p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  <p:pic>
        <p:nvPicPr>
          <p:cNvPr id="198" name="Google Shape;1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LSTM for NLP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Review LSTMs</a:t>
            </a:r>
            <a:endParaRPr/>
          </a:p>
        </p:txBody>
      </p:sp>
      <p:sp>
        <p:nvSpPr>
          <p:cNvPr id="206" name="Google Shape;206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Long Short Term Memory networks are a special kind of RNN, capable of learning long-term dependencies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LSTMs are explicitly designed to avoid the long-term dependency problem.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All recurrent neural networks have the form of a chain of repeating modules of neural network.</a:t>
            </a:r>
            <a:endParaRPr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LSTM for NLP</a:t>
            </a:r>
            <a:endParaRPr/>
          </a:p>
        </p:txBody>
      </p:sp>
      <p:pic>
        <p:nvPicPr>
          <p:cNvPr id="210" name="Google Shape;21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19400" y="4724400"/>
            <a:ext cx="3581400" cy="1516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Review LSTMs</a:t>
            </a:r>
            <a:endParaRPr/>
          </a:p>
        </p:txBody>
      </p:sp>
      <p:sp>
        <p:nvSpPr>
          <p:cNvPr id="217" name="Google Shape;217;p4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  <p:sp>
        <p:nvSpPr>
          <p:cNvPr id="218" name="Google Shape;218;p4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LSTMs also have the chain of repeating modules of neural network, but the repeating module has a different structure. Instead of having a single neural network layer, there are four, interacting in a very special way.</a:t>
            </a:r>
            <a:endParaRPr/>
          </a:p>
        </p:txBody>
      </p:sp>
      <p:pic>
        <p:nvPicPr>
          <p:cNvPr id="219" name="Google Shape;21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4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LSTM for NLP</a:t>
            </a:r>
            <a:endParaRPr/>
          </a:p>
        </p:txBody>
      </p:sp>
      <p:pic>
        <p:nvPicPr>
          <p:cNvPr id="221" name="Google Shape;22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5375" y="3781425"/>
            <a:ext cx="7029450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Review LSTMs</a:t>
            </a:r>
            <a:endParaRPr/>
          </a:p>
        </p:txBody>
      </p:sp>
      <p:sp>
        <p:nvSpPr>
          <p:cNvPr id="228" name="Google Shape;228;p5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/>
          </a:p>
        </p:txBody>
      </p:sp>
      <p:sp>
        <p:nvSpPr>
          <p:cNvPr id="229" name="Google Shape;229;p5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More information on LSTMs (Long Short Term Memory cells) 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60"/>
              <a:buFont typeface="Noto Sans Symbols"/>
              <a:buChar char="■"/>
            </a:pPr>
            <a:r>
              <a:rPr lang="en-US" sz="1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https://www.coursera.org/lecture/nlp-sequence-models/long-short-term-memory-lstm-KXoay</a:t>
            </a:r>
            <a:endParaRPr/>
          </a:p>
        </p:txBody>
      </p:sp>
      <p:pic>
        <p:nvPicPr>
          <p:cNvPr id="230" name="Google Shape;23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5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LSTM for NLP</a:t>
            </a:r>
            <a:endParaRPr/>
          </a:p>
        </p:txBody>
      </p:sp>
      <p:pic>
        <p:nvPicPr>
          <p:cNvPr id="232" name="Google Shape;23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33800" y="2917825"/>
            <a:ext cx="4468812" cy="3300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6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LSTMs in TensorFlow for NLP</a:t>
            </a:r>
            <a:endParaRPr/>
          </a:p>
        </p:txBody>
      </p:sp>
      <p:sp>
        <p:nvSpPr>
          <p:cNvPr id="238" name="Google Shape;238;p6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Build a model with multiple LSTM layers for classify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Dataset: IMDB review/subwork8k</a:t>
            </a:r>
            <a:endParaRPr/>
          </a:p>
        </p:txBody>
      </p:sp>
      <p:sp>
        <p:nvSpPr>
          <p:cNvPr id="239" name="Google Shape;239;p6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/>
          </a:p>
        </p:txBody>
      </p:sp>
      <p:pic>
        <p:nvPicPr>
          <p:cNvPr id="240" name="Google Shape;24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6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LSTM for NLP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Tahoma"/>
              <a:buNone/>
            </a:pPr>
            <a:r>
              <a:rPr lang="en-US" sz="38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Download the Dataset</a:t>
            </a:r>
            <a:endParaRPr/>
          </a:p>
        </p:txBody>
      </p:sp>
      <p:sp>
        <p:nvSpPr>
          <p:cNvPr id="247" name="Google Shape;247;p7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098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8" name="Google Shape;248;p7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/>
          </a:p>
        </p:txBody>
      </p:sp>
      <p:pic>
        <p:nvPicPr>
          <p:cNvPr id="249" name="Google Shape;24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7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LSTM for NLP</a:t>
            </a:r>
            <a:endParaRPr/>
          </a:p>
        </p:txBody>
      </p:sp>
      <p:pic>
        <p:nvPicPr>
          <p:cNvPr id="251" name="Google Shape;251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0100" y="1882775"/>
            <a:ext cx="7848600" cy="1798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8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Tahoma"/>
              <a:buNone/>
            </a:pPr>
            <a:r>
              <a:rPr lang="en-US" sz="38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Prepare the Dataset</a:t>
            </a:r>
            <a:endParaRPr/>
          </a:p>
        </p:txBody>
      </p:sp>
      <p:sp>
        <p:nvSpPr>
          <p:cNvPr id="257" name="Google Shape;257;p8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098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8" name="Google Shape;258;p8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/>
          </a:p>
        </p:txBody>
      </p:sp>
      <p:pic>
        <p:nvPicPr>
          <p:cNvPr id="259" name="Google Shape;25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8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LSTM for NLP</a:t>
            </a:r>
            <a:endParaRPr/>
          </a:p>
        </p:txBody>
      </p:sp>
      <p:pic>
        <p:nvPicPr>
          <p:cNvPr id="261" name="Google Shape;261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3912" y="1828800"/>
            <a:ext cx="7343775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9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Setup Hyperparameters</a:t>
            </a:r>
            <a:endParaRPr/>
          </a:p>
        </p:txBody>
      </p:sp>
      <p:sp>
        <p:nvSpPr>
          <p:cNvPr id="267" name="Google Shape;267;p9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098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8" name="Google Shape;268;p9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/>
          </a:p>
        </p:txBody>
      </p:sp>
      <p:pic>
        <p:nvPicPr>
          <p:cNvPr id="269" name="Google Shape;26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9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LSTM for NLP</a:t>
            </a:r>
            <a:endParaRPr/>
          </a:p>
        </p:txBody>
      </p:sp>
      <p:pic>
        <p:nvPicPr>
          <p:cNvPr id="271" name="Google Shape;27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" y="1643062"/>
            <a:ext cx="6702425" cy="46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</Words>
  <Application>Microsoft Macintosh PowerPoint</Application>
  <PresentationFormat>On-screen Show (4:3)</PresentationFormat>
  <Paragraphs>68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Noto Sans Symbols</vt:lpstr>
      <vt:lpstr>Tahoma</vt:lpstr>
      <vt:lpstr>1_Blueprint</vt:lpstr>
      <vt:lpstr>Blueprint</vt:lpstr>
      <vt:lpstr>The LSTM for NLP</vt:lpstr>
      <vt:lpstr>Objectives</vt:lpstr>
      <vt:lpstr>Review LSTMs</vt:lpstr>
      <vt:lpstr>Review LSTMs</vt:lpstr>
      <vt:lpstr>Review LSTMs</vt:lpstr>
      <vt:lpstr>LSTMs in TensorFlow for NLP</vt:lpstr>
      <vt:lpstr>Download the Dataset</vt:lpstr>
      <vt:lpstr>Prepare the Dataset</vt:lpstr>
      <vt:lpstr>Setup Hyperparameters</vt:lpstr>
      <vt:lpstr>Build model</vt:lpstr>
      <vt:lpstr>Compile and train model</vt:lpstr>
      <vt:lpstr>The results</vt:lpstr>
      <vt:lpstr>The results</vt:lpstr>
      <vt:lpstr>The results</vt:lpstr>
      <vt:lpstr>Summary</vt:lpstr>
      <vt:lpstr>Q &amp; 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LSTM for NLP</dc:title>
  <dc:creator>Hoa Doan</dc:creator>
  <cp:lastModifiedBy>Hoa Doan</cp:lastModifiedBy>
  <cp:revision>1</cp:revision>
  <dcterms:created xsi:type="dcterms:W3CDTF">2023-12-01T09:46:24Z</dcterms:created>
  <dcterms:modified xsi:type="dcterms:W3CDTF">2023-12-09T10:16:03Z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0</vt:i4>
  </property>
  <property fmtid="{D5CDD505-2E9C-101B-9397-08002B2CF9AE}" pid="3" name="GraphicType">
    <vt:i4>0</vt:i4>
  </property>
  <property fmtid="{D5CDD505-2E9C-101B-9397-08002B2CF9AE}" pid="4" name="Compression">
    <vt:i4>0</vt:i4>
  </property>
  <property fmtid="{D5CDD505-2E9C-101B-9397-08002B2CF9AE}" pid="5" name="ScreenSize">
    <vt:i4>0</vt:i4>
  </property>
  <property fmtid="{D5CDD505-2E9C-101B-9397-08002B2CF9AE}" pid="6" name="ScreenUsage">
    <vt:i4>0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0</vt:i4>
  </property>
  <property fmtid="{D5CDD505-2E9C-101B-9397-08002B2CF9AE}" pid="14" name="TextColor">
    <vt:i4>0</vt:i4>
  </property>
  <property fmtid="{D5CDD505-2E9C-101B-9397-08002B2CF9AE}" pid="15" name="LinkColor">
    <vt:i4>0</vt:i4>
  </property>
  <property fmtid="{D5CDD505-2E9C-101B-9397-08002B2CF9AE}" pid="16" name="VisitedColor">
    <vt:i4>0</vt:i4>
  </property>
  <property fmtid="{D5CDD505-2E9C-101B-9397-08002B2CF9AE}" pid="17" name="TransparentButton">
    <vt:i4>0</vt:i4>
  </property>
  <property fmtid="{D5CDD505-2E9C-101B-9397-08002B2CF9AE}" pid="18" name="ButtonType">
    <vt:i4>0</vt:i4>
  </property>
  <property fmtid="{D5CDD505-2E9C-101B-9397-08002B2CF9AE}" pid="19" name="ShowNotes">
    <vt:bool>false</vt:bool>
  </property>
  <property fmtid="{D5CDD505-2E9C-101B-9397-08002B2CF9AE}" pid="20" name="NavBtnPos">
    <vt:i4>0</vt:i4>
  </property>
  <property fmtid="{D5CDD505-2E9C-101B-9397-08002B2CF9AE}" pid="21" name="OutputDir">
    <vt:lpwstr>C:\Work\html</vt:lpwstr>
  </property>
</Properties>
</file>