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o0TOiMLzC1f+CRDRt7HAmD2lo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 Thu Hong Phan" initials="" lastIdx="1" clrIdx="0"/>
  <p:cmAuthor id="1" name="Hoa Doa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5" Type="http://customschemas.google.com/relationships/presentationmetadata" Target="metadata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7909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277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395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859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73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079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Mean Absolute Percentage Error</a:t>
            </a:r>
            <a:endParaRPr/>
          </a:p>
        </p:txBody>
      </p:sp>
      <p:sp>
        <p:nvSpPr>
          <p:cNvPr id="283" name="Google Shape;283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284" name="Google Shape;284;p1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mean ratio between the absolute error and the absolute value, this gives an idea of the size of the errors compared to the values.</a:t>
            </a:r>
            <a:endParaRPr/>
          </a:p>
        </p:txBody>
      </p:sp>
      <p:pic>
        <p:nvPicPr>
          <p:cNvPr id="285" name="Google Shape;2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287" name="Google Shape;28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5650" y="2608262"/>
            <a:ext cx="6705600" cy="352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Mean Absolute Percentage Error</a:t>
            </a:r>
            <a:endParaRPr/>
          </a:p>
        </p:txBody>
      </p:sp>
      <p:sp>
        <p:nvSpPr>
          <p:cNvPr id="294" name="Google Shape;294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295" name="Google Shape;295;p1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Expresses errors as a percentage of the actual values, providing a relative measure of accuracy.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Formula: 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6" name="Google Shape;29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3429000"/>
            <a:ext cx="69627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Forecast Bias</a:t>
            </a:r>
            <a:endParaRPr/>
          </a:p>
        </p:txBody>
      </p:sp>
      <p:sp>
        <p:nvSpPr>
          <p:cNvPr id="305" name="Google Shape;305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306" name="Google Shape;306;p1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Measures the average tendency of the forecast to be too high or too low.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Formula</a:t>
            </a:r>
            <a:endParaRPr/>
          </a:p>
        </p:txBody>
      </p:sp>
      <p:pic>
        <p:nvPicPr>
          <p:cNvPr id="307" name="Google Shape;3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309" name="Google Shape;3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3200400"/>
            <a:ext cx="61245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Percentage Forecast Accuracy</a:t>
            </a:r>
            <a:endParaRPr/>
          </a:p>
        </p:txBody>
      </p:sp>
      <p:sp>
        <p:nvSpPr>
          <p:cNvPr id="316" name="Google Shape;316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317" name="Google Shape;317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Measures the overall accuracy of the forecast as a percentage.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Formula:</a:t>
            </a:r>
            <a:endParaRPr/>
          </a:p>
        </p:txBody>
      </p:sp>
      <p:pic>
        <p:nvPicPr>
          <p:cNvPr id="318" name="Google Shape;31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320" name="Google Shape;3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0150" y="3200400"/>
            <a:ext cx="76581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26" name="Google Shape;326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Metrics for evaluating performance of forecasting model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Metrics for evaluating performance of forecasting in Numpy</a:t>
            </a:r>
            <a:endParaRPr/>
          </a:p>
          <a:p>
            <a:pPr marL="342900" lvl="0" indent="-266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Google Shape;327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pic>
        <p:nvPicPr>
          <p:cNvPr id="328" name="Google Shape;3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35" name="Google Shape;335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pic>
        <p:nvPicPr>
          <p:cNvPr id="336" name="Google Shape;33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6" name="Google Shape;196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Metrics for evaluating performance of forecasting model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Metrics for evaluating performance of forecasting in Numpy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Errors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difference between the forecasted values from our model and the actual values over the evaluation period.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2590800"/>
            <a:ext cx="69342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Mean Squared Error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18" name="Google Shape;218;p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Square the errors and then calculate their mean. Why would we square it? 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2887575"/>
            <a:ext cx="6924675" cy="31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Mean Squared Error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29" name="Google Shape;229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Measures the average squared difference between predicted and actual values.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Formula:</a:t>
            </a:r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0100" y="3627087"/>
            <a:ext cx="54864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Root Mean Squared Error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240" name="Google Shape;240;p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If we want the mean of our errors' calculation to be of the same scale as the original errors, then we just get its square root, giving us a root means squared error or rmse</a:t>
            </a:r>
            <a:endParaRPr/>
          </a:p>
        </p:txBody>
      </p:sp>
      <p:pic>
        <p:nvPicPr>
          <p:cNvPr id="241" name="Google Shape;2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5025" y="3205550"/>
            <a:ext cx="6212326" cy="29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Root Mean Squared Error</a:t>
            </a:r>
            <a:endParaRPr/>
          </a:p>
        </p:txBody>
      </p:sp>
      <p:sp>
        <p:nvSpPr>
          <p:cNvPr id="250" name="Google Shape;250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251" name="Google Shape;251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square root of MSE; provides an interpretable measure in the same units as the target variable.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Formula: 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2" name="Google Shape;2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7400" y="3810000"/>
            <a:ext cx="50292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Mean Absolute Error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262" name="Google Shape;262;p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Uses their absolute value</a:t>
            </a:r>
            <a:endParaRPr/>
          </a:p>
        </p:txBody>
      </p:sp>
      <p:pic>
        <p:nvPicPr>
          <p:cNvPr id="263" name="Google Shape;2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265" name="Google Shape;26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2286000"/>
            <a:ext cx="7620000" cy="38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Mean Absolute Error</a:t>
            </a:r>
            <a:endParaRPr/>
          </a:p>
        </p:txBody>
      </p:sp>
      <p:sp>
        <p:nvSpPr>
          <p:cNvPr id="272" name="Google Shape;272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273" name="Google Shape;273;p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Measures the average absolute difference between predicted and actual values.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Formula: 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4" name="Google Shape;27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Metrics for evaluating performance</a:t>
            </a:r>
            <a:endParaRPr/>
          </a:p>
        </p:txBody>
      </p:sp>
      <p:pic>
        <p:nvPicPr>
          <p:cNvPr id="276" name="Google Shape;27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200" y="3352800"/>
            <a:ext cx="45624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Macintosh PowerPoint</Application>
  <PresentationFormat>On-screen Show (4:3)</PresentationFormat>
  <Paragraphs>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Noto Sans Symbols</vt:lpstr>
      <vt:lpstr>Tahoma</vt:lpstr>
      <vt:lpstr>1_Blueprint</vt:lpstr>
      <vt:lpstr>Blueprint</vt:lpstr>
      <vt:lpstr>Metrics for evaluating performance</vt:lpstr>
      <vt:lpstr>Objectives</vt:lpstr>
      <vt:lpstr>The Errors</vt:lpstr>
      <vt:lpstr>The Mean Squared Error</vt:lpstr>
      <vt:lpstr>The Mean Squared Error</vt:lpstr>
      <vt:lpstr>The Root Mean Squared Error</vt:lpstr>
      <vt:lpstr>The Root Mean Squared Error</vt:lpstr>
      <vt:lpstr>The Mean Absolute Error</vt:lpstr>
      <vt:lpstr>The Mean Absolute Error</vt:lpstr>
      <vt:lpstr>The Mean Absolute Percentage Error</vt:lpstr>
      <vt:lpstr>The Mean Absolute Percentage Error</vt:lpstr>
      <vt:lpstr>The Forecast Bias</vt:lpstr>
      <vt:lpstr>The Percentage Forecast Accuracy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for evaluating performance</dc:title>
  <dc:creator>Microsoft Office User</dc:creator>
  <cp:lastModifiedBy>Hoa Doan</cp:lastModifiedBy>
  <cp:revision>1</cp:revision>
  <dcterms:created xsi:type="dcterms:W3CDTF">2022-10-28T07:26:15Z</dcterms:created>
  <dcterms:modified xsi:type="dcterms:W3CDTF">2023-12-09T10:19:10Z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