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Min+VH/GyU+nqgC/L2X4oANMWl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7" Type="http://customschemas.google.com/relationships/presentationmetadata" Target="metadata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8T10:49:24.188" idx="1">
    <p:pos x="672" y="1530"/>
    <p:text>Đánh khung đoạn code shuffle the data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6Z7udI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701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320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39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77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7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0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666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35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73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8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8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8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8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8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8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8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8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8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8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8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8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0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2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2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2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2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20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2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2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2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2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2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2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2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2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2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2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2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2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2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2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2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2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2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2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2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2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2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2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2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2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2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2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2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2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20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0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2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0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0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20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2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DNN for time series- Preparing features and labels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94" name="Google Shape;294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Group into features and labels</a:t>
            </a:r>
            <a:endParaRPr/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819400"/>
            <a:ext cx="5526087" cy="345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10"/>
          <p:cNvCxnSpPr/>
          <p:nvPr/>
        </p:nvCxnSpPr>
        <p:spPr>
          <a:xfrm rot="10800000" flipH="1">
            <a:off x="3352800" y="4953000"/>
            <a:ext cx="3810000" cy="76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99" name="Google Shape;299;p10"/>
          <p:cNvSpPr txBox="1"/>
          <p:nvPr/>
        </p:nvSpPr>
        <p:spPr>
          <a:xfrm>
            <a:off x="7315200" y="4572000"/>
            <a:ext cx="167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306" name="Google Shape;306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307" name="Google Shape;307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Group into features and labels</a:t>
            </a:r>
            <a:endParaRPr/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819400"/>
            <a:ext cx="5526087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9150" y="2752725"/>
            <a:ext cx="1593850" cy="349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1"/>
          <p:cNvCxnSpPr/>
          <p:nvPr/>
        </p:nvCxnSpPr>
        <p:spPr>
          <a:xfrm rot="10800000" flipH="1">
            <a:off x="3352800" y="4953000"/>
            <a:ext cx="3810000" cy="76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319" name="Google Shape;319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20" name="Google Shape;320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Shuffle the data</a:t>
            </a:r>
            <a:endParaRPr/>
          </a:p>
        </p:txBody>
      </p:sp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430462"/>
            <a:ext cx="5334000" cy="38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12"/>
          <p:cNvCxnSpPr/>
          <p:nvPr/>
        </p:nvCxnSpPr>
        <p:spPr>
          <a:xfrm rot="10800000" flipH="1">
            <a:off x="3352800" y="4572000"/>
            <a:ext cx="3352800" cy="13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5" name="Google Shape;325;p12"/>
          <p:cNvSpPr txBox="1"/>
          <p:nvPr/>
        </p:nvSpPr>
        <p:spPr>
          <a:xfrm>
            <a:off x="7010400" y="4038600"/>
            <a:ext cx="167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 ?</a:t>
            </a:r>
            <a:endParaRPr/>
          </a:p>
        </p:txBody>
      </p:sp>
      <p:sp>
        <p:nvSpPr>
          <p:cNvPr id="326" name="Google Shape;326;p12"/>
          <p:cNvSpPr/>
          <p:nvPr/>
        </p:nvSpPr>
        <p:spPr>
          <a:xfrm>
            <a:off x="1090600" y="4788300"/>
            <a:ext cx="3537300" cy="46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333" name="Google Shape;333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34" name="Google Shape;334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Shuffle the data</a:t>
            </a:r>
            <a:endParaRPr/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337" name="Google Shape;3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430462"/>
            <a:ext cx="53340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1800" y="2455862"/>
            <a:ext cx="194945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13"/>
          <p:cNvCxnSpPr/>
          <p:nvPr/>
        </p:nvCxnSpPr>
        <p:spPr>
          <a:xfrm rot="10800000" flipH="1">
            <a:off x="3352800" y="4572000"/>
            <a:ext cx="3352800" cy="13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40" name="Google Shape;340;p13"/>
          <p:cNvSpPr/>
          <p:nvPr/>
        </p:nvSpPr>
        <p:spPr>
          <a:xfrm>
            <a:off x="1090600" y="4788300"/>
            <a:ext cx="3620700" cy="53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347" name="Google Shape;347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48" name="Google Shape;348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batches for training</a:t>
            </a:r>
            <a:endParaRPr/>
          </a:p>
        </p:txBody>
      </p:sp>
      <p:pic>
        <p:nvPicPr>
          <p:cNvPr id="349" name="Google Shape;3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351" name="Google Shape;35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209800"/>
            <a:ext cx="6096000" cy="419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14"/>
          <p:cNvCxnSpPr/>
          <p:nvPr/>
        </p:nvCxnSpPr>
        <p:spPr>
          <a:xfrm rot="10800000" flipH="1">
            <a:off x="3352800" y="4572000"/>
            <a:ext cx="3733800" cy="1447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53" name="Google Shape;353;p14"/>
          <p:cNvSpPr txBox="1"/>
          <p:nvPr/>
        </p:nvSpPr>
        <p:spPr>
          <a:xfrm>
            <a:off x="7150100" y="4075112"/>
            <a:ext cx="16764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 ?</a:t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1124425" y="4983450"/>
            <a:ext cx="3289500" cy="52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361" name="Google Shape;361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362" name="Google Shape;362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batches for training</a:t>
            </a:r>
            <a:endParaRPr/>
          </a:p>
        </p:txBody>
      </p:sp>
      <p:pic>
        <p:nvPicPr>
          <p:cNvPr id="363" name="Google Shape;3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365" name="Google Shape;36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209800"/>
            <a:ext cx="60960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2312" y="2895600"/>
            <a:ext cx="1812925" cy="2576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5"/>
          <p:cNvCxnSpPr/>
          <p:nvPr/>
        </p:nvCxnSpPr>
        <p:spPr>
          <a:xfrm rot="10800000" flipH="1">
            <a:off x="3352800" y="4572000"/>
            <a:ext cx="3733800" cy="1447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73" name="Google Shape;373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preparing features and labels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code for Preparing features and labels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pic>
        <p:nvPicPr>
          <p:cNvPr id="375" name="Google Shape;3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82" name="Google Shape;382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pic>
        <p:nvPicPr>
          <p:cNvPr id="383" name="Google Shape;3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preparing features and labels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code for Preparing features and labels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Imports lib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Simple Dataset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600" y="2362200"/>
            <a:ext cx="5286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4041538"/>
            <a:ext cx="7162800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3907400"/>
            <a:ext cx="577850" cy="2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20" name="Google Shape;220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Windowing the data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23" name="Google Shape;2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212" y="2438400"/>
            <a:ext cx="6629400" cy="2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31" name="Google Shape;231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Windowing the data: result of previous slide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667000"/>
            <a:ext cx="7543800" cy="214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41" name="Google Shape;241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42" name="Google Shape;242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Windowing the data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3690937"/>
            <a:ext cx="7072312" cy="2293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6"/>
          <p:cNvCxnSpPr/>
          <p:nvPr/>
        </p:nvCxnSpPr>
        <p:spPr>
          <a:xfrm rot="10800000" flipH="1">
            <a:off x="4648200" y="2895600"/>
            <a:ext cx="1828800" cy="2819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47" name="Google Shape;247;p6"/>
          <p:cNvSpPr txBox="1"/>
          <p:nvPr/>
        </p:nvSpPr>
        <p:spPr>
          <a:xfrm>
            <a:off x="6248400" y="2260600"/>
            <a:ext cx="16764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5" name="Google Shape;255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Windowing the data</a:t>
            </a:r>
            <a:endParaRPr/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3690937"/>
            <a:ext cx="7072312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000" y="1981200"/>
            <a:ext cx="1644650" cy="1404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7"/>
          <p:cNvCxnSpPr/>
          <p:nvPr/>
        </p:nvCxnSpPr>
        <p:spPr>
          <a:xfrm rot="10800000" flipH="1">
            <a:off x="4648200" y="2895600"/>
            <a:ext cx="1828800" cy="2819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8" name="Google Shape;268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Flatten the Windows</a:t>
            </a:r>
            <a:endParaRPr/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429000"/>
            <a:ext cx="6440487" cy="27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8"/>
          <p:cNvCxnSpPr/>
          <p:nvPr/>
        </p:nvCxnSpPr>
        <p:spPr>
          <a:xfrm rot="10800000" flipH="1">
            <a:off x="3352800" y="2543175"/>
            <a:ext cx="3613150" cy="3324225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3" name="Google Shape;273;p8"/>
          <p:cNvSpPr txBox="1"/>
          <p:nvPr/>
        </p:nvSpPr>
        <p:spPr>
          <a:xfrm>
            <a:off x="6858000" y="2024062"/>
            <a:ext cx="167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Preparing Time Series Features and Labels</a:t>
            </a:r>
            <a:endParaRPr/>
          </a:p>
        </p:txBody>
      </p:sp>
      <p:sp>
        <p:nvSpPr>
          <p:cNvPr id="280" name="Google Shape;280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81" name="Google Shape;281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Flatten the Windows</a:t>
            </a:r>
            <a:endParaRPr/>
          </a:p>
        </p:txBody>
      </p:sp>
      <p:pic>
        <p:nvPicPr>
          <p:cNvPr id="282" name="Google Shape;2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Preparing features and labels</a:t>
            </a:r>
            <a:endParaRPr/>
          </a:p>
        </p:txBody>
      </p:sp>
      <p:pic>
        <p:nvPicPr>
          <p:cNvPr id="284" name="Google Shape;28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429000"/>
            <a:ext cx="6440487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5950" y="1752600"/>
            <a:ext cx="1416050" cy="15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9"/>
          <p:cNvCxnSpPr/>
          <p:nvPr/>
        </p:nvCxnSpPr>
        <p:spPr>
          <a:xfrm rot="10800000" flipH="1">
            <a:off x="3352800" y="2543175"/>
            <a:ext cx="3613150" cy="3324225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Macintosh PowerPoint</Application>
  <PresentationFormat>On-screen Show (4:3)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Tahoma</vt:lpstr>
      <vt:lpstr>1_Blueprint</vt:lpstr>
      <vt:lpstr>Blueprint</vt:lpstr>
      <vt:lpstr>DNN for time series- Preparing features and labels</vt:lpstr>
      <vt:lpstr>Objectives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Preparing Time Series Features and Labels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for time series- Preparing features and labels</dc:title>
  <dc:creator>Microsoft Office User</dc:creator>
  <cp:lastModifiedBy>Hoa Doan</cp:lastModifiedBy>
  <cp:revision>1</cp:revision>
  <dcterms:created xsi:type="dcterms:W3CDTF">2022-10-28T07:26:15Z</dcterms:created>
  <dcterms:modified xsi:type="dcterms:W3CDTF">2023-12-09T10:20:51Z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