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302500" cy="9588500"/>
  <p:embeddedFontLs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iMQmvlTlpFzkX0ZwzhSx/IEG+W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Tahom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1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2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2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2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2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28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30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33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33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2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27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27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2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2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2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2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2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2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2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2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2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2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2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2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2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2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2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2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2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2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2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2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2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2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2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2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2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2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2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2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2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2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2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2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2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2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2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2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2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2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2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2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2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2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2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2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2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2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2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2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27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27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27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27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27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27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27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27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27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27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2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27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2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29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2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2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2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2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2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2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2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2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2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2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2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2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2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2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2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2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2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2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2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2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2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2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29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2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2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2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2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2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2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2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2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2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2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2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2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2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2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2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2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2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2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2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2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2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2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2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2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2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2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2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2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2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29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29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2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29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29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29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2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29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DNN for time series- build the layer neural network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94" name="Google Shape;294;p10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Synthetic Data</a:t>
            </a:r>
            <a:endParaRPr/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212" y="2362200"/>
            <a:ext cx="65532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04" name="Google Shape;304;p1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05" name="Google Shape;305;p11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Split the Dataset</a:t>
            </a:r>
            <a:endParaRPr/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424112"/>
            <a:ext cx="5105400" cy="330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15" name="Google Shape;315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16" name="Google Shape;316;p12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and validation set</a:t>
            </a:r>
            <a:endParaRPr/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319" name="Google Shape;3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286000"/>
            <a:ext cx="4114800" cy="272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900" y="3651250"/>
            <a:ext cx="4038600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27" name="Google Shape;327;p1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28" name="Google Shape;328;p13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features and labels</a:t>
            </a:r>
            <a:endParaRPr/>
          </a:p>
        </p:txBody>
      </p:sp>
      <p:pic>
        <p:nvPicPr>
          <p:cNvPr id="329" name="Google Shape;3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2722562"/>
            <a:ext cx="56292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38" name="Google Shape;338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39" name="Google Shape;339;p14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Generates dataset windows</a:t>
            </a:r>
            <a:endParaRPr/>
          </a:p>
        </p:txBody>
      </p:sp>
      <p:pic>
        <p:nvPicPr>
          <p:cNvPr id="340" name="Google Shape;3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342" name="Google Shape;3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4037" y="2209800"/>
            <a:ext cx="5668962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150" y="5410200"/>
            <a:ext cx="3146425" cy="1065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14"/>
          <p:cNvCxnSpPr/>
          <p:nvPr/>
        </p:nvCxnSpPr>
        <p:spPr>
          <a:xfrm flipH="1">
            <a:off x="2057400" y="2438400"/>
            <a:ext cx="160020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51" name="Google Shape;351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52" name="Google Shape;352;p15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dataset windows from the train set.</a:t>
            </a:r>
            <a:endParaRPr/>
          </a:p>
        </p:txBody>
      </p:sp>
      <p:pic>
        <p:nvPicPr>
          <p:cNvPr id="353" name="Google Shape;3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355" name="Google Shape;3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514600"/>
            <a:ext cx="7543800" cy="7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62" name="Google Shape;362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63" name="Google Shape;363;p16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 properties of a single batch</a:t>
            </a:r>
            <a:endParaRPr/>
          </a:p>
        </p:txBody>
      </p:sp>
      <p:pic>
        <p:nvPicPr>
          <p:cNvPr id="364" name="Google Shape;3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366" name="Google Shape;3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90800"/>
            <a:ext cx="7453312" cy="287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73" name="Google Shape;373;p1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74" name="Google Shape;374;p17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and compile the model</a:t>
            </a:r>
            <a:endParaRPr/>
          </a:p>
        </p:txBody>
      </p:sp>
      <p:pic>
        <p:nvPicPr>
          <p:cNvPr id="375" name="Google Shape;3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362200"/>
            <a:ext cx="79248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5184775"/>
            <a:ext cx="7924800" cy="72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85" name="Google Shape;385;p1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86" name="Google Shape;386;p18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the Model</a:t>
            </a:r>
            <a:endParaRPr/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final weights</a:t>
            </a:r>
            <a:endParaRPr/>
          </a:p>
        </p:txBody>
      </p:sp>
      <p:pic>
        <p:nvPicPr>
          <p:cNvPr id="387" name="Google Shape;3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1752600"/>
            <a:ext cx="55626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2590800"/>
            <a:ext cx="43751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200" y="4914900"/>
            <a:ext cx="69818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398" name="Google Shape;398;p1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399" name="Google Shape;399;p19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Prediction</a:t>
            </a:r>
            <a:endParaRPr/>
          </a:p>
        </p:txBody>
      </p:sp>
      <p:pic>
        <p:nvPicPr>
          <p:cNvPr id="400" name="Google Shape;4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402" name="Google Shape;4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300" y="2371725"/>
            <a:ext cx="7285037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feeding windowed dataset into neural network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machine learned linear regression model of the time-series data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single layer network and train it using the same synthetic data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time series data for training and evaluation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 the performance of your model against a validation set</a:t>
            </a:r>
            <a:endParaRPr/>
          </a:p>
          <a:p>
            <a:pPr indent="-281940" lvl="0" marL="342900" rtl="0" algn="l"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409" name="Google Shape;409;p20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10" name="Google Shape;410;p20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the metrics</a:t>
            </a:r>
            <a:endParaRPr/>
          </a:p>
        </p:txBody>
      </p:sp>
      <p:pic>
        <p:nvPicPr>
          <p:cNvPr id="411" name="Google Shape;4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0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413" name="Google Shape;4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300" y="2362200"/>
            <a:ext cx="6324600" cy="3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420" name="Google Shape;420;p21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21" name="Google Shape;421;p21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Visualize the results</a:t>
            </a:r>
            <a:endParaRPr/>
          </a:p>
        </p:txBody>
      </p:sp>
      <p:pic>
        <p:nvPicPr>
          <p:cNvPr id="422" name="Google Shape;4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438400"/>
            <a:ext cx="77724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431" name="Google Shape;431;p2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32" name="Google Shape;432;p22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Visualize the results</a:t>
            </a:r>
            <a:endParaRPr/>
          </a:p>
        </p:txBody>
      </p:sp>
      <p:pic>
        <p:nvPicPr>
          <p:cNvPr id="433" name="Google Shape;4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435" name="Google Shape;4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286000"/>
            <a:ext cx="68580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442" name="Google Shape;442;p2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43" name="Google Shape;443;p23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the metrics</a:t>
            </a:r>
            <a:endParaRPr/>
          </a:p>
        </p:txBody>
      </p:sp>
      <p:pic>
        <p:nvPicPr>
          <p:cNvPr id="444" name="Google Shape;4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446" name="Google Shape;4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552700"/>
            <a:ext cx="76962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454" name="Google Shape;454;p24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 discuss and give opinions about this prediction based on the model which has single </a:t>
            </a:r>
            <a:r>
              <a:rPr lang="en-US" sz="2000"/>
              <a:t>layer</a:t>
            </a:r>
            <a:endParaRPr/>
          </a:p>
        </p:txBody>
      </p:sp>
      <p:pic>
        <p:nvPicPr>
          <p:cNvPr id="455" name="Google Shape;4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62" name="Google Shape;462;p2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feeding windowed dataset into neural network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machine learned linear regression model of the time-series data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single layer network and train it using the same synthetic data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 time series data for training and evaluation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Measure the performance of your model against a validation set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464" name="Google Shape;4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472" name="Google Shape;4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Imports libs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Tensorflow to build your model and prepare data windows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Numpy for numerical processing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Matplotlib's PyPlot library for visualization</a:t>
            </a:r>
            <a:endParaRPr/>
          </a:p>
          <a:p>
            <a:pPr indent="-281940" lvl="0" marL="342900" rtl="0" algn="l"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210" name="Google Shape;2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3892550"/>
            <a:ext cx="55816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18" name="Google Shape;218;p4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19" name="Google Shape;2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5" y="5089525"/>
            <a:ext cx="4191000" cy="118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1600200"/>
            <a:ext cx="6337300" cy="373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4"/>
          <p:cNvCxnSpPr/>
          <p:nvPr/>
        </p:nvCxnSpPr>
        <p:spPr>
          <a:xfrm flipH="1">
            <a:off x="1795462" y="1836737"/>
            <a:ext cx="1404937" cy="3176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31" name="Google Shape;231;p5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234" name="Google Shape;2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0987" y="1752600"/>
            <a:ext cx="5829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533775"/>
            <a:ext cx="6661150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5"/>
          <p:cNvCxnSpPr/>
          <p:nvPr/>
        </p:nvCxnSpPr>
        <p:spPr>
          <a:xfrm flipH="1">
            <a:off x="1905000" y="1981200"/>
            <a:ext cx="1676400" cy="1552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243" name="Google Shape;243;p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44" name="Google Shape;244;p6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6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247" name="Google Shape;2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1828800"/>
            <a:ext cx="621188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150" y="4487862"/>
            <a:ext cx="6400800" cy="153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6"/>
          <p:cNvCxnSpPr/>
          <p:nvPr/>
        </p:nvCxnSpPr>
        <p:spPr>
          <a:xfrm flipH="1">
            <a:off x="2362200" y="2133600"/>
            <a:ext cx="121920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256" name="Google Shape;256;p7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57" name="Google Shape;257;p7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7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260" name="Google Shape;2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1778000"/>
            <a:ext cx="63246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048125"/>
            <a:ext cx="7086600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7"/>
          <p:cNvCxnSpPr/>
          <p:nvPr/>
        </p:nvCxnSpPr>
        <p:spPr>
          <a:xfrm flipH="1">
            <a:off x="2590800" y="2057400"/>
            <a:ext cx="6096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70" name="Google Shape;270;p8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Utilities</a:t>
            </a:r>
            <a:endParaRPr/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8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273" name="Google Shape;2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9337" y="1752600"/>
            <a:ext cx="6443662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087" y="3803650"/>
            <a:ext cx="5345112" cy="172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8"/>
          <p:cNvCxnSpPr/>
          <p:nvPr/>
        </p:nvCxnSpPr>
        <p:spPr>
          <a:xfrm flipH="1">
            <a:off x="2133600" y="1981200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 txBox="1"/>
          <p:nvPr>
            <p:ph type="title"/>
          </p:nvPr>
        </p:nvSpPr>
        <p:spPr>
          <a:xfrm>
            <a:off x="1371600" y="304800"/>
            <a:ext cx="7010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Feeding windowed dataset into neural network </a:t>
            </a:r>
            <a:endParaRPr/>
          </a:p>
        </p:txBody>
      </p:sp>
      <p:sp>
        <p:nvSpPr>
          <p:cNvPr id="282" name="Google Shape;282;p9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ctangle: Click to edit Master text styles &#10;Second level &#10;Third level &#10;Fourth level &#10;Fifth level" id="283" name="Google Shape;283;p9"/>
          <p:cNvSpPr txBox="1"/>
          <p:nvPr>
            <p:ph idx="1" type="body"/>
          </p:nvPr>
        </p:nvSpPr>
        <p:spPr>
          <a:xfrm>
            <a:off x="838200" y="17526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the Synthetic Data</a:t>
            </a:r>
            <a:endParaRPr/>
          </a:p>
        </p:txBody>
      </p:sp>
      <p:pic>
        <p:nvPicPr>
          <p:cNvPr id="284" name="Google Shape;2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9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the layer neural network</a:t>
            </a:r>
            <a:endParaRPr/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514600"/>
            <a:ext cx="7620000" cy="290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2022-10-28T07:26:15Z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