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7302500" cy="9588500"/>
  <p:embeddedFontLst>
    <p:embeddedFont>
      <p:font typeface="Tahom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3" roundtripDataSignature="AMtx7mjW2v4xcivzikgWEqHHrH/Zu6xx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ahoma-regular.fntdata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font" Target="fonts/Tahom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anchorCtr="0" anchor="t" bIns="48250" lIns="96500" spcFirstLastPara="1" rIns="96500" wrap="square" tIns="48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1255712" y="720725"/>
            <a:ext cx="4792662" cy="359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82" name="Google Shape;82;p6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83" name="Google Shape;83;p6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6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hart" type="txAndChart">
  <p:cSld name="TEXT_AND_CHAR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56" name="Google Shape;156;p8"/>
          <p:cNvSpPr/>
          <p:nvPr>
            <p:ph idx="2" type="chart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7" name="Google Shape;157;p8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8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8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3" name="Google Shape;163;p9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4" name="Google Shape;164;p9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9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0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4" name="Google Shape;174;p11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75" name="Google Shape;175;p11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1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81" name="Google Shape;181;p12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2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5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5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5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5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5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5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5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5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5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5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5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5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5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5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5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5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5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5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5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5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5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5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5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5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Google Shape;35;p5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" name="Google Shape;36;p5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5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5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5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5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5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5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5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5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5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5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5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5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5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" name="Google Shape;50;p5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5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5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5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5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5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5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5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5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5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5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5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" name="Google Shape;62;p5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5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5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5" name="Google Shape;65;p5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6" name="Google Shape;66;p5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5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5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5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0" name="Google Shape;70;p5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5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5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5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4" name="Google Shape;74;p5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6" name="Google Shape;76;p5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5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7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7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7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7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7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7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7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7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7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7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7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7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7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7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7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7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7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7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7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7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7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7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7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2" name="Google Shape;112;p7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7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7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7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7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7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7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Google Shape;119;p7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7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7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7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7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7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7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7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7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7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7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7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7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7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7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4" name="Google Shape;134;p7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5" name="Google Shape;135;p7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7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7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7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9" name="Google Shape;139;p7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0" name="Google Shape;140;p7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7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142" name="Google Shape;142;p7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7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44" name="Google Shape;144;p7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7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7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7" name="Google Shape;147;p7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7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9" name="Google Shape;149;p7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0" name="Google Shape;150;p7"/>
          <p:cNvSpPr txBox="1"/>
          <p:nvPr>
            <p:ph idx="10" type="dt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1" name="Google Shape;151;p7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2" name="Google Shape;152;p7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ahoma"/>
              <a:buNone/>
            </a:pPr>
            <a:r>
              <a:rPr b="1" lang="en-US" sz="3000"/>
              <a:t>Building a dog breed recognition model using tensorFlow</a:t>
            </a:r>
            <a:endParaRPr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96" name="Google Shape;196;p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the project </a:t>
            </a:r>
            <a:r>
              <a:rPr lang="en-US" sz="2000"/>
              <a:t>for dog breed recognition model using tensorFlow</a:t>
            </a:r>
            <a:endParaRPr/>
          </a:p>
          <a:p>
            <a:pPr indent="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04" name="Google Shape;204;p3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Dataset: </a:t>
            </a:r>
            <a:r>
              <a:rPr lang="en-US" sz="2000"/>
              <a:t>https://www.kaggle.com/competitions/dog-breed-identification/data</a:t>
            </a:r>
            <a:endParaRPr/>
          </a:p>
        </p:txBody>
      </p:sp>
      <p:sp>
        <p:nvSpPr>
          <p:cNvPr id="205" name="Google Shape;205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206" name="Google Shape;2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 txBox="1"/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212" name="Google Shape;212;p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213" name="Google Shape;2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2023-12-06T07:56:45Z</dcterms:created>
  <dc:creator>Hoa Doan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TemplateType">
    <vt:i4>0</vt:i4>
  </property>
  <property fmtid="{D5CDD505-2E9C-101B-9397-08002B2CF9AE}" pid="4" name="GraphicType">
    <vt:i4>0</vt:i4>
  </property>
  <property fmtid="{D5CDD505-2E9C-101B-9397-08002B2CF9AE}" pid="5" name="Compression">
    <vt:i4>0</vt:i4>
  </property>
  <property fmtid="{D5CDD505-2E9C-101B-9397-08002B2CF9AE}" pid="6" name="ScreenSize">
    <vt:i4>0</vt:i4>
  </property>
  <property fmtid="{D5CDD505-2E9C-101B-9397-08002B2CF9AE}" pid="7" name="ScreenUsage">
    <vt:i4>0</vt:i4>
  </property>
  <property fmtid="{D5CDD505-2E9C-101B-9397-08002B2CF9AE}" pid="8" name="MailAddress">
    <vt:lpstr/>
  </property>
  <property fmtid="{D5CDD505-2E9C-101B-9397-08002B2CF9AE}" pid="9" name="HomePage">
    <vt:lpstr/>
  </property>
  <property fmtid="{D5CDD505-2E9C-101B-9397-08002B2CF9AE}" pid="10" name="Other">
    <vt:lpstr/>
  </property>
  <property fmtid="{D5CDD505-2E9C-101B-9397-08002B2CF9AE}" pid="11" name="DownloadOriginal">
    <vt:bool>false</vt:bool>
  </property>
  <property fmtid="{D5CDD505-2E9C-101B-9397-08002B2CF9AE}" pid="12" name="DownloadIEButton">
    <vt:bool>false</vt:bool>
  </property>
  <property fmtid="{D5CDD505-2E9C-101B-9397-08002B2CF9AE}" pid="13" name="UseBrowserColor">
    <vt:bool>true</vt:bool>
  </property>
  <property fmtid="{D5CDD505-2E9C-101B-9397-08002B2CF9AE}" pid="14" name="BackColor">
    <vt:i4>0</vt:i4>
  </property>
  <property fmtid="{D5CDD505-2E9C-101B-9397-08002B2CF9AE}" pid="15" name="TextColor">
    <vt:i4>0</vt:i4>
  </property>
  <property fmtid="{D5CDD505-2E9C-101B-9397-08002B2CF9AE}" pid="16" name="LinkColor">
    <vt:i4>0</vt:i4>
  </property>
  <property fmtid="{D5CDD505-2E9C-101B-9397-08002B2CF9AE}" pid="17" name="VisitedColor">
    <vt:i4>0</vt:i4>
  </property>
  <property fmtid="{D5CDD505-2E9C-101B-9397-08002B2CF9AE}" pid="18" name="TransparentButton">
    <vt:i4>0</vt:i4>
  </property>
  <property fmtid="{D5CDD505-2E9C-101B-9397-08002B2CF9AE}" pid="19" name="ButtonType">
    <vt:i4>0</vt:i4>
  </property>
  <property fmtid="{D5CDD505-2E9C-101B-9397-08002B2CF9AE}" pid="20" name="ShowNotes">
    <vt:bool>false</vt:bool>
  </property>
  <property fmtid="{D5CDD505-2E9C-101B-9397-08002B2CF9AE}" pid="21" name="NavBtnPos">
    <vt:i4>0</vt:i4>
  </property>
  <property fmtid="{D5CDD505-2E9C-101B-9397-08002B2CF9AE}" pid="22" name="OutputDir">
    <vt:lpstr>C:\Work\html</vt:lpstr>
  </property>
</Properties>
</file>