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Lst>
  <p:notesMasterIdLst>
    <p:notesMasterId r:id="rId7"/>
  </p:notesMasterIdLst>
  <p:sldIdLst>
    <p:sldId id="256" r:id="rId3"/>
    <p:sldId id="257" r:id="rId4"/>
    <p:sldId id="258" r:id="rId5"/>
    <p:sldId id="259" r:id="rId6"/>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HjK0nGrO+1gMIxokIqSLE6yZ/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0"/>
    <p:restoredTop sz="94643"/>
  </p:normalViewPr>
  <p:slideViewPr>
    <p:cSldViewPr snapToGrid="0">
      <p:cViewPr varScale="1">
        <p:scale>
          <a:sx n="120" d="100"/>
          <a:sy n="120" d="100"/>
        </p:scale>
        <p:origin x="140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042893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469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2: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3: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4:notes"/>
          <p:cNvSpPr>
            <a:spLocks noGrp="1" noRot="1" noChangeAspect="1"/>
          </p:cNvSpPr>
          <p:nvPr>
            <p:ph type="sldImg" idx="2"/>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5774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6"/>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40"/>
              </a:spcBef>
              <a:spcAft>
                <a:spcPts val="0"/>
              </a:spcAft>
              <a:buSzPts val="1920"/>
              <a:buFont typeface="Noto Sans Symbols"/>
              <a:buNone/>
              <a:defRPr/>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710"/>
              <a:buChar char="⬥"/>
              <a:defRPr/>
            </a:lvl3pPr>
            <a:lvl4pPr lvl="3" algn="l">
              <a:lnSpc>
                <a:spcPct val="100000"/>
              </a:lnSpc>
              <a:spcBef>
                <a:spcPts val="360"/>
              </a:spcBef>
              <a:spcAft>
                <a:spcPts val="0"/>
              </a:spcAft>
              <a:buSzPts val="1170"/>
              <a:buChar char="■"/>
              <a:defRPr/>
            </a:lvl4pPr>
            <a:lvl5pPr lvl="4" algn="l">
              <a:lnSpc>
                <a:spcPct val="100000"/>
              </a:lnSpc>
              <a:spcBef>
                <a:spcPts val="360"/>
              </a:spcBef>
              <a:spcAft>
                <a:spcPts val="0"/>
              </a:spcAft>
              <a:buSzPts val="1080"/>
              <a:buChar char="■"/>
              <a:defRPr/>
            </a:lvl5pPr>
            <a:lvl6pPr lvl="5" algn="l">
              <a:lnSpc>
                <a:spcPct val="100000"/>
              </a:lnSpc>
              <a:spcBef>
                <a:spcPts val="360"/>
              </a:spcBef>
              <a:spcAft>
                <a:spcPts val="0"/>
              </a:spcAft>
              <a:buSzPts val="1080"/>
              <a:buChar char="■"/>
              <a:defRPr/>
            </a:lvl6pPr>
            <a:lvl7pPr lvl="6" algn="l">
              <a:lnSpc>
                <a:spcPct val="100000"/>
              </a:lnSpc>
              <a:spcBef>
                <a:spcPts val="360"/>
              </a:spcBef>
              <a:spcAft>
                <a:spcPts val="0"/>
              </a:spcAft>
              <a:buSzPts val="1080"/>
              <a:buChar char="■"/>
              <a:defRPr/>
            </a:lvl7pPr>
            <a:lvl8pPr lvl="7" algn="l">
              <a:lnSpc>
                <a:spcPct val="100000"/>
              </a:lnSpc>
              <a:spcBef>
                <a:spcPts val="360"/>
              </a:spcBef>
              <a:spcAft>
                <a:spcPts val="0"/>
              </a:spcAft>
              <a:buSzPts val="1080"/>
              <a:buChar char="■"/>
              <a:defRPr/>
            </a:lvl8pPr>
            <a:lvl9pPr lvl="8" algn="l">
              <a:lnSpc>
                <a:spcPct val="100000"/>
              </a:lnSpc>
              <a:spcBef>
                <a:spcPts val="360"/>
              </a:spcBef>
              <a:spcAft>
                <a:spcPts val="0"/>
              </a:spcAft>
              <a:buSzPts val="1080"/>
              <a:buChar char="■"/>
              <a:defRPr/>
            </a:lvl9pPr>
          </a:lstStyle>
          <a:p>
            <a:endParaRPr/>
          </a:p>
        </p:txBody>
      </p:sp>
      <p:sp>
        <p:nvSpPr>
          <p:cNvPr id="83" name="Google Shape;83;p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8"/>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7180" algn="l">
              <a:lnSpc>
                <a:spcPct val="100000"/>
              </a:lnSpc>
              <a:spcBef>
                <a:spcPts val="360"/>
              </a:spcBef>
              <a:spcAft>
                <a:spcPts val="0"/>
              </a:spcAft>
              <a:buSzPts val="1080"/>
              <a:buChar char="■"/>
              <a:defRPr/>
            </a:lvl2pPr>
            <a:lvl3pPr marL="1371600" lvl="2" indent="-337185" algn="l">
              <a:lnSpc>
                <a:spcPct val="100000"/>
              </a:lnSpc>
              <a:spcBef>
                <a:spcPts val="360"/>
              </a:spcBef>
              <a:spcAft>
                <a:spcPts val="0"/>
              </a:spcAft>
              <a:buSzPts val="1710"/>
              <a:buChar char="⬥"/>
              <a:defRPr/>
            </a:lvl3pPr>
            <a:lvl4pPr marL="1828800" lvl="3" indent="-302894" algn="l">
              <a:lnSpc>
                <a:spcPct val="100000"/>
              </a:lnSpc>
              <a:spcBef>
                <a:spcPts val="360"/>
              </a:spcBef>
              <a:spcAft>
                <a:spcPts val="0"/>
              </a:spcAft>
              <a:buSzPts val="1170"/>
              <a:buChar char="■"/>
              <a:defRPr/>
            </a:lvl4pPr>
            <a:lvl5pPr marL="2286000" lvl="4" indent="-297179" algn="l">
              <a:lnSpc>
                <a:spcPct val="100000"/>
              </a:lnSpc>
              <a:spcBef>
                <a:spcPts val="360"/>
              </a:spcBef>
              <a:spcAft>
                <a:spcPts val="0"/>
              </a:spcAft>
              <a:buSzPts val="1080"/>
              <a:buChar char="■"/>
              <a:defRPr/>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56" name="Google Shape;156;p8"/>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7180" algn="l">
              <a:lnSpc>
                <a:spcPct val="100000"/>
              </a:lnSpc>
              <a:spcBef>
                <a:spcPts val="360"/>
              </a:spcBef>
              <a:spcAft>
                <a:spcPts val="0"/>
              </a:spcAft>
              <a:buSzPts val="1080"/>
              <a:buChar char="■"/>
              <a:defRPr/>
            </a:lvl2pPr>
            <a:lvl3pPr marL="1371600" lvl="2" indent="-337185" algn="l">
              <a:lnSpc>
                <a:spcPct val="100000"/>
              </a:lnSpc>
              <a:spcBef>
                <a:spcPts val="360"/>
              </a:spcBef>
              <a:spcAft>
                <a:spcPts val="0"/>
              </a:spcAft>
              <a:buSzPts val="1710"/>
              <a:buChar char="⬥"/>
              <a:defRPr/>
            </a:lvl3pPr>
            <a:lvl4pPr marL="1828800" lvl="3" indent="-302894" algn="l">
              <a:lnSpc>
                <a:spcPct val="100000"/>
              </a:lnSpc>
              <a:spcBef>
                <a:spcPts val="360"/>
              </a:spcBef>
              <a:spcAft>
                <a:spcPts val="0"/>
              </a:spcAft>
              <a:buSzPts val="1170"/>
              <a:buChar char="■"/>
              <a:defRPr/>
            </a:lvl4pPr>
            <a:lvl5pPr marL="2286000" lvl="4" indent="-297179" algn="l">
              <a:lnSpc>
                <a:spcPct val="100000"/>
              </a:lnSpc>
              <a:spcBef>
                <a:spcPts val="360"/>
              </a:spcBef>
              <a:spcAft>
                <a:spcPts val="0"/>
              </a:spcAft>
              <a:buSzPts val="1080"/>
              <a:buChar char="■"/>
              <a:defRPr/>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63" name="Google Shape;163;p9"/>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7180" algn="l">
              <a:lnSpc>
                <a:spcPct val="100000"/>
              </a:lnSpc>
              <a:spcBef>
                <a:spcPts val="360"/>
              </a:spcBef>
              <a:spcAft>
                <a:spcPts val="0"/>
              </a:spcAft>
              <a:buSzPts val="1080"/>
              <a:buChar char="■"/>
              <a:defRPr/>
            </a:lvl2pPr>
            <a:lvl3pPr marL="1371600" lvl="2" indent="-337185" algn="l">
              <a:lnSpc>
                <a:spcPct val="100000"/>
              </a:lnSpc>
              <a:spcBef>
                <a:spcPts val="360"/>
              </a:spcBef>
              <a:spcAft>
                <a:spcPts val="0"/>
              </a:spcAft>
              <a:buSzPts val="1710"/>
              <a:buChar char="⬥"/>
              <a:defRPr/>
            </a:lvl3pPr>
            <a:lvl4pPr marL="1828800" lvl="3" indent="-302894" algn="l">
              <a:lnSpc>
                <a:spcPct val="100000"/>
              </a:lnSpc>
              <a:spcBef>
                <a:spcPts val="360"/>
              </a:spcBef>
              <a:spcAft>
                <a:spcPts val="0"/>
              </a:spcAft>
              <a:buSzPts val="1170"/>
              <a:buChar char="■"/>
              <a:defRPr/>
            </a:lvl4pPr>
            <a:lvl5pPr marL="2286000" lvl="4" indent="-297179" algn="l">
              <a:lnSpc>
                <a:spcPct val="100000"/>
              </a:lnSpc>
              <a:spcBef>
                <a:spcPts val="360"/>
              </a:spcBef>
              <a:spcAft>
                <a:spcPts val="0"/>
              </a:spcAft>
              <a:buSzPts val="1080"/>
              <a:buChar char="■"/>
              <a:defRPr/>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64" name="Google Shape;164;p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1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1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1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11"/>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11"/>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320040" algn="l">
              <a:lnSpc>
                <a:spcPct val="100000"/>
              </a:lnSpc>
              <a:spcBef>
                <a:spcPts val="480"/>
              </a:spcBef>
              <a:spcAft>
                <a:spcPts val="0"/>
              </a:spcAft>
              <a:buSzPts val="1440"/>
              <a:buChar char="■"/>
              <a:defRPr sz="2400"/>
            </a:lvl2pPr>
            <a:lvl3pPr marL="1371600" lvl="2" indent="-349250" algn="l">
              <a:lnSpc>
                <a:spcPct val="100000"/>
              </a:lnSpc>
              <a:spcBef>
                <a:spcPts val="400"/>
              </a:spcBef>
              <a:spcAft>
                <a:spcPts val="0"/>
              </a:spcAft>
              <a:buSzPts val="1900"/>
              <a:buChar char="⬥"/>
              <a:defRPr sz="2000"/>
            </a:lvl3pPr>
            <a:lvl4pPr marL="1828800" lvl="3" indent="-302894" algn="l">
              <a:lnSpc>
                <a:spcPct val="100000"/>
              </a:lnSpc>
              <a:spcBef>
                <a:spcPts val="360"/>
              </a:spcBef>
              <a:spcAft>
                <a:spcPts val="0"/>
              </a:spcAft>
              <a:buSzPts val="1170"/>
              <a:buChar char="■"/>
              <a:defRPr sz="1800"/>
            </a:lvl4pPr>
            <a:lvl5pPr marL="2286000" lvl="4" indent="-297179" algn="l">
              <a:lnSpc>
                <a:spcPct val="100000"/>
              </a:lnSpc>
              <a:spcBef>
                <a:spcPts val="360"/>
              </a:spcBef>
              <a:spcAft>
                <a:spcPts val="0"/>
              </a:spcAft>
              <a:buSzPts val="1080"/>
              <a:buChar char="■"/>
              <a:defRPr sz="1800"/>
            </a:lvl5pPr>
            <a:lvl6pPr marL="2743200" lvl="5" indent="-297179" algn="l">
              <a:lnSpc>
                <a:spcPct val="100000"/>
              </a:lnSpc>
              <a:spcBef>
                <a:spcPts val="360"/>
              </a:spcBef>
              <a:spcAft>
                <a:spcPts val="0"/>
              </a:spcAft>
              <a:buSzPts val="1080"/>
              <a:buChar char="■"/>
              <a:defRPr sz="1800"/>
            </a:lvl6pPr>
            <a:lvl7pPr marL="3200400" lvl="6" indent="-297179" algn="l">
              <a:lnSpc>
                <a:spcPct val="100000"/>
              </a:lnSpc>
              <a:spcBef>
                <a:spcPts val="360"/>
              </a:spcBef>
              <a:spcAft>
                <a:spcPts val="0"/>
              </a:spcAft>
              <a:buSzPts val="1080"/>
              <a:buChar char="■"/>
              <a:defRPr sz="1800"/>
            </a:lvl7pPr>
            <a:lvl8pPr marL="3657600" lvl="7" indent="-297179" algn="l">
              <a:lnSpc>
                <a:spcPct val="100000"/>
              </a:lnSpc>
              <a:spcBef>
                <a:spcPts val="360"/>
              </a:spcBef>
              <a:spcAft>
                <a:spcPts val="0"/>
              </a:spcAft>
              <a:buSzPts val="1080"/>
              <a:buChar char="■"/>
              <a:defRPr sz="1800"/>
            </a:lvl8pPr>
            <a:lvl9pPr marL="4114800" lvl="8" indent="-297179" algn="l">
              <a:lnSpc>
                <a:spcPct val="100000"/>
              </a:lnSpc>
              <a:spcBef>
                <a:spcPts val="360"/>
              </a:spcBef>
              <a:spcAft>
                <a:spcPts val="0"/>
              </a:spcAft>
              <a:buSzPts val="1080"/>
              <a:buChar char="■"/>
              <a:defRPr sz="1800"/>
            </a:lvl9pPr>
          </a:lstStyle>
          <a:p>
            <a:endParaRPr/>
          </a:p>
        </p:txBody>
      </p:sp>
      <p:sp>
        <p:nvSpPr>
          <p:cNvPr id="174" name="Google Shape;174;p11"/>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320040" algn="l">
              <a:lnSpc>
                <a:spcPct val="100000"/>
              </a:lnSpc>
              <a:spcBef>
                <a:spcPts val="480"/>
              </a:spcBef>
              <a:spcAft>
                <a:spcPts val="0"/>
              </a:spcAft>
              <a:buSzPts val="1440"/>
              <a:buChar char="■"/>
              <a:defRPr sz="2400"/>
            </a:lvl2pPr>
            <a:lvl3pPr marL="1371600" lvl="2" indent="-349250" algn="l">
              <a:lnSpc>
                <a:spcPct val="100000"/>
              </a:lnSpc>
              <a:spcBef>
                <a:spcPts val="400"/>
              </a:spcBef>
              <a:spcAft>
                <a:spcPts val="0"/>
              </a:spcAft>
              <a:buSzPts val="1900"/>
              <a:buChar char="⬥"/>
              <a:defRPr sz="2000"/>
            </a:lvl3pPr>
            <a:lvl4pPr marL="1828800" lvl="3" indent="-302894" algn="l">
              <a:lnSpc>
                <a:spcPct val="100000"/>
              </a:lnSpc>
              <a:spcBef>
                <a:spcPts val="360"/>
              </a:spcBef>
              <a:spcAft>
                <a:spcPts val="0"/>
              </a:spcAft>
              <a:buSzPts val="1170"/>
              <a:buChar char="■"/>
              <a:defRPr sz="1800"/>
            </a:lvl4pPr>
            <a:lvl5pPr marL="2286000" lvl="4" indent="-297179" algn="l">
              <a:lnSpc>
                <a:spcPct val="100000"/>
              </a:lnSpc>
              <a:spcBef>
                <a:spcPts val="360"/>
              </a:spcBef>
              <a:spcAft>
                <a:spcPts val="0"/>
              </a:spcAft>
              <a:buSzPts val="1080"/>
              <a:buChar char="■"/>
              <a:defRPr sz="1800"/>
            </a:lvl5pPr>
            <a:lvl6pPr marL="2743200" lvl="5" indent="-297179" algn="l">
              <a:lnSpc>
                <a:spcPct val="100000"/>
              </a:lnSpc>
              <a:spcBef>
                <a:spcPts val="360"/>
              </a:spcBef>
              <a:spcAft>
                <a:spcPts val="0"/>
              </a:spcAft>
              <a:buSzPts val="1080"/>
              <a:buChar char="■"/>
              <a:defRPr sz="1800"/>
            </a:lvl6pPr>
            <a:lvl7pPr marL="3200400" lvl="6" indent="-297179" algn="l">
              <a:lnSpc>
                <a:spcPct val="100000"/>
              </a:lnSpc>
              <a:spcBef>
                <a:spcPts val="360"/>
              </a:spcBef>
              <a:spcAft>
                <a:spcPts val="0"/>
              </a:spcAft>
              <a:buSzPts val="1080"/>
              <a:buChar char="■"/>
              <a:defRPr sz="1800"/>
            </a:lvl7pPr>
            <a:lvl8pPr marL="3657600" lvl="7" indent="-297179" algn="l">
              <a:lnSpc>
                <a:spcPct val="100000"/>
              </a:lnSpc>
              <a:spcBef>
                <a:spcPts val="360"/>
              </a:spcBef>
              <a:spcAft>
                <a:spcPts val="0"/>
              </a:spcAft>
              <a:buSzPts val="1080"/>
              <a:buChar char="■"/>
              <a:defRPr sz="1800"/>
            </a:lvl8pPr>
            <a:lvl9pPr marL="4114800" lvl="8" indent="-297179" algn="l">
              <a:lnSpc>
                <a:spcPct val="100000"/>
              </a:lnSpc>
              <a:spcBef>
                <a:spcPts val="360"/>
              </a:spcBef>
              <a:spcAft>
                <a:spcPts val="0"/>
              </a:spcAft>
              <a:buSzPts val="1080"/>
              <a:buChar char="■"/>
              <a:defRPr sz="1800"/>
            </a:lvl9pPr>
          </a:lstStyle>
          <a:p>
            <a:endParaRPr/>
          </a:p>
        </p:txBody>
      </p:sp>
      <p:sp>
        <p:nvSpPr>
          <p:cNvPr id="175" name="Google Shape;175;p1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12"/>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7180" algn="l">
              <a:lnSpc>
                <a:spcPct val="100000"/>
              </a:lnSpc>
              <a:spcBef>
                <a:spcPts val="360"/>
              </a:spcBef>
              <a:spcAft>
                <a:spcPts val="0"/>
              </a:spcAft>
              <a:buSzPts val="1080"/>
              <a:buChar char="■"/>
              <a:defRPr/>
            </a:lvl2pPr>
            <a:lvl3pPr marL="1371600" lvl="2" indent="-337185" algn="l">
              <a:lnSpc>
                <a:spcPct val="100000"/>
              </a:lnSpc>
              <a:spcBef>
                <a:spcPts val="360"/>
              </a:spcBef>
              <a:spcAft>
                <a:spcPts val="0"/>
              </a:spcAft>
              <a:buSzPts val="1710"/>
              <a:buChar char="⬥"/>
              <a:defRPr/>
            </a:lvl3pPr>
            <a:lvl4pPr marL="1828800" lvl="3" indent="-302894" algn="l">
              <a:lnSpc>
                <a:spcPct val="100000"/>
              </a:lnSpc>
              <a:spcBef>
                <a:spcPts val="360"/>
              </a:spcBef>
              <a:spcAft>
                <a:spcPts val="0"/>
              </a:spcAft>
              <a:buSzPts val="1170"/>
              <a:buChar char="■"/>
              <a:defRPr/>
            </a:lvl4pPr>
            <a:lvl5pPr marL="2286000" lvl="4" indent="-297179" algn="l">
              <a:lnSpc>
                <a:spcPct val="100000"/>
              </a:lnSpc>
              <a:spcBef>
                <a:spcPts val="360"/>
              </a:spcBef>
              <a:spcAft>
                <a:spcPts val="0"/>
              </a:spcAft>
              <a:buSzPts val="1080"/>
              <a:buChar char="■"/>
              <a:defRPr/>
            </a:lvl5pPr>
            <a:lvl6pPr marL="2743200" lvl="5" indent="-297179" algn="l">
              <a:lnSpc>
                <a:spcPct val="100000"/>
              </a:lnSpc>
              <a:spcBef>
                <a:spcPts val="360"/>
              </a:spcBef>
              <a:spcAft>
                <a:spcPts val="0"/>
              </a:spcAft>
              <a:buSzPts val="1080"/>
              <a:buChar char="■"/>
              <a:defRPr/>
            </a:lvl6pPr>
            <a:lvl7pPr marL="3200400" lvl="6" indent="-297179" algn="l">
              <a:lnSpc>
                <a:spcPct val="100000"/>
              </a:lnSpc>
              <a:spcBef>
                <a:spcPts val="360"/>
              </a:spcBef>
              <a:spcAft>
                <a:spcPts val="0"/>
              </a:spcAft>
              <a:buSzPts val="1080"/>
              <a:buChar char="■"/>
              <a:defRPr/>
            </a:lvl7pPr>
            <a:lvl8pPr marL="3657600" lvl="7" indent="-297179" algn="l">
              <a:lnSpc>
                <a:spcPct val="100000"/>
              </a:lnSpc>
              <a:spcBef>
                <a:spcPts val="360"/>
              </a:spcBef>
              <a:spcAft>
                <a:spcPts val="0"/>
              </a:spcAft>
              <a:buSzPts val="1080"/>
              <a:buChar char="■"/>
              <a:defRPr/>
            </a:lvl8pPr>
            <a:lvl9pPr marL="4114800" lvl="8" indent="-297179" algn="l">
              <a:lnSpc>
                <a:spcPct val="100000"/>
              </a:lnSpc>
              <a:spcBef>
                <a:spcPts val="360"/>
              </a:spcBef>
              <a:spcAft>
                <a:spcPts val="0"/>
              </a:spcAft>
              <a:buSzPts val="1080"/>
              <a:buChar char="■"/>
              <a:defRPr/>
            </a:lvl9pPr>
          </a:lstStyle>
          <a:p>
            <a:endParaRPr/>
          </a:p>
        </p:txBody>
      </p:sp>
      <p:sp>
        <p:nvSpPr>
          <p:cNvPr id="181" name="Google Shape;181;p1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1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1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0"/>
            <a:ext cx="9144000" cy="6858000"/>
            <a:chOff x="0" y="0"/>
            <a:chExt cx="5760" cy="4320"/>
          </a:xfrm>
        </p:grpSpPr>
        <p:grpSp>
          <p:nvGrpSpPr>
            <p:cNvPr id="11" name="Google Shape;11;p5"/>
            <p:cNvGrpSpPr/>
            <p:nvPr/>
          </p:nvGrpSpPr>
          <p:grpSpPr>
            <a:xfrm>
              <a:off x="0" y="0"/>
              <a:ext cx="5760" cy="4320"/>
              <a:chOff x="0" y="0"/>
              <a:chExt cx="5760" cy="4320"/>
            </a:xfrm>
          </p:grpSpPr>
          <p:sp>
            <p:nvSpPr>
              <p:cNvPr id="12" name="Google Shape;12;p5"/>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ahoma"/>
                  <a:ea typeface="Tahoma"/>
                  <a:cs typeface="Tahoma"/>
                  <a:sym typeface="Tahoma"/>
                </a:endParaRPr>
              </a:p>
            </p:txBody>
          </p:sp>
          <p:grpSp>
            <p:nvGrpSpPr>
              <p:cNvPr id="13" name="Google Shape;13;p5"/>
              <p:cNvGrpSpPr/>
              <p:nvPr/>
            </p:nvGrpSpPr>
            <p:grpSpPr>
              <a:xfrm>
                <a:off x="0" y="0"/>
                <a:ext cx="5760" cy="4320"/>
                <a:chOff x="0" y="0"/>
                <a:chExt cx="5760" cy="4320"/>
              </a:xfrm>
            </p:grpSpPr>
            <p:cxnSp>
              <p:nvCxnSpPr>
                <p:cNvPr id="14" name="Google Shape;14;p5"/>
                <p:cNvCxnSpPr/>
                <p:nvPr/>
              </p:nvCxnSpPr>
              <p:spPr>
                <a:xfrm>
                  <a:off x="0" y="19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5" name="Google Shape;15;p5"/>
                <p:cNvCxnSpPr/>
                <p:nvPr/>
              </p:nvCxnSpPr>
              <p:spPr>
                <a:xfrm>
                  <a:off x="0" y="38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6" name="Google Shape;16;p5"/>
                <p:cNvCxnSpPr/>
                <p:nvPr/>
              </p:nvCxnSpPr>
              <p:spPr>
                <a:xfrm>
                  <a:off x="0" y="576"/>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7" name="Google Shape;17;p5"/>
                <p:cNvCxnSpPr/>
                <p:nvPr/>
              </p:nvCxnSpPr>
              <p:spPr>
                <a:xfrm>
                  <a:off x="0" y="768"/>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8" name="Google Shape;18;p5"/>
                <p:cNvCxnSpPr/>
                <p:nvPr/>
              </p:nvCxnSpPr>
              <p:spPr>
                <a:xfrm>
                  <a:off x="0" y="960"/>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9" name="Google Shape;19;p5"/>
                <p:cNvCxnSpPr/>
                <p:nvPr/>
              </p:nvCxnSpPr>
              <p:spPr>
                <a:xfrm>
                  <a:off x="0" y="115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0" name="Google Shape;20;p5"/>
                <p:cNvCxnSpPr/>
                <p:nvPr/>
              </p:nvCxnSpPr>
              <p:spPr>
                <a:xfrm>
                  <a:off x="0" y="134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1" name="Google Shape;21;p5"/>
                <p:cNvCxnSpPr/>
                <p:nvPr/>
              </p:nvCxnSpPr>
              <p:spPr>
                <a:xfrm>
                  <a:off x="0" y="1536"/>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2" name="Google Shape;22;p5"/>
                <p:cNvCxnSpPr/>
                <p:nvPr/>
              </p:nvCxnSpPr>
              <p:spPr>
                <a:xfrm>
                  <a:off x="0" y="1728"/>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3" name="Google Shape;23;p5"/>
                <p:cNvCxnSpPr/>
                <p:nvPr/>
              </p:nvCxnSpPr>
              <p:spPr>
                <a:xfrm>
                  <a:off x="0" y="1920"/>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4" name="Google Shape;24;p5"/>
                <p:cNvCxnSpPr/>
                <p:nvPr/>
              </p:nvCxnSpPr>
              <p:spPr>
                <a:xfrm>
                  <a:off x="0" y="211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5" name="Google Shape;25;p5"/>
                <p:cNvCxnSpPr/>
                <p:nvPr/>
              </p:nvCxnSpPr>
              <p:spPr>
                <a:xfrm>
                  <a:off x="0" y="230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6" name="Google Shape;26;p5"/>
                <p:cNvCxnSpPr/>
                <p:nvPr/>
              </p:nvCxnSpPr>
              <p:spPr>
                <a:xfrm>
                  <a:off x="0" y="2496"/>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7" name="Google Shape;27;p5"/>
                <p:cNvCxnSpPr/>
                <p:nvPr/>
              </p:nvCxnSpPr>
              <p:spPr>
                <a:xfrm>
                  <a:off x="0" y="2688"/>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8" name="Google Shape;28;p5"/>
                <p:cNvCxnSpPr/>
                <p:nvPr/>
              </p:nvCxnSpPr>
              <p:spPr>
                <a:xfrm>
                  <a:off x="0" y="2880"/>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29" name="Google Shape;29;p5"/>
                <p:cNvCxnSpPr/>
                <p:nvPr/>
              </p:nvCxnSpPr>
              <p:spPr>
                <a:xfrm>
                  <a:off x="0" y="307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30" name="Google Shape;30;p5"/>
                <p:cNvCxnSpPr/>
                <p:nvPr/>
              </p:nvCxnSpPr>
              <p:spPr>
                <a:xfrm>
                  <a:off x="0" y="326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31" name="Google Shape;31;p5"/>
                <p:cNvCxnSpPr/>
                <p:nvPr/>
              </p:nvCxnSpPr>
              <p:spPr>
                <a:xfrm>
                  <a:off x="0" y="3456"/>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32" name="Google Shape;32;p5"/>
                <p:cNvCxnSpPr/>
                <p:nvPr/>
              </p:nvCxnSpPr>
              <p:spPr>
                <a:xfrm>
                  <a:off x="0" y="3648"/>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33" name="Google Shape;33;p5"/>
                <p:cNvCxnSpPr/>
                <p:nvPr/>
              </p:nvCxnSpPr>
              <p:spPr>
                <a:xfrm>
                  <a:off x="0" y="3840"/>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34" name="Google Shape;34;p5"/>
                <p:cNvCxnSpPr/>
                <p:nvPr/>
              </p:nvCxnSpPr>
              <p:spPr>
                <a:xfrm>
                  <a:off x="0" y="403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35" name="Google Shape;35;p5"/>
                <p:cNvCxnSpPr/>
                <p:nvPr/>
              </p:nvCxnSpPr>
              <p:spPr>
                <a:xfrm>
                  <a:off x="0" y="422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36" name="Google Shape;36;p5"/>
                <p:cNvCxnSpPr/>
                <p:nvPr/>
              </p:nvCxnSpPr>
              <p:spPr>
                <a:xfrm>
                  <a:off x="19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37" name="Google Shape;37;p5"/>
                <p:cNvCxnSpPr/>
                <p:nvPr/>
              </p:nvCxnSpPr>
              <p:spPr>
                <a:xfrm>
                  <a:off x="38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38" name="Google Shape;38;p5"/>
                <p:cNvCxnSpPr/>
                <p:nvPr/>
              </p:nvCxnSpPr>
              <p:spPr>
                <a:xfrm>
                  <a:off x="57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39" name="Google Shape;39;p5"/>
                <p:cNvCxnSpPr/>
                <p:nvPr/>
              </p:nvCxnSpPr>
              <p:spPr>
                <a:xfrm>
                  <a:off x="76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0" name="Google Shape;40;p5"/>
                <p:cNvCxnSpPr/>
                <p:nvPr/>
              </p:nvCxnSpPr>
              <p:spPr>
                <a:xfrm>
                  <a:off x="96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1" name="Google Shape;41;p5"/>
                <p:cNvCxnSpPr/>
                <p:nvPr/>
              </p:nvCxnSpPr>
              <p:spPr>
                <a:xfrm>
                  <a:off x="115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2" name="Google Shape;42;p5"/>
                <p:cNvCxnSpPr/>
                <p:nvPr/>
              </p:nvCxnSpPr>
              <p:spPr>
                <a:xfrm>
                  <a:off x="134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3" name="Google Shape;43;p5"/>
                <p:cNvCxnSpPr/>
                <p:nvPr/>
              </p:nvCxnSpPr>
              <p:spPr>
                <a:xfrm>
                  <a:off x="153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4" name="Google Shape;44;p5"/>
                <p:cNvCxnSpPr/>
                <p:nvPr/>
              </p:nvCxnSpPr>
              <p:spPr>
                <a:xfrm>
                  <a:off x="172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5" name="Google Shape;45;p5"/>
                <p:cNvCxnSpPr/>
                <p:nvPr/>
              </p:nvCxnSpPr>
              <p:spPr>
                <a:xfrm>
                  <a:off x="192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6" name="Google Shape;46;p5"/>
                <p:cNvCxnSpPr/>
                <p:nvPr/>
              </p:nvCxnSpPr>
              <p:spPr>
                <a:xfrm>
                  <a:off x="211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7" name="Google Shape;47;p5"/>
                <p:cNvCxnSpPr/>
                <p:nvPr/>
              </p:nvCxnSpPr>
              <p:spPr>
                <a:xfrm>
                  <a:off x="230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8" name="Google Shape;48;p5"/>
                <p:cNvCxnSpPr/>
                <p:nvPr/>
              </p:nvCxnSpPr>
              <p:spPr>
                <a:xfrm>
                  <a:off x="249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49" name="Google Shape;49;p5"/>
                <p:cNvCxnSpPr/>
                <p:nvPr/>
              </p:nvCxnSpPr>
              <p:spPr>
                <a:xfrm>
                  <a:off x="268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0" name="Google Shape;50;p5"/>
                <p:cNvCxnSpPr/>
                <p:nvPr/>
              </p:nvCxnSpPr>
              <p:spPr>
                <a:xfrm>
                  <a:off x="288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1" name="Google Shape;51;p5"/>
                <p:cNvCxnSpPr/>
                <p:nvPr/>
              </p:nvCxnSpPr>
              <p:spPr>
                <a:xfrm>
                  <a:off x="307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2" name="Google Shape;52;p5"/>
                <p:cNvCxnSpPr/>
                <p:nvPr/>
              </p:nvCxnSpPr>
              <p:spPr>
                <a:xfrm>
                  <a:off x="326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3" name="Google Shape;53;p5"/>
                <p:cNvCxnSpPr/>
                <p:nvPr/>
              </p:nvCxnSpPr>
              <p:spPr>
                <a:xfrm>
                  <a:off x="345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4" name="Google Shape;54;p5"/>
                <p:cNvCxnSpPr/>
                <p:nvPr/>
              </p:nvCxnSpPr>
              <p:spPr>
                <a:xfrm>
                  <a:off x="364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5" name="Google Shape;55;p5"/>
                <p:cNvCxnSpPr/>
                <p:nvPr/>
              </p:nvCxnSpPr>
              <p:spPr>
                <a:xfrm>
                  <a:off x="384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6" name="Google Shape;56;p5"/>
                <p:cNvCxnSpPr/>
                <p:nvPr/>
              </p:nvCxnSpPr>
              <p:spPr>
                <a:xfrm>
                  <a:off x="403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7" name="Google Shape;57;p5"/>
                <p:cNvCxnSpPr/>
                <p:nvPr/>
              </p:nvCxnSpPr>
              <p:spPr>
                <a:xfrm>
                  <a:off x="422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8" name="Google Shape;58;p5"/>
                <p:cNvCxnSpPr/>
                <p:nvPr/>
              </p:nvCxnSpPr>
              <p:spPr>
                <a:xfrm>
                  <a:off x="441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59" name="Google Shape;59;p5"/>
                <p:cNvCxnSpPr/>
                <p:nvPr/>
              </p:nvCxnSpPr>
              <p:spPr>
                <a:xfrm>
                  <a:off x="460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60" name="Google Shape;60;p5"/>
                <p:cNvCxnSpPr/>
                <p:nvPr/>
              </p:nvCxnSpPr>
              <p:spPr>
                <a:xfrm>
                  <a:off x="480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61" name="Google Shape;61;p5"/>
                <p:cNvCxnSpPr/>
                <p:nvPr/>
              </p:nvCxnSpPr>
              <p:spPr>
                <a:xfrm>
                  <a:off x="499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62" name="Google Shape;62;p5"/>
                <p:cNvCxnSpPr/>
                <p:nvPr/>
              </p:nvCxnSpPr>
              <p:spPr>
                <a:xfrm>
                  <a:off x="518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63" name="Google Shape;63;p5"/>
                <p:cNvCxnSpPr/>
                <p:nvPr/>
              </p:nvCxnSpPr>
              <p:spPr>
                <a:xfrm>
                  <a:off x="537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64" name="Google Shape;64;p5"/>
                <p:cNvCxnSpPr/>
                <p:nvPr/>
              </p:nvCxnSpPr>
              <p:spPr>
                <a:xfrm>
                  <a:off x="5568" y="0"/>
                  <a:ext cx="0" cy="4320"/>
                </a:xfrm>
                <a:prstGeom prst="straightConnector1">
                  <a:avLst/>
                </a:prstGeom>
                <a:noFill/>
                <a:ln w="9525" cap="flat" cmpd="sng">
                  <a:solidFill>
                    <a:schemeClr val="folHlink"/>
                  </a:solidFill>
                  <a:prstDash val="solid"/>
                  <a:miter lim="800000"/>
                  <a:headEnd type="none" w="sm" len="sm"/>
                  <a:tailEnd type="none" w="sm" len="sm"/>
                </a:ln>
              </p:spPr>
            </p:cxnSp>
          </p:grpSp>
          <p:cxnSp>
            <p:nvCxnSpPr>
              <p:cNvPr id="65" name="Google Shape;65;p5"/>
              <p:cNvCxnSpPr/>
              <p:nvPr/>
            </p:nvCxnSpPr>
            <p:spPr>
              <a:xfrm>
                <a:off x="5568" y="0"/>
                <a:ext cx="0" cy="1488"/>
              </a:xfrm>
              <a:prstGeom prst="straightConnector1">
                <a:avLst/>
              </a:prstGeom>
              <a:noFill/>
              <a:ln w="9525" cap="flat" cmpd="sng">
                <a:solidFill>
                  <a:schemeClr val="hlink"/>
                </a:solidFill>
                <a:prstDash val="solid"/>
                <a:miter lim="800000"/>
                <a:headEnd type="none" w="sm" len="sm"/>
                <a:tailEnd type="none" w="sm" len="sm"/>
              </a:ln>
            </p:spPr>
          </p:cxnSp>
        </p:grpSp>
        <p:grpSp>
          <p:nvGrpSpPr>
            <p:cNvPr id="66" name="Google Shape;66;p5"/>
            <p:cNvGrpSpPr/>
            <p:nvPr/>
          </p:nvGrpSpPr>
          <p:grpSpPr>
            <a:xfrm>
              <a:off x="3" y="559"/>
              <a:ext cx="4192" cy="1796"/>
              <a:chOff x="3" y="559"/>
              <a:chExt cx="4192" cy="1796"/>
            </a:xfrm>
          </p:grpSpPr>
          <p:cxnSp>
            <p:nvCxnSpPr>
              <p:cNvPr id="67" name="Google Shape;67;p5"/>
              <p:cNvCxnSpPr/>
              <p:nvPr/>
            </p:nvCxnSpPr>
            <p:spPr>
              <a:xfrm>
                <a:off x="506" y="559"/>
                <a:ext cx="0" cy="1796"/>
              </a:xfrm>
              <a:prstGeom prst="straightConnector1">
                <a:avLst/>
              </a:prstGeom>
              <a:noFill/>
              <a:ln w="9525" cap="flat" cmpd="sng">
                <a:solidFill>
                  <a:schemeClr val="hlink"/>
                </a:solidFill>
                <a:prstDash val="solid"/>
                <a:miter lim="800000"/>
                <a:headEnd type="none" w="sm" len="sm"/>
                <a:tailEnd type="none" w="sm" len="sm"/>
              </a:ln>
            </p:spPr>
          </p:cxnSp>
          <p:cxnSp>
            <p:nvCxnSpPr>
              <p:cNvPr id="68" name="Google Shape;68;p5"/>
              <p:cNvCxnSpPr/>
              <p:nvPr/>
            </p:nvCxnSpPr>
            <p:spPr>
              <a:xfrm rot="10800000">
                <a:off x="3" y="1924"/>
                <a:ext cx="3211" cy="1"/>
              </a:xfrm>
              <a:prstGeom prst="straightConnector1">
                <a:avLst/>
              </a:prstGeom>
              <a:noFill/>
              <a:ln w="9525" cap="flat" cmpd="sng">
                <a:solidFill>
                  <a:schemeClr val="hlink"/>
                </a:solidFill>
                <a:prstDash val="solid"/>
                <a:miter lim="800000"/>
                <a:headEnd type="none" w="sm" len="sm"/>
                <a:tailEnd type="none" w="sm" len="sm"/>
              </a:ln>
            </p:spPr>
          </p:cxnSp>
          <p:cxnSp>
            <p:nvCxnSpPr>
              <p:cNvPr id="69" name="Google Shape;69;p5"/>
              <p:cNvCxnSpPr/>
              <p:nvPr/>
            </p:nvCxnSpPr>
            <p:spPr>
              <a:xfrm rot="10800000">
                <a:off x="384" y="938"/>
                <a:ext cx="3811" cy="1"/>
              </a:xfrm>
              <a:prstGeom prst="straightConnector1">
                <a:avLst/>
              </a:prstGeom>
              <a:noFill/>
              <a:ln w="9525" cap="flat" cmpd="sng">
                <a:solidFill>
                  <a:schemeClr val="hlink"/>
                </a:solidFill>
                <a:prstDash val="solid"/>
                <a:miter lim="800000"/>
                <a:headEnd type="none" w="sm" len="sm"/>
                <a:tailEnd type="none" w="sm" len="sm"/>
              </a:ln>
            </p:spPr>
          </p:cxnSp>
          <p:sp>
            <p:nvSpPr>
              <p:cNvPr id="70" name="Google Shape;70;p5"/>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ahoma"/>
                  <a:ea typeface="Tahoma"/>
                  <a:cs typeface="Tahoma"/>
                  <a:sym typeface="Tahoma"/>
                </a:endParaRPr>
              </a:p>
            </p:txBody>
          </p:sp>
        </p:grpSp>
        <p:grpSp>
          <p:nvGrpSpPr>
            <p:cNvPr id="71" name="Google Shape;71;p5"/>
            <p:cNvGrpSpPr/>
            <p:nvPr/>
          </p:nvGrpSpPr>
          <p:grpSpPr>
            <a:xfrm>
              <a:off x="1480" y="1952"/>
              <a:ext cx="3808" cy="1812"/>
              <a:chOff x="1480" y="1952"/>
              <a:chExt cx="3808" cy="1812"/>
            </a:xfrm>
          </p:grpSpPr>
          <p:cxnSp>
            <p:nvCxnSpPr>
              <p:cNvPr id="72" name="Google Shape;72;p5"/>
              <p:cNvCxnSpPr/>
              <p:nvPr/>
            </p:nvCxnSpPr>
            <p:spPr>
              <a:xfrm>
                <a:off x="1480" y="3442"/>
                <a:ext cx="3808" cy="0"/>
              </a:xfrm>
              <a:prstGeom prst="straightConnector1">
                <a:avLst/>
              </a:prstGeom>
              <a:noFill/>
              <a:ln w="9525" cap="flat" cmpd="sng">
                <a:solidFill>
                  <a:schemeClr val="hlink"/>
                </a:solidFill>
                <a:prstDash val="solid"/>
                <a:miter lim="800000"/>
                <a:headEnd type="none" w="sm" len="sm"/>
                <a:tailEnd type="none" w="sm" len="sm"/>
              </a:ln>
            </p:spPr>
          </p:cxnSp>
          <p:cxnSp>
            <p:nvCxnSpPr>
              <p:cNvPr id="73" name="Google Shape;73;p5"/>
              <p:cNvCxnSpPr/>
              <p:nvPr/>
            </p:nvCxnSpPr>
            <p:spPr>
              <a:xfrm>
                <a:off x="5172" y="1952"/>
                <a:ext cx="0" cy="1812"/>
              </a:xfrm>
              <a:prstGeom prst="straightConnector1">
                <a:avLst/>
              </a:prstGeom>
              <a:noFill/>
              <a:ln w="9525" cap="flat" cmpd="sng">
                <a:solidFill>
                  <a:schemeClr val="hlink"/>
                </a:solidFill>
                <a:prstDash val="solid"/>
                <a:miter lim="800000"/>
                <a:headEnd type="none" w="sm" len="sm"/>
                <a:tailEnd type="none" w="sm" len="sm"/>
              </a:ln>
            </p:spPr>
          </p:cxnSp>
          <p:sp>
            <p:nvSpPr>
              <p:cNvPr id="74" name="Google Shape;74;p5"/>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ahoma"/>
                  <a:ea typeface="Tahoma"/>
                  <a:cs typeface="Tahoma"/>
                  <a:sym typeface="Tahoma"/>
                </a:endParaRPr>
              </a:p>
            </p:txBody>
          </p:sp>
        </p:grpSp>
      </p:grpSp>
      <p:sp>
        <p:nvSpPr>
          <p:cNvPr id="75" name="Google Shape;75;p5"/>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76" name="Google Shape;76;p5"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lnSpc>
                <a:spcPct val="100000"/>
              </a:lnSpc>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lnSpc>
                <a:spcPct val="100000"/>
              </a:lnSpc>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lnSpc>
                <a:spcPct val="100000"/>
              </a:lnSpc>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5"/>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5"/>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79" name="Google Shape;79;p5"/>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7"/>
          <p:cNvGrpSpPr/>
          <p:nvPr/>
        </p:nvGrpSpPr>
        <p:grpSpPr>
          <a:xfrm>
            <a:off x="0" y="0"/>
            <a:ext cx="9144000" cy="6858000"/>
            <a:chOff x="0" y="0"/>
            <a:chExt cx="5760" cy="4320"/>
          </a:xfrm>
        </p:grpSpPr>
        <p:grpSp>
          <p:nvGrpSpPr>
            <p:cNvPr id="88" name="Google Shape;88;p7"/>
            <p:cNvGrpSpPr/>
            <p:nvPr/>
          </p:nvGrpSpPr>
          <p:grpSpPr>
            <a:xfrm>
              <a:off x="0" y="0"/>
              <a:ext cx="5760" cy="4320"/>
              <a:chOff x="0" y="0"/>
              <a:chExt cx="5760" cy="4320"/>
            </a:xfrm>
          </p:grpSpPr>
          <p:grpSp>
            <p:nvGrpSpPr>
              <p:cNvPr id="89" name="Google Shape;89;p7"/>
              <p:cNvGrpSpPr/>
              <p:nvPr/>
            </p:nvGrpSpPr>
            <p:grpSpPr>
              <a:xfrm>
                <a:off x="0" y="192"/>
                <a:ext cx="5760" cy="4032"/>
                <a:chOff x="0" y="192"/>
                <a:chExt cx="5760" cy="4032"/>
              </a:xfrm>
            </p:grpSpPr>
            <p:cxnSp>
              <p:nvCxnSpPr>
                <p:cNvPr id="90" name="Google Shape;90;p7"/>
                <p:cNvCxnSpPr/>
                <p:nvPr/>
              </p:nvCxnSpPr>
              <p:spPr>
                <a:xfrm>
                  <a:off x="0" y="19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1" name="Google Shape;91;p7"/>
                <p:cNvCxnSpPr/>
                <p:nvPr/>
              </p:nvCxnSpPr>
              <p:spPr>
                <a:xfrm>
                  <a:off x="0" y="38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2" name="Google Shape;92;p7"/>
                <p:cNvCxnSpPr/>
                <p:nvPr/>
              </p:nvCxnSpPr>
              <p:spPr>
                <a:xfrm>
                  <a:off x="0" y="576"/>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3" name="Google Shape;93;p7"/>
                <p:cNvCxnSpPr/>
                <p:nvPr/>
              </p:nvCxnSpPr>
              <p:spPr>
                <a:xfrm>
                  <a:off x="0" y="768"/>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4" name="Google Shape;94;p7"/>
                <p:cNvCxnSpPr/>
                <p:nvPr/>
              </p:nvCxnSpPr>
              <p:spPr>
                <a:xfrm>
                  <a:off x="0" y="960"/>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5" name="Google Shape;95;p7"/>
                <p:cNvCxnSpPr/>
                <p:nvPr/>
              </p:nvCxnSpPr>
              <p:spPr>
                <a:xfrm>
                  <a:off x="0" y="115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6" name="Google Shape;96;p7"/>
                <p:cNvCxnSpPr/>
                <p:nvPr/>
              </p:nvCxnSpPr>
              <p:spPr>
                <a:xfrm>
                  <a:off x="0" y="134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7" name="Google Shape;97;p7"/>
                <p:cNvCxnSpPr/>
                <p:nvPr/>
              </p:nvCxnSpPr>
              <p:spPr>
                <a:xfrm>
                  <a:off x="0" y="1536"/>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8" name="Google Shape;98;p7"/>
                <p:cNvCxnSpPr/>
                <p:nvPr/>
              </p:nvCxnSpPr>
              <p:spPr>
                <a:xfrm>
                  <a:off x="0" y="1728"/>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99" name="Google Shape;99;p7"/>
                <p:cNvCxnSpPr/>
                <p:nvPr/>
              </p:nvCxnSpPr>
              <p:spPr>
                <a:xfrm>
                  <a:off x="0" y="1920"/>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0" name="Google Shape;100;p7"/>
                <p:cNvCxnSpPr/>
                <p:nvPr/>
              </p:nvCxnSpPr>
              <p:spPr>
                <a:xfrm>
                  <a:off x="0" y="211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1" name="Google Shape;101;p7"/>
                <p:cNvCxnSpPr/>
                <p:nvPr/>
              </p:nvCxnSpPr>
              <p:spPr>
                <a:xfrm>
                  <a:off x="0" y="230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2" name="Google Shape;102;p7"/>
                <p:cNvCxnSpPr/>
                <p:nvPr/>
              </p:nvCxnSpPr>
              <p:spPr>
                <a:xfrm>
                  <a:off x="0" y="2496"/>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3" name="Google Shape;103;p7"/>
                <p:cNvCxnSpPr/>
                <p:nvPr/>
              </p:nvCxnSpPr>
              <p:spPr>
                <a:xfrm>
                  <a:off x="0" y="2688"/>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4" name="Google Shape;104;p7"/>
                <p:cNvCxnSpPr/>
                <p:nvPr/>
              </p:nvCxnSpPr>
              <p:spPr>
                <a:xfrm>
                  <a:off x="0" y="2880"/>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5" name="Google Shape;105;p7"/>
                <p:cNvCxnSpPr/>
                <p:nvPr/>
              </p:nvCxnSpPr>
              <p:spPr>
                <a:xfrm>
                  <a:off x="0" y="307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6" name="Google Shape;106;p7"/>
                <p:cNvCxnSpPr/>
                <p:nvPr/>
              </p:nvCxnSpPr>
              <p:spPr>
                <a:xfrm>
                  <a:off x="0" y="3264"/>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7" name="Google Shape;107;p7"/>
                <p:cNvCxnSpPr/>
                <p:nvPr/>
              </p:nvCxnSpPr>
              <p:spPr>
                <a:xfrm>
                  <a:off x="0" y="3456"/>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8" name="Google Shape;108;p7"/>
                <p:cNvCxnSpPr/>
                <p:nvPr/>
              </p:nvCxnSpPr>
              <p:spPr>
                <a:xfrm>
                  <a:off x="0" y="3648"/>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09" name="Google Shape;109;p7"/>
                <p:cNvCxnSpPr/>
                <p:nvPr/>
              </p:nvCxnSpPr>
              <p:spPr>
                <a:xfrm>
                  <a:off x="0" y="3840"/>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10" name="Google Shape;110;p7"/>
                <p:cNvCxnSpPr/>
                <p:nvPr/>
              </p:nvCxnSpPr>
              <p:spPr>
                <a:xfrm>
                  <a:off x="0" y="4032"/>
                  <a:ext cx="5760" cy="0"/>
                </a:xfrm>
                <a:prstGeom prst="straightConnector1">
                  <a:avLst/>
                </a:prstGeom>
                <a:noFill/>
                <a:ln w="9525" cap="flat" cmpd="sng">
                  <a:solidFill>
                    <a:schemeClr val="folHlink"/>
                  </a:solidFill>
                  <a:prstDash val="solid"/>
                  <a:miter lim="800000"/>
                  <a:headEnd type="none" w="sm" len="sm"/>
                  <a:tailEnd type="none" w="sm" len="sm"/>
                </a:ln>
              </p:spPr>
            </p:cxnSp>
            <p:cxnSp>
              <p:nvCxnSpPr>
                <p:cNvPr id="111" name="Google Shape;111;p7"/>
                <p:cNvCxnSpPr/>
                <p:nvPr/>
              </p:nvCxnSpPr>
              <p:spPr>
                <a:xfrm>
                  <a:off x="0" y="4224"/>
                  <a:ext cx="5760" cy="0"/>
                </a:xfrm>
                <a:prstGeom prst="straightConnector1">
                  <a:avLst/>
                </a:prstGeom>
                <a:noFill/>
                <a:ln w="9525" cap="flat" cmpd="sng">
                  <a:solidFill>
                    <a:schemeClr val="folHlink"/>
                  </a:solidFill>
                  <a:prstDash val="solid"/>
                  <a:miter lim="800000"/>
                  <a:headEnd type="none" w="sm" len="sm"/>
                  <a:tailEnd type="none" w="sm" len="sm"/>
                </a:ln>
              </p:spPr>
            </p:cxnSp>
          </p:grpSp>
          <p:grpSp>
            <p:nvGrpSpPr>
              <p:cNvPr id="112" name="Google Shape;112;p7"/>
              <p:cNvGrpSpPr/>
              <p:nvPr/>
            </p:nvGrpSpPr>
            <p:grpSpPr>
              <a:xfrm>
                <a:off x="192" y="0"/>
                <a:ext cx="5376" cy="4320"/>
                <a:chOff x="192" y="0"/>
                <a:chExt cx="5376" cy="4320"/>
              </a:xfrm>
            </p:grpSpPr>
            <p:cxnSp>
              <p:nvCxnSpPr>
                <p:cNvPr id="113" name="Google Shape;113;p7"/>
                <p:cNvCxnSpPr/>
                <p:nvPr/>
              </p:nvCxnSpPr>
              <p:spPr>
                <a:xfrm>
                  <a:off x="19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14" name="Google Shape;114;p7"/>
                <p:cNvCxnSpPr/>
                <p:nvPr/>
              </p:nvCxnSpPr>
              <p:spPr>
                <a:xfrm>
                  <a:off x="38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15" name="Google Shape;115;p7"/>
                <p:cNvCxnSpPr/>
                <p:nvPr/>
              </p:nvCxnSpPr>
              <p:spPr>
                <a:xfrm>
                  <a:off x="57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16" name="Google Shape;116;p7"/>
                <p:cNvCxnSpPr/>
                <p:nvPr/>
              </p:nvCxnSpPr>
              <p:spPr>
                <a:xfrm>
                  <a:off x="76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17" name="Google Shape;117;p7"/>
                <p:cNvCxnSpPr/>
                <p:nvPr/>
              </p:nvCxnSpPr>
              <p:spPr>
                <a:xfrm>
                  <a:off x="96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18" name="Google Shape;118;p7"/>
                <p:cNvCxnSpPr/>
                <p:nvPr/>
              </p:nvCxnSpPr>
              <p:spPr>
                <a:xfrm>
                  <a:off x="115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19" name="Google Shape;119;p7"/>
                <p:cNvCxnSpPr/>
                <p:nvPr/>
              </p:nvCxnSpPr>
              <p:spPr>
                <a:xfrm>
                  <a:off x="134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0" name="Google Shape;120;p7"/>
                <p:cNvCxnSpPr/>
                <p:nvPr/>
              </p:nvCxnSpPr>
              <p:spPr>
                <a:xfrm>
                  <a:off x="153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1" name="Google Shape;121;p7"/>
                <p:cNvCxnSpPr/>
                <p:nvPr/>
              </p:nvCxnSpPr>
              <p:spPr>
                <a:xfrm>
                  <a:off x="172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2" name="Google Shape;122;p7"/>
                <p:cNvCxnSpPr/>
                <p:nvPr/>
              </p:nvCxnSpPr>
              <p:spPr>
                <a:xfrm>
                  <a:off x="192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3" name="Google Shape;123;p7"/>
                <p:cNvCxnSpPr/>
                <p:nvPr/>
              </p:nvCxnSpPr>
              <p:spPr>
                <a:xfrm>
                  <a:off x="211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4" name="Google Shape;124;p7"/>
                <p:cNvCxnSpPr/>
                <p:nvPr/>
              </p:nvCxnSpPr>
              <p:spPr>
                <a:xfrm>
                  <a:off x="230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5" name="Google Shape;125;p7"/>
                <p:cNvCxnSpPr/>
                <p:nvPr/>
              </p:nvCxnSpPr>
              <p:spPr>
                <a:xfrm>
                  <a:off x="249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6" name="Google Shape;126;p7"/>
                <p:cNvCxnSpPr/>
                <p:nvPr/>
              </p:nvCxnSpPr>
              <p:spPr>
                <a:xfrm>
                  <a:off x="268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7" name="Google Shape;127;p7"/>
                <p:cNvCxnSpPr/>
                <p:nvPr/>
              </p:nvCxnSpPr>
              <p:spPr>
                <a:xfrm>
                  <a:off x="288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8" name="Google Shape;128;p7"/>
                <p:cNvCxnSpPr/>
                <p:nvPr/>
              </p:nvCxnSpPr>
              <p:spPr>
                <a:xfrm>
                  <a:off x="307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29" name="Google Shape;129;p7"/>
                <p:cNvCxnSpPr/>
                <p:nvPr/>
              </p:nvCxnSpPr>
              <p:spPr>
                <a:xfrm>
                  <a:off x="326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0" name="Google Shape;130;p7"/>
                <p:cNvCxnSpPr/>
                <p:nvPr/>
              </p:nvCxnSpPr>
              <p:spPr>
                <a:xfrm>
                  <a:off x="345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1" name="Google Shape;131;p7"/>
                <p:cNvCxnSpPr/>
                <p:nvPr/>
              </p:nvCxnSpPr>
              <p:spPr>
                <a:xfrm>
                  <a:off x="364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2" name="Google Shape;132;p7"/>
                <p:cNvCxnSpPr/>
                <p:nvPr/>
              </p:nvCxnSpPr>
              <p:spPr>
                <a:xfrm>
                  <a:off x="384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3" name="Google Shape;133;p7"/>
                <p:cNvCxnSpPr/>
                <p:nvPr/>
              </p:nvCxnSpPr>
              <p:spPr>
                <a:xfrm>
                  <a:off x="403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4" name="Google Shape;134;p7"/>
                <p:cNvCxnSpPr/>
                <p:nvPr/>
              </p:nvCxnSpPr>
              <p:spPr>
                <a:xfrm>
                  <a:off x="422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5" name="Google Shape;135;p7"/>
                <p:cNvCxnSpPr/>
                <p:nvPr/>
              </p:nvCxnSpPr>
              <p:spPr>
                <a:xfrm>
                  <a:off x="441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6" name="Google Shape;136;p7"/>
                <p:cNvCxnSpPr/>
                <p:nvPr/>
              </p:nvCxnSpPr>
              <p:spPr>
                <a:xfrm>
                  <a:off x="4608"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7" name="Google Shape;137;p7"/>
                <p:cNvCxnSpPr/>
                <p:nvPr/>
              </p:nvCxnSpPr>
              <p:spPr>
                <a:xfrm>
                  <a:off x="4800"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8" name="Google Shape;138;p7"/>
                <p:cNvCxnSpPr/>
                <p:nvPr/>
              </p:nvCxnSpPr>
              <p:spPr>
                <a:xfrm>
                  <a:off x="4992"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39" name="Google Shape;139;p7"/>
                <p:cNvCxnSpPr/>
                <p:nvPr/>
              </p:nvCxnSpPr>
              <p:spPr>
                <a:xfrm>
                  <a:off x="5184"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40" name="Google Shape;140;p7"/>
                <p:cNvCxnSpPr/>
                <p:nvPr/>
              </p:nvCxnSpPr>
              <p:spPr>
                <a:xfrm>
                  <a:off x="5376" y="0"/>
                  <a:ext cx="0" cy="4320"/>
                </a:xfrm>
                <a:prstGeom prst="straightConnector1">
                  <a:avLst/>
                </a:prstGeom>
                <a:noFill/>
                <a:ln w="9525" cap="flat" cmpd="sng">
                  <a:solidFill>
                    <a:schemeClr val="folHlink"/>
                  </a:solidFill>
                  <a:prstDash val="solid"/>
                  <a:miter lim="800000"/>
                  <a:headEnd type="none" w="sm" len="sm"/>
                  <a:tailEnd type="none" w="sm" len="sm"/>
                </a:ln>
              </p:spPr>
            </p:cxnSp>
            <p:cxnSp>
              <p:nvCxnSpPr>
                <p:cNvPr id="141" name="Google Shape;141;p7"/>
                <p:cNvCxnSpPr/>
                <p:nvPr/>
              </p:nvCxnSpPr>
              <p:spPr>
                <a:xfrm>
                  <a:off x="5568" y="0"/>
                  <a:ext cx="0" cy="4320"/>
                </a:xfrm>
                <a:prstGeom prst="straightConnector1">
                  <a:avLst/>
                </a:prstGeom>
                <a:noFill/>
                <a:ln w="9525" cap="flat" cmpd="sng">
                  <a:solidFill>
                    <a:schemeClr val="folHlink"/>
                  </a:solidFill>
                  <a:prstDash val="solid"/>
                  <a:miter lim="800000"/>
                  <a:headEnd type="none" w="sm" len="sm"/>
                  <a:tailEnd type="none" w="sm" len="sm"/>
                </a:ln>
              </p:spPr>
            </p:cxnSp>
          </p:grpSp>
        </p:grpSp>
        <p:sp>
          <p:nvSpPr>
            <p:cNvPr id="142" name="Google Shape;142;p7"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ahoma"/>
                <a:ea typeface="Tahoma"/>
                <a:cs typeface="Tahoma"/>
                <a:sym typeface="Tahoma"/>
              </a:endParaRPr>
            </a:p>
          </p:txBody>
        </p:sp>
        <p:cxnSp>
          <p:nvCxnSpPr>
            <p:cNvPr id="143" name="Google Shape;143;p7"/>
            <p:cNvCxnSpPr/>
            <p:nvPr/>
          </p:nvCxnSpPr>
          <p:spPr>
            <a:xfrm>
              <a:off x="5568" y="0"/>
              <a:ext cx="0" cy="1488"/>
            </a:xfrm>
            <a:prstGeom prst="straightConnector1">
              <a:avLst/>
            </a:prstGeom>
            <a:noFill/>
            <a:ln w="9525" cap="flat" cmpd="sng">
              <a:solidFill>
                <a:schemeClr val="hlink"/>
              </a:solidFill>
              <a:prstDash val="solid"/>
              <a:miter lim="800000"/>
              <a:headEnd type="none" w="sm" len="sm"/>
              <a:tailEnd type="none" w="sm" len="sm"/>
            </a:ln>
          </p:spPr>
        </p:cxnSp>
        <p:grpSp>
          <p:nvGrpSpPr>
            <p:cNvPr id="144" name="Google Shape;144;p7"/>
            <p:cNvGrpSpPr/>
            <p:nvPr/>
          </p:nvGrpSpPr>
          <p:grpSpPr>
            <a:xfrm>
              <a:off x="261" y="892"/>
              <a:ext cx="1124" cy="1464"/>
              <a:chOff x="96" y="916"/>
              <a:chExt cx="2208" cy="2876"/>
            </a:xfrm>
          </p:grpSpPr>
          <p:cxnSp>
            <p:nvCxnSpPr>
              <p:cNvPr id="145" name="Google Shape;145;p7"/>
              <p:cNvCxnSpPr/>
              <p:nvPr/>
            </p:nvCxnSpPr>
            <p:spPr>
              <a:xfrm rot="10800000">
                <a:off x="96" y="1038"/>
                <a:ext cx="2208" cy="0"/>
              </a:xfrm>
              <a:prstGeom prst="straightConnector1">
                <a:avLst/>
              </a:prstGeom>
              <a:noFill/>
              <a:ln w="9525" cap="flat" cmpd="sng">
                <a:solidFill>
                  <a:schemeClr val="hlink"/>
                </a:solidFill>
                <a:prstDash val="solid"/>
                <a:miter lim="800000"/>
                <a:headEnd type="none" w="sm" len="sm"/>
                <a:tailEnd type="none" w="sm" len="sm"/>
              </a:ln>
            </p:spPr>
          </p:cxnSp>
          <p:cxnSp>
            <p:nvCxnSpPr>
              <p:cNvPr id="146" name="Google Shape;146;p7"/>
              <p:cNvCxnSpPr/>
              <p:nvPr/>
            </p:nvCxnSpPr>
            <p:spPr>
              <a:xfrm>
                <a:off x="336" y="920"/>
                <a:ext cx="0" cy="2872"/>
              </a:xfrm>
              <a:prstGeom prst="straightConnector1">
                <a:avLst/>
              </a:prstGeom>
              <a:noFill/>
              <a:ln w="9525" cap="flat" cmpd="sng">
                <a:solidFill>
                  <a:schemeClr val="hlink"/>
                </a:solidFill>
                <a:prstDash val="solid"/>
                <a:miter lim="800000"/>
                <a:headEnd type="none" w="sm" len="sm"/>
                <a:tailEnd type="none" w="sm" len="sm"/>
              </a:ln>
            </p:spPr>
          </p:cxnSp>
          <p:sp>
            <p:nvSpPr>
              <p:cNvPr id="147" name="Google Shape;147;p7"/>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ahoma"/>
                  <a:ea typeface="Tahoma"/>
                  <a:cs typeface="Tahoma"/>
                  <a:sym typeface="Tahoma"/>
                </a:endParaRPr>
              </a:p>
            </p:txBody>
          </p:sp>
        </p:grpSp>
      </p:grpSp>
      <p:sp>
        <p:nvSpPr>
          <p:cNvPr id="148" name="Google Shape;148;p7"/>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7"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lnSpc>
                <a:spcPct val="100000"/>
              </a:lnSpc>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lnSpc>
                <a:spcPct val="100000"/>
              </a:lnSpc>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lnSpc>
                <a:spcPct val="100000"/>
              </a:lnSpc>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lnSpc>
                <a:spcPct val="100000"/>
              </a:lnSpc>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000"/>
              <a:buFont typeface="Tahoma"/>
              <a:buNone/>
            </a:pPr>
            <a:r>
              <a:rPr lang="en-US" sz="3000" b="1"/>
              <a:t>Sentiment Analysis using TensorFlow</a:t>
            </a:r>
            <a:endParaRPr/>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sp>
        <p:nvSpPr>
          <p:cNvPr id="196" name="Google Shape;196;p2"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0" algn="l" rtl="0">
              <a:lnSpc>
                <a:spcPct val="150000"/>
              </a:lnSpc>
              <a:spcBef>
                <a:spcPts val="0"/>
              </a:spcBef>
              <a:spcAft>
                <a:spcPts val="0"/>
              </a:spcAft>
              <a:buSzPts val="1080"/>
              <a:buNone/>
            </a:pP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Implement the project </a:t>
            </a:r>
            <a:r>
              <a:rPr lang="en-US" sz="2000"/>
              <a:t>for Sentiment Analysis using tensorFlow</a:t>
            </a:r>
            <a:endParaRPr/>
          </a:p>
          <a:p>
            <a:pPr marL="342900" lvl="0" indent="0" algn="l" rtl="0">
              <a:lnSpc>
                <a:spcPct val="150000"/>
              </a:lnSpc>
              <a:spcBef>
                <a:spcPts val="400"/>
              </a:spcBef>
              <a:spcAft>
                <a:spcPts val="0"/>
              </a:spcAft>
              <a:buSzPts val="1080"/>
              <a:buNone/>
            </a:pPr>
            <a:endParaRPr/>
          </a:p>
          <a:p>
            <a:pPr marL="342900" lvl="0" indent="-266700" algn="l" rtl="0">
              <a:lnSpc>
                <a:spcPct val="100000"/>
              </a:lnSpc>
              <a:spcBef>
                <a:spcPts val="400"/>
              </a:spcBef>
              <a:spcAft>
                <a:spcPts val="0"/>
              </a:spcAft>
              <a:buClr>
                <a:schemeClr val="dk1"/>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p:txBody>
      </p:sp>
      <p:sp>
        <p:nvSpPr>
          <p:cNvPr id="197" name="Google Shape;197;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strike="noStrike" cap="none">
                <a:solidFill>
                  <a:schemeClr val="dk1"/>
                </a:solidFill>
                <a:latin typeface="Tahoma"/>
                <a:ea typeface="Tahoma"/>
                <a:cs typeface="Tahoma"/>
                <a:sym typeface="Tahoma"/>
              </a:rPr>
              <a:t>2</a:t>
            </a:fld>
            <a:endParaRPr sz="1400" b="0" i="0" u="none" strike="noStrike" cap="none">
              <a:solidFill>
                <a:srgbClr val="000000"/>
              </a:solidFill>
              <a:latin typeface="Arial"/>
              <a:ea typeface="Arial"/>
              <a:cs typeface="Arial"/>
              <a:sym typeface="Arial"/>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Introduction</a:t>
            </a:r>
            <a:endParaRPr/>
          </a:p>
        </p:txBody>
      </p:sp>
      <p:sp>
        <p:nvSpPr>
          <p:cNvPr id="204" name="Google Shape;204;p3"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400"/>
              </a:spcBef>
              <a:spcAft>
                <a:spcPts val="0"/>
              </a:spcAft>
              <a:buClr>
                <a:schemeClr val="dk1"/>
              </a:buClr>
              <a:buSzPts val="1200"/>
              <a:buFont typeface="Noto Sans Symbols"/>
              <a:buChar char="❑"/>
            </a:pPr>
            <a:r>
              <a:rPr lang="en-US" sz="2000"/>
              <a:t>A sentiment analysis job about the problems of each major U.S. airline. Twitter data was scraped from February of 2015 and contributors were asked to first classify positive, negative, and neutral tweets, followed by categorizing negative reasons (such as "late flight" or "rude service").</a:t>
            </a:r>
            <a:endParaRPr sz="2000"/>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Dataset: </a:t>
            </a:r>
            <a:r>
              <a:rPr lang="en-US" sz="2000"/>
              <a:t>https://www.kaggle.com/datasets/crowdflower/twitter-airline-sentiment/data</a:t>
            </a:r>
            <a:endParaRPr/>
          </a:p>
        </p:txBody>
      </p:sp>
      <p:sp>
        <p:nvSpPr>
          <p:cNvPr id="205" name="Google Shape;205;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strike="noStrike" cap="none">
                <a:solidFill>
                  <a:schemeClr val="dk1"/>
                </a:solidFill>
                <a:latin typeface="Tahoma"/>
                <a:ea typeface="Tahoma"/>
                <a:cs typeface="Tahoma"/>
                <a:sym typeface="Tahoma"/>
              </a:rPr>
              <a:t>3</a:t>
            </a:fld>
            <a:endParaRPr sz="1400" b="0" i="0" u="none" strike="noStrike" cap="none">
              <a:solidFill>
                <a:srgbClr val="000000"/>
              </a:solidFill>
              <a:latin typeface="Arial"/>
              <a:ea typeface="Arial"/>
              <a:cs typeface="Arial"/>
              <a:sym typeface="Arial"/>
            </a:endParaRPr>
          </a:p>
        </p:txBody>
      </p:sp>
      <p:pic>
        <p:nvPicPr>
          <p:cNvPr id="206" name="Google Shape;206;p3"/>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sp>
        <p:nvSpPr>
          <p:cNvPr id="212" name="Google Shape;212;p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strike="noStrike" cap="none">
                <a:solidFill>
                  <a:schemeClr val="dk1"/>
                </a:solidFill>
                <a:latin typeface="Tahoma"/>
                <a:ea typeface="Tahoma"/>
                <a:cs typeface="Tahoma"/>
                <a:sym typeface="Tahoma"/>
              </a:rPr>
              <a:t>4</a:t>
            </a:fld>
            <a:endParaRPr sz="1400" b="0" i="0" u="none" strike="noStrike" cap="none">
              <a:solidFill>
                <a:srgbClr val="000000"/>
              </a:solidFill>
              <a:latin typeface="Arial"/>
              <a:ea typeface="Arial"/>
              <a:cs typeface="Arial"/>
              <a:sym typeface="Arial"/>
            </a:endParaRPr>
          </a:p>
        </p:txBody>
      </p:sp>
      <p:pic>
        <p:nvPicPr>
          <p:cNvPr id="213" name="Google Shape;213;p4"/>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Words>
  <Application>Microsoft Macintosh PowerPoint</Application>
  <PresentationFormat>On-screen Show (4:3)</PresentationFormat>
  <Paragraphs>13</Paragraphs>
  <Slides>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Tahoma</vt:lpstr>
      <vt:lpstr>Noto Sans Symbols</vt:lpstr>
      <vt:lpstr>Arial</vt:lpstr>
      <vt:lpstr>1_Blueprint</vt:lpstr>
      <vt:lpstr>Blueprint</vt:lpstr>
      <vt:lpstr>Sentiment Analysis using TensorFlow</vt:lpstr>
      <vt:lpstr>Objectives</vt:lpstr>
      <vt:lpstr>Introduction</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TensorFlow</dc:title>
  <dc:creator>Hoa Doan</dc:creator>
  <cp:lastModifiedBy>Hoa Doan</cp:lastModifiedBy>
  <cp:revision>1</cp:revision>
  <dcterms:created xsi:type="dcterms:W3CDTF">2023-12-06T07:56:45Z</dcterms:created>
  <dcterms:modified xsi:type="dcterms:W3CDTF">2023-12-09T15:11:57Z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