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363" r:id="rId3"/>
    <p:sldId id="347" r:id="rId4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4780"/>
  </p:normalViewPr>
  <p:slideViewPr>
    <p:cSldViewPr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868BB04-90B3-0C47-AFF0-F6C41068DC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1AECF7E-60E6-DC4F-BA23-E9E0D21A03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fld id="{B128EA14-F2EA-0C44-A56D-5D8357A678F3}" type="slidenum">
              <a:rPr lang="en-US" altLang="en-US" sz="1300"/>
              <a:pPr/>
              <a:t>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Slide Number Placeholder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AE4F8-648A-0640-A55C-151567BAC0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0" name="Rectangle 6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FPT University</a:t>
            </a:r>
          </a:p>
        </p:txBody>
      </p:sp>
      <p:sp>
        <p:nvSpPr>
          <p:cNvPr id="71" name="Rectangle 6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FPT University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A62B-0303-744B-A3C3-8E45027692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FPT University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8289D-E61C-9D47-A224-68C8A6FB2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FPT University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8E6BC-C029-EB46-8C94-110111DD5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FPT University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B1B69-784C-0D48-80E1-982C946FD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FPT University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8D46C-6D55-5842-81E6-B50143B563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en-US"/>
              <a:t>FPT University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32720AA-7258-D344-B503-A1FCFC3AA3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3" r:id="rId2"/>
    <p:sldLayoutId id="2147483824" r:id="rId3"/>
    <p:sldLayoutId id="2147483825" r:id="rId4"/>
    <p:sldLayoutId id="2147483826" r:id="rId5"/>
    <p:sldLayoutId id="21474838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q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2"/>
        <a:buChar char="w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storage.googleapis.com/tensorflow-1-public/course2/week3/horse-or-human.zip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Classifier for Horses or Humans </a:t>
            </a:r>
          </a:p>
        </p:txBody>
      </p:sp>
      <p:pic>
        <p:nvPicPr>
          <p:cNvPr id="512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>
                <a:ea typeface="MS PGothic" charset="-128"/>
              </a:rPr>
              <a:t>Objectives</a:t>
            </a:r>
            <a:endParaRPr lang="en-US" altLang="en-US">
              <a:ea typeface="MS PGothic" charset="-128"/>
            </a:endParaRPr>
          </a:p>
        </p:txBody>
      </p:sp>
      <p:sp>
        <p:nvSpPr>
          <p:cNvPr id="7171" name="Text Placeholder 2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Build a model for image classification: </a:t>
            </a:r>
            <a:r>
              <a:rPr lang="en-US" altLang="en-US" sz="2000" dirty="0" smtClean="0">
                <a:ea typeface="MS PGothic" charset="-128"/>
              </a:rPr>
              <a:t>Horse or humans.</a:t>
            </a:r>
            <a:endParaRPr lang="en-US" altLang="en-US" sz="2000" dirty="0">
              <a:ea typeface="MS PGothic" charset="-128"/>
            </a:endParaRPr>
          </a:p>
          <a:p>
            <a:r>
              <a:rPr lang="en-US" altLang="en-US" sz="2000" dirty="0">
                <a:ea typeface="MS PGothic" charset="-128"/>
              </a:rPr>
              <a:t>Dataset: </a:t>
            </a:r>
            <a:endParaRPr lang="en-US" altLang="en-US" sz="2000" dirty="0" smtClean="0">
              <a:ea typeface="MS PGothic" charset="-128"/>
            </a:endParaRPr>
          </a:p>
          <a:p>
            <a:pPr lvl="1"/>
            <a:r>
              <a:rPr lang="en-US" sz="1600" dirty="0"/>
              <a:t>the training </a:t>
            </a:r>
            <a:r>
              <a:rPr lang="en-US" sz="1600" dirty="0" smtClean="0"/>
              <a:t>set: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storage.googleapis.com/tensorflow-1-public/course2/week3/horse-or-human.zip</a:t>
            </a:r>
            <a:endParaRPr lang="en-US" sz="1600" dirty="0" smtClean="0"/>
          </a:p>
          <a:p>
            <a:pPr lvl="1"/>
            <a:r>
              <a:rPr lang="en-US" sz="1600" dirty="0"/>
              <a:t>validation </a:t>
            </a:r>
            <a:r>
              <a:rPr lang="en-US" sz="1600" dirty="0" smtClean="0"/>
              <a:t>set: https</a:t>
            </a:r>
            <a:r>
              <a:rPr lang="en-US" sz="1600" dirty="0"/>
              <a:t>://</a:t>
            </a:r>
            <a:r>
              <a:rPr lang="en-US" sz="1600" dirty="0" err="1"/>
              <a:t>storage.googleapis.com</a:t>
            </a:r>
            <a:r>
              <a:rPr lang="en-US" sz="1600" dirty="0"/>
              <a:t>/tensorflow-1-public/course2/week3/validation-horse-or-</a:t>
            </a:r>
            <a:r>
              <a:rPr lang="en-US" sz="1600" dirty="0" err="1"/>
              <a:t>human.zip</a:t>
            </a:r>
            <a:endParaRPr lang="en-US" sz="1600" dirty="0"/>
          </a:p>
          <a:p>
            <a:pPr lvl="1"/>
            <a:endParaRPr lang="en-US" altLang="en-US" sz="1600" dirty="0">
              <a:ea typeface="MS PGothic" charset="-128"/>
            </a:endParaRPr>
          </a:p>
          <a:p>
            <a:r>
              <a:rPr lang="en-US" altLang="en-US" sz="2000" dirty="0">
                <a:ea typeface="MS PGothic" charset="-128"/>
              </a:rPr>
              <a:t>Requirements:</a:t>
            </a:r>
          </a:p>
          <a:p>
            <a:pPr lvl="1"/>
            <a:r>
              <a:rPr lang="en-US" altLang="en-US" sz="1600" dirty="0">
                <a:ea typeface="MS PGothic" charset="-128"/>
              </a:rPr>
              <a:t>Implement CNN model</a:t>
            </a:r>
          </a:p>
          <a:p>
            <a:pPr lvl="1"/>
            <a:r>
              <a:rPr lang="en-US" altLang="en-US" sz="1600" dirty="0">
                <a:ea typeface="MS PGothic" charset="-128"/>
              </a:rPr>
              <a:t>Use </a:t>
            </a:r>
            <a:r>
              <a:rPr lang="en-US" altLang="en-US" sz="1600" dirty="0" err="1">
                <a:ea typeface="MS PGothic" charset="-128"/>
              </a:rPr>
              <a:t>ImageDataGenerator</a:t>
            </a:r>
            <a:endParaRPr lang="en-US" altLang="en-US" sz="1600" dirty="0">
              <a:ea typeface="MS PGothic" charset="-128"/>
            </a:endParaRPr>
          </a:p>
          <a:p>
            <a:pPr lvl="1"/>
            <a:endParaRPr lang="en-US" altLang="en-US" sz="1600" dirty="0">
              <a:ea typeface="MS PGothic" charset="-128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  <a:defRPr sz="32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charset="2"/>
              <a:buChar char="w"/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8B30E6-45D9-284C-B7CD-A3EA14DEAFA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pic>
        <p:nvPicPr>
          <p:cNvPr id="71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</p:spPr>
        <p:txBody>
          <a:bodyPr/>
          <a:lstStyle/>
          <a:p>
            <a:pPr algn="ctr"/>
            <a:r>
              <a:rPr lang="vi-VN" altLang="en-US">
                <a:ea typeface="MS PGothic" charset="-128"/>
              </a:rPr>
              <a:t>Q &amp; A</a:t>
            </a:r>
            <a:endParaRPr lang="en-US" altLang="en-US">
              <a:ea typeface="MS PGothic" charset="-128"/>
            </a:endParaRP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  <a:defRPr sz="32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charset="2"/>
              <a:buChar char="w"/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CB660B-FCB4-5F42-B8C2-12367AA707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17</TotalTime>
  <Words>45</Words>
  <Application>Microsoft Macintosh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PGothic</vt:lpstr>
      <vt:lpstr>ＭＳ Ｐゴシック</vt:lpstr>
      <vt:lpstr>Tahoma</vt:lpstr>
      <vt:lpstr>Times New Roman</vt:lpstr>
      <vt:lpstr>Wingdings</vt:lpstr>
      <vt:lpstr>Blueprint</vt:lpstr>
      <vt:lpstr>Classifier for Horses or Humans </vt:lpstr>
      <vt:lpstr>Objectives</vt:lpstr>
      <vt:lpstr>Q &amp; 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Classifier for Horses or Humans </dc:title>
  <dc:subject/>
  <dc:creator>Hoa Doan</dc:creator>
  <cp:keywords/>
  <dc:description/>
  <cp:lastModifiedBy>Hoa Doan</cp:lastModifiedBy>
  <cp:revision>2</cp:revision>
  <dcterms:created xsi:type="dcterms:W3CDTF">2023-12-11T06:53:07Z</dcterms:created>
  <dcterms:modified xsi:type="dcterms:W3CDTF">2023-12-11T07:17:20Z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