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07" r:id="rId5"/>
    <p:sldId id="258" r:id="rId6"/>
    <p:sldId id="259" r:id="rId7"/>
    <p:sldId id="308" r:id="rId8"/>
    <p:sldId id="309" r:id="rId9"/>
    <p:sldId id="262" r:id="rId10"/>
    <p:sldId id="266" r:id="rId11"/>
    <p:sldId id="271" r:id="rId12"/>
    <p:sldId id="310" r:id="rId13"/>
  </p:sldIdLst>
  <p:sldSz cx="9144000" cy="5143500"/>
  <p:notesSz cx="6858000" cy="9144000"/>
  <p:embeddedFontLst>
    <p:embeddedFont>
      <p:font typeface="Archivo Black" panose="020B0A03020202020B04"/>
      <p:regular r:id="rId17"/>
    </p:embeddedFont>
    <p:embeddedFont>
      <p:font typeface="Barlow" panose="00000600000000000000"/>
      <p:regular r:id="rId18"/>
    </p:embeddedFont>
    <p:embeddedFont>
      <p:font typeface="Bebas Neue" panose="020B0606020202050201"/>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gcf4f054020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cf4f054020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d28bb033ba_0_82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28bb033ba_0_82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gd09b2d0503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09b2d0503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d28bb033ba_0_83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28bb033ba_0_83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5" name="Shape 415"/>
        <p:cNvGrpSpPr/>
        <p:nvPr/>
      </p:nvGrpSpPr>
      <p:grpSpPr>
        <a:xfrm>
          <a:off x="0" y="0"/>
          <a:ext cx="0" cy="0"/>
          <a:chOff x="0" y="0"/>
          <a:chExt cx="0" cy="0"/>
        </a:xfrm>
      </p:grpSpPr>
      <p:sp>
        <p:nvSpPr>
          <p:cNvPr id="416" name="Google Shape;416;gd260756925_1_7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260756925_1_7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gd09b2d0503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09b2d0503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285600" y="1039250"/>
            <a:ext cx="4120500" cy="2682300"/>
          </a:xfrm>
          <a:prstGeom prst="rect">
            <a:avLst/>
          </a:prstGeom>
          <a:noFill/>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4300975" y="3827300"/>
            <a:ext cx="4120500" cy="36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1" name="Google Shape;11;p2"/>
          <p:cNvPicPr preferRelativeResize="0"/>
          <p:nvPr/>
        </p:nvPicPr>
        <p:blipFill>
          <a:blip r:embed="rId2">
            <a:alphaModFix amt="15000"/>
          </a:blip>
          <a:stretch>
            <a:fillRect/>
          </a:stretch>
        </p:blipFill>
        <p:spPr>
          <a:xfrm>
            <a:off x="-29175" y="-29175"/>
            <a:ext cx="9203098" cy="51726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7" name="Shape 47"/>
        <p:cNvGrpSpPr/>
        <p:nvPr/>
      </p:nvGrpSpPr>
      <p:grpSpPr>
        <a:xfrm>
          <a:off x="0" y="0"/>
          <a:ext cx="0" cy="0"/>
          <a:chOff x="0" y="0"/>
          <a:chExt cx="0" cy="0"/>
        </a:xfrm>
      </p:grpSpPr>
      <p:pic>
        <p:nvPicPr>
          <p:cNvPr id="48" name="Google Shape;48;p11"/>
          <p:cNvPicPr preferRelativeResize="0"/>
          <p:nvPr/>
        </p:nvPicPr>
        <p:blipFill>
          <a:blip r:embed="rId2">
            <a:alphaModFix amt="15000"/>
          </a:blip>
          <a:stretch>
            <a:fillRect/>
          </a:stretch>
        </p:blipFill>
        <p:spPr>
          <a:xfrm rot="10800000">
            <a:off x="-21300" y="1"/>
            <a:ext cx="9203098" cy="5172674"/>
          </a:xfrm>
          <a:prstGeom prst="rect">
            <a:avLst/>
          </a:prstGeom>
          <a:noFill/>
          <a:ln>
            <a:noFill/>
          </a:ln>
        </p:spPr>
      </p:pic>
      <p:sp>
        <p:nvSpPr>
          <p:cNvPr id="49" name="Google Shape;49;p11"/>
          <p:cNvSpPr/>
          <p:nvPr/>
        </p:nvSpPr>
        <p:spPr>
          <a:xfrm>
            <a:off x="718500" y="1222350"/>
            <a:ext cx="7707000" cy="269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1"/>
          <p:cNvSpPr txBox="1"/>
          <p:nvPr>
            <p:ph type="title" hasCustomPrompt="1"/>
          </p:nvPr>
        </p:nvSpPr>
        <p:spPr>
          <a:xfrm>
            <a:off x="902100" y="1402113"/>
            <a:ext cx="7356300" cy="1576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spcBef>
                <a:spcPts val="0"/>
              </a:spcBef>
              <a:spcAft>
                <a:spcPts val="0"/>
              </a:spcAft>
              <a:buSzPts val="9600"/>
              <a:buNone/>
              <a:defRPr sz="93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type="subTitle" idx="1"/>
          </p:nvPr>
        </p:nvSpPr>
        <p:spPr>
          <a:xfrm>
            <a:off x="2187150" y="3075994"/>
            <a:ext cx="4751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53" name="Shape 53"/>
        <p:cNvGrpSpPr/>
        <p:nvPr/>
      </p:nvGrpSpPr>
      <p:grpSpPr>
        <a:xfrm>
          <a:off x="0" y="0"/>
          <a:ext cx="0" cy="0"/>
          <a:chOff x="0" y="0"/>
          <a:chExt cx="0" cy="0"/>
        </a:xfrm>
      </p:grpSpPr>
      <p:sp>
        <p:nvSpPr>
          <p:cNvPr id="54" name="Google Shape;54;p13"/>
          <p:cNvSpPr txBox="1"/>
          <p:nvPr>
            <p:ph type="title"/>
          </p:nvPr>
        </p:nvSpPr>
        <p:spPr>
          <a:xfrm>
            <a:off x="612075" y="1809525"/>
            <a:ext cx="2760000" cy="40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3"/>
          <p:cNvSpPr txBox="1"/>
          <p:nvPr>
            <p:ph type="title" idx="2" hasCustomPrompt="1"/>
          </p:nvPr>
        </p:nvSpPr>
        <p:spPr>
          <a:xfrm>
            <a:off x="1613325" y="1203225"/>
            <a:ext cx="757500" cy="593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type="subTitle" idx="1"/>
          </p:nvPr>
        </p:nvSpPr>
        <p:spPr>
          <a:xfrm>
            <a:off x="823875" y="215985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 name="Google Shape;57;p13"/>
          <p:cNvSpPr txBox="1"/>
          <p:nvPr>
            <p:ph type="title" idx="3"/>
          </p:nvPr>
        </p:nvSpPr>
        <p:spPr>
          <a:xfrm>
            <a:off x="3191403" y="1809531"/>
            <a:ext cx="2760000" cy="40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3"/>
          <p:cNvSpPr txBox="1"/>
          <p:nvPr>
            <p:ph type="title" idx="4" hasCustomPrompt="1"/>
          </p:nvPr>
        </p:nvSpPr>
        <p:spPr>
          <a:xfrm>
            <a:off x="4192653" y="1203225"/>
            <a:ext cx="757500" cy="593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type="subTitle" idx="5"/>
          </p:nvPr>
        </p:nvSpPr>
        <p:spPr>
          <a:xfrm>
            <a:off x="3403203" y="215985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 name="Google Shape;60;p13"/>
          <p:cNvSpPr txBox="1"/>
          <p:nvPr>
            <p:ph type="title" idx="6"/>
          </p:nvPr>
        </p:nvSpPr>
        <p:spPr>
          <a:xfrm>
            <a:off x="5771975" y="1809525"/>
            <a:ext cx="2760000" cy="40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13"/>
          <p:cNvSpPr txBox="1"/>
          <p:nvPr>
            <p:ph type="title" idx="7" hasCustomPrompt="1"/>
          </p:nvPr>
        </p:nvSpPr>
        <p:spPr>
          <a:xfrm>
            <a:off x="6773225" y="1203225"/>
            <a:ext cx="757500" cy="593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type="subTitle" idx="8"/>
          </p:nvPr>
        </p:nvSpPr>
        <p:spPr>
          <a:xfrm>
            <a:off x="5983775" y="215985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type="title" idx="9"/>
          </p:nvPr>
        </p:nvSpPr>
        <p:spPr>
          <a:xfrm>
            <a:off x="612075" y="3676575"/>
            <a:ext cx="2760000" cy="40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 name="Google Shape;64;p13"/>
          <p:cNvSpPr txBox="1"/>
          <p:nvPr>
            <p:ph type="title" idx="13" hasCustomPrompt="1"/>
          </p:nvPr>
        </p:nvSpPr>
        <p:spPr>
          <a:xfrm>
            <a:off x="1613325" y="3032594"/>
            <a:ext cx="757500" cy="593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type="subTitle" idx="14"/>
          </p:nvPr>
        </p:nvSpPr>
        <p:spPr>
          <a:xfrm>
            <a:off x="823875" y="40060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type="title" idx="15"/>
          </p:nvPr>
        </p:nvSpPr>
        <p:spPr>
          <a:xfrm>
            <a:off x="3191403" y="3676575"/>
            <a:ext cx="2760000" cy="40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3"/>
          <p:cNvSpPr txBox="1"/>
          <p:nvPr>
            <p:ph type="title" idx="16" hasCustomPrompt="1"/>
          </p:nvPr>
        </p:nvSpPr>
        <p:spPr>
          <a:xfrm>
            <a:off x="4192653" y="3032594"/>
            <a:ext cx="757500" cy="593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type="subTitle" idx="17"/>
          </p:nvPr>
        </p:nvSpPr>
        <p:spPr>
          <a:xfrm>
            <a:off x="3403203" y="40060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p:nvPr>
            <p:ph type="title" idx="18"/>
          </p:nvPr>
        </p:nvSpPr>
        <p:spPr>
          <a:xfrm>
            <a:off x="5771975" y="3676575"/>
            <a:ext cx="2760000" cy="40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0" name="Google Shape;70;p13"/>
          <p:cNvSpPr txBox="1"/>
          <p:nvPr>
            <p:ph type="title" idx="19" hasCustomPrompt="1"/>
          </p:nvPr>
        </p:nvSpPr>
        <p:spPr>
          <a:xfrm>
            <a:off x="6773225" y="3032594"/>
            <a:ext cx="757500" cy="593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type="subTitle" idx="20"/>
          </p:nvPr>
        </p:nvSpPr>
        <p:spPr>
          <a:xfrm>
            <a:off x="5983775" y="40060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p:nvPr>
            <p:ph type="title" idx="21"/>
          </p:nvPr>
        </p:nvSpPr>
        <p:spPr>
          <a:xfrm>
            <a:off x="720000" y="445025"/>
            <a:ext cx="770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73" name="Google Shape;73;p13"/>
          <p:cNvPicPr preferRelativeResize="0"/>
          <p:nvPr/>
        </p:nvPicPr>
        <p:blipFill>
          <a:blip r:embed="rId2">
            <a:alphaModFix amt="15000"/>
          </a:blip>
          <a:stretch>
            <a:fillRect/>
          </a:stretch>
        </p:blipFill>
        <p:spPr>
          <a:xfrm rot="10800000" flipH="1">
            <a:off x="-29175" y="-51624"/>
            <a:ext cx="9203098" cy="51726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74" name="Shape 74"/>
        <p:cNvGrpSpPr/>
        <p:nvPr/>
      </p:nvGrpSpPr>
      <p:grpSpPr>
        <a:xfrm>
          <a:off x="0" y="0"/>
          <a:ext cx="0" cy="0"/>
          <a:chOff x="0" y="0"/>
          <a:chExt cx="0" cy="0"/>
        </a:xfrm>
      </p:grpSpPr>
      <p:pic>
        <p:nvPicPr>
          <p:cNvPr id="75" name="Google Shape;75;p14"/>
          <p:cNvPicPr preferRelativeResize="0"/>
          <p:nvPr/>
        </p:nvPicPr>
        <p:blipFill rotWithShape="1">
          <a:blip r:embed="rId2">
            <a:alphaModFix amt="15000"/>
          </a:blip>
          <a:srcRect t="39" b="39"/>
          <a:stretch>
            <a:fillRect/>
          </a:stretch>
        </p:blipFill>
        <p:spPr>
          <a:xfrm>
            <a:off x="0" y="-29175"/>
            <a:ext cx="9203098" cy="5172673"/>
          </a:xfrm>
          <a:prstGeom prst="rect">
            <a:avLst/>
          </a:prstGeom>
          <a:noFill/>
          <a:ln>
            <a:noFill/>
          </a:ln>
        </p:spPr>
      </p:pic>
      <p:pic>
        <p:nvPicPr>
          <p:cNvPr id="76" name="Google Shape;76;p14"/>
          <p:cNvPicPr preferRelativeResize="0"/>
          <p:nvPr/>
        </p:nvPicPr>
        <p:blipFill rotWithShape="1">
          <a:blip r:embed="rId2">
            <a:alphaModFix amt="15000"/>
          </a:blip>
          <a:srcRect t="39" b="39"/>
          <a:stretch>
            <a:fillRect/>
          </a:stretch>
        </p:blipFill>
        <p:spPr>
          <a:xfrm rot="10800000">
            <a:off x="-29175" y="-14587"/>
            <a:ext cx="9203098" cy="5172673"/>
          </a:xfrm>
          <a:prstGeom prst="rect">
            <a:avLst/>
          </a:prstGeom>
          <a:noFill/>
          <a:ln>
            <a:noFill/>
          </a:ln>
        </p:spPr>
      </p:pic>
      <p:sp>
        <p:nvSpPr>
          <p:cNvPr id="77" name="Google Shape;77;p14"/>
          <p:cNvSpPr/>
          <p:nvPr/>
        </p:nvSpPr>
        <p:spPr>
          <a:xfrm flipH="1">
            <a:off x="1203750" y="540375"/>
            <a:ext cx="6795600" cy="406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4"/>
          <p:cNvSpPr txBox="1"/>
          <p:nvPr>
            <p:ph type="title"/>
          </p:nvPr>
        </p:nvSpPr>
        <p:spPr>
          <a:xfrm>
            <a:off x="2547600" y="2961075"/>
            <a:ext cx="4048800" cy="45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7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79" name="Google Shape;79;p14"/>
          <p:cNvSpPr txBox="1"/>
          <p:nvPr>
            <p:ph type="subTitle" idx="1"/>
          </p:nvPr>
        </p:nvSpPr>
        <p:spPr>
          <a:xfrm>
            <a:off x="2034750" y="1731375"/>
            <a:ext cx="5074500" cy="110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None/>
              <a:defRPr sz="23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80" name="Shape 80"/>
        <p:cNvGrpSpPr/>
        <p:nvPr/>
      </p:nvGrpSpPr>
      <p:grpSpPr>
        <a:xfrm>
          <a:off x="0" y="0"/>
          <a:ext cx="0" cy="0"/>
          <a:chOff x="0" y="0"/>
          <a:chExt cx="0" cy="0"/>
        </a:xfrm>
      </p:grpSpPr>
      <p:pic>
        <p:nvPicPr>
          <p:cNvPr id="81" name="Google Shape;81;p15"/>
          <p:cNvPicPr preferRelativeResize="0"/>
          <p:nvPr/>
        </p:nvPicPr>
        <p:blipFill>
          <a:blip r:embed="rId2">
            <a:alphaModFix amt="17000"/>
          </a:blip>
          <a:stretch>
            <a:fillRect/>
          </a:stretch>
        </p:blipFill>
        <p:spPr>
          <a:xfrm flipH="1">
            <a:off x="-29175" y="-14587"/>
            <a:ext cx="9203098" cy="5172674"/>
          </a:xfrm>
          <a:prstGeom prst="rect">
            <a:avLst/>
          </a:prstGeom>
          <a:noFill/>
          <a:ln>
            <a:noFill/>
          </a:ln>
        </p:spPr>
      </p:pic>
      <p:sp>
        <p:nvSpPr>
          <p:cNvPr id="82" name="Google Shape;82;p15"/>
          <p:cNvSpPr txBox="1"/>
          <p:nvPr>
            <p:ph type="subTitle" idx="1"/>
          </p:nvPr>
        </p:nvSpPr>
        <p:spPr>
          <a:xfrm>
            <a:off x="5249800" y="2412128"/>
            <a:ext cx="2907600" cy="101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3" name="Google Shape;83;p15"/>
          <p:cNvSpPr txBox="1"/>
          <p:nvPr>
            <p:ph type="title"/>
          </p:nvPr>
        </p:nvSpPr>
        <p:spPr>
          <a:xfrm>
            <a:off x="5249794" y="1870775"/>
            <a:ext cx="290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84" name="Shape 84"/>
        <p:cNvGrpSpPr/>
        <p:nvPr/>
      </p:nvGrpSpPr>
      <p:grpSpPr>
        <a:xfrm>
          <a:off x="0" y="0"/>
          <a:ext cx="0" cy="0"/>
          <a:chOff x="0" y="0"/>
          <a:chExt cx="0" cy="0"/>
        </a:xfrm>
      </p:grpSpPr>
      <p:sp>
        <p:nvSpPr>
          <p:cNvPr id="85" name="Google Shape;85;p16"/>
          <p:cNvSpPr txBox="1"/>
          <p:nvPr>
            <p:ph type="subTitle" idx="1"/>
          </p:nvPr>
        </p:nvSpPr>
        <p:spPr>
          <a:xfrm>
            <a:off x="720000" y="1427150"/>
            <a:ext cx="6385500" cy="29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Char char="●"/>
              <a:defRPr sz="1700">
                <a:solidFill>
                  <a:schemeClr val="dk1"/>
                </a:solidFill>
                <a:latin typeface="Bungee"/>
                <a:ea typeface="Bungee"/>
                <a:cs typeface="Bungee"/>
                <a:sym typeface="Bungee"/>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86" name="Google Shape;86;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87" name="Google Shape;87;p16"/>
          <p:cNvPicPr preferRelativeResize="0"/>
          <p:nvPr/>
        </p:nvPicPr>
        <p:blipFill>
          <a:blip r:embed="rId2">
            <a:alphaModFix amt="16000"/>
          </a:blip>
          <a:stretch>
            <a:fillRect/>
          </a:stretch>
        </p:blipFill>
        <p:spPr>
          <a:xfrm>
            <a:off x="-29175" y="-14587"/>
            <a:ext cx="9203098" cy="517267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2">
    <p:spTree>
      <p:nvGrpSpPr>
        <p:cNvPr id="88" name="Shape 88"/>
        <p:cNvGrpSpPr/>
        <p:nvPr/>
      </p:nvGrpSpPr>
      <p:grpSpPr>
        <a:xfrm>
          <a:off x="0" y="0"/>
          <a:ext cx="0" cy="0"/>
          <a:chOff x="0" y="0"/>
          <a:chExt cx="0" cy="0"/>
        </a:xfrm>
      </p:grpSpPr>
      <p:sp>
        <p:nvSpPr>
          <p:cNvPr id="89" name="Google Shape;89;p17"/>
          <p:cNvSpPr txBox="1"/>
          <p:nvPr>
            <p:ph type="title"/>
          </p:nvPr>
        </p:nvSpPr>
        <p:spPr>
          <a:xfrm>
            <a:off x="1647844" y="3670300"/>
            <a:ext cx="2336400" cy="38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0" name="Google Shape;90;p17"/>
          <p:cNvSpPr txBox="1"/>
          <p:nvPr>
            <p:ph type="subTitle" idx="1"/>
          </p:nvPr>
        </p:nvSpPr>
        <p:spPr>
          <a:xfrm>
            <a:off x="1647844" y="4026216"/>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1" name="Google Shape;91;p17"/>
          <p:cNvSpPr txBox="1"/>
          <p:nvPr>
            <p:ph type="title" idx="2"/>
          </p:nvPr>
        </p:nvSpPr>
        <p:spPr>
          <a:xfrm>
            <a:off x="5159769" y="3670300"/>
            <a:ext cx="2336400" cy="38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2" name="Google Shape;92;p17"/>
          <p:cNvSpPr txBox="1"/>
          <p:nvPr>
            <p:ph type="subTitle" idx="3"/>
          </p:nvPr>
        </p:nvSpPr>
        <p:spPr>
          <a:xfrm>
            <a:off x="5159769" y="4026216"/>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3" name="Google Shape;93;p17"/>
          <p:cNvSpPr txBox="1"/>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94" name="Google Shape;94;p17"/>
          <p:cNvPicPr preferRelativeResize="0"/>
          <p:nvPr/>
        </p:nvPicPr>
        <p:blipFill>
          <a:blip r:embed="rId2">
            <a:alphaModFix amt="15000"/>
          </a:blip>
          <a:stretch>
            <a:fillRect/>
          </a:stretch>
        </p:blipFill>
        <p:spPr>
          <a:xfrm rot="10800000" flipH="1">
            <a:off x="-38550" y="-51624"/>
            <a:ext cx="9203098" cy="517267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CUSTOM_3_1_2">
    <p:spTree>
      <p:nvGrpSpPr>
        <p:cNvPr id="95" name="Shape 95"/>
        <p:cNvGrpSpPr/>
        <p:nvPr/>
      </p:nvGrpSpPr>
      <p:grpSpPr>
        <a:xfrm>
          <a:off x="0" y="0"/>
          <a:ext cx="0" cy="0"/>
          <a:chOff x="0" y="0"/>
          <a:chExt cx="0" cy="0"/>
        </a:xfrm>
      </p:grpSpPr>
      <p:pic>
        <p:nvPicPr>
          <p:cNvPr id="96" name="Google Shape;96;p18"/>
          <p:cNvPicPr preferRelativeResize="0"/>
          <p:nvPr/>
        </p:nvPicPr>
        <p:blipFill>
          <a:blip r:embed="rId2">
            <a:alphaModFix amt="15000"/>
          </a:blip>
          <a:stretch>
            <a:fillRect/>
          </a:stretch>
        </p:blipFill>
        <p:spPr>
          <a:xfrm rot="10800000" flipH="1">
            <a:off x="-29175" y="-14587"/>
            <a:ext cx="9203098" cy="5172674"/>
          </a:xfrm>
          <a:prstGeom prst="rect">
            <a:avLst/>
          </a:prstGeom>
          <a:noFill/>
          <a:ln>
            <a:noFill/>
          </a:ln>
        </p:spPr>
      </p:pic>
      <p:sp>
        <p:nvSpPr>
          <p:cNvPr id="97" name="Google Shape;97;p18"/>
          <p:cNvSpPr txBox="1"/>
          <p:nvPr>
            <p:ph type="subTitle" idx="1"/>
          </p:nvPr>
        </p:nvSpPr>
        <p:spPr>
          <a:xfrm>
            <a:off x="720000" y="1427150"/>
            <a:ext cx="3852000" cy="29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Char char="●"/>
              <a:defRPr sz="1700">
                <a:solidFill>
                  <a:schemeClr val="dk1"/>
                </a:solidFill>
                <a:latin typeface="Bungee"/>
                <a:ea typeface="Bungee"/>
                <a:cs typeface="Bungee"/>
                <a:sym typeface="Bungee"/>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98" name="Google Shape;98;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18"/>
          <p:cNvSpPr txBox="1"/>
          <p:nvPr>
            <p:ph type="subTitle" idx="2"/>
          </p:nvPr>
        </p:nvSpPr>
        <p:spPr>
          <a:xfrm>
            <a:off x="4572000" y="1427150"/>
            <a:ext cx="3852000" cy="29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Char char="●"/>
              <a:defRPr sz="1200">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00" name="Shape 100"/>
        <p:cNvGrpSpPr/>
        <p:nvPr/>
      </p:nvGrpSpPr>
      <p:grpSpPr>
        <a:xfrm>
          <a:off x="0" y="0"/>
          <a:ext cx="0" cy="0"/>
          <a:chOff x="0" y="0"/>
          <a:chExt cx="0" cy="0"/>
        </a:xfrm>
      </p:grpSpPr>
      <p:sp>
        <p:nvSpPr>
          <p:cNvPr id="101" name="Google Shape;101;p19"/>
          <p:cNvSpPr txBox="1"/>
          <p:nvPr>
            <p:ph type="title"/>
          </p:nvPr>
        </p:nvSpPr>
        <p:spPr>
          <a:xfrm>
            <a:off x="1063650" y="2510650"/>
            <a:ext cx="1775400" cy="3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2" name="Google Shape;102;p19"/>
          <p:cNvSpPr txBox="1"/>
          <p:nvPr>
            <p:ph type="subTitle" idx="1"/>
          </p:nvPr>
        </p:nvSpPr>
        <p:spPr>
          <a:xfrm>
            <a:off x="720000" y="2853925"/>
            <a:ext cx="2462700" cy="8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3" name="Google Shape;103;p19"/>
          <p:cNvSpPr txBox="1"/>
          <p:nvPr>
            <p:ph type="title" idx="2"/>
          </p:nvPr>
        </p:nvSpPr>
        <p:spPr>
          <a:xfrm>
            <a:off x="3684339" y="2510650"/>
            <a:ext cx="1775400" cy="3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4" name="Google Shape;104;p19"/>
          <p:cNvSpPr txBox="1"/>
          <p:nvPr>
            <p:ph type="subTitle" idx="3"/>
          </p:nvPr>
        </p:nvSpPr>
        <p:spPr>
          <a:xfrm>
            <a:off x="3340689" y="2853925"/>
            <a:ext cx="2462700" cy="8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5" name="Google Shape;105;p19"/>
          <p:cNvSpPr txBox="1"/>
          <p:nvPr>
            <p:ph type="title" idx="4"/>
          </p:nvPr>
        </p:nvSpPr>
        <p:spPr>
          <a:xfrm>
            <a:off x="6305027" y="2510650"/>
            <a:ext cx="1775400" cy="3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06" name="Google Shape;106;p19"/>
          <p:cNvSpPr txBox="1"/>
          <p:nvPr>
            <p:ph type="subTitle" idx="5"/>
          </p:nvPr>
        </p:nvSpPr>
        <p:spPr>
          <a:xfrm>
            <a:off x="5961377" y="2853925"/>
            <a:ext cx="2462700" cy="8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7" name="Google Shape;107;p19"/>
          <p:cNvSpPr txBox="1"/>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08" name="Google Shape;108;p19"/>
          <p:cNvPicPr preferRelativeResize="0"/>
          <p:nvPr/>
        </p:nvPicPr>
        <p:blipFill>
          <a:blip r:embed="rId2">
            <a:alphaModFix amt="14000"/>
          </a:blip>
          <a:stretch>
            <a:fillRect/>
          </a:stretch>
        </p:blipFill>
        <p:spPr>
          <a:xfrm flipH="1">
            <a:off x="-29175" y="-14587"/>
            <a:ext cx="9203098" cy="517267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09" name="Shape 109"/>
        <p:cNvGrpSpPr/>
        <p:nvPr/>
      </p:nvGrpSpPr>
      <p:grpSpPr>
        <a:xfrm>
          <a:off x="0" y="0"/>
          <a:ext cx="0" cy="0"/>
          <a:chOff x="0" y="0"/>
          <a:chExt cx="0" cy="0"/>
        </a:xfrm>
      </p:grpSpPr>
      <p:sp>
        <p:nvSpPr>
          <p:cNvPr id="110" name="Google Shape;110;p20"/>
          <p:cNvSpPr txBox="1"/>
          <p:nvPr>
            <p:ph type="title"/>
          </p:nvPr>
        </p:nvSpPr>
        <p:spPr>
          <a:xfrm>
            <a:off x="1718295" y="1836000"/>
            <a:ext cx="2285400" cy="3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11" name="Google Shape;111;p20"/>
          <p:cNvSpPr txBox="1"/>
          <p:nvPr>
            <p:ph type="subTitle" idx="1"/>
          </p:nvPr>
        </p:nvSpPr>
        <p:spPr>
          <a:xfrm>
            <a:off x="1667900" y="2177651"/>
            <a:ext cx="2386200" cy="56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2" name="Google Shape;112;p20"/>
          <p:cNvSpPr txBox="1"/>
          <p:nvPr>
            <p:ph type="title" idx="2"/>
          </p:nvPr>
        </p:nvSpPr>
        <p:spPr>
          <a:xfrm>
            <a:off x="5140270" y="1841450"/>
            <a:ext cx="2285400" cy="3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13" name="Google Shape;113;p20"/>
          <p:cNvSpPr txBox="1"/>
          <p:nvPr>
            <p:ph type="subTitle" idx="3"/>
          </p:nvPr>
        </p:nvSpPr>
        <p:spPr>
          <a:xfrm>
            <a:off x="5089875" y="2172299"/>
            <a:ext cx="2386200" cy="56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4" name="Google Shape;114;p20"/>
          <p:cNvSpPr txBox="1"/>
          <p:nvPr>
            <p:ph type="title" idx="4"/>
          </p:nvPr>
        </p:nvSpPr>
        <p:spPr>
          <a:xfrm>
            <a:off x="1718295" y="3679700"/>
            <a:ext cx="2285400" cy="3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15" name="Google Shape;115;p20"/>
          <p:cNvSpPr txBox="1"/>
          <p:nvPr>
            <p:ph type="subTitle" idx="5"/>
          </p:nvPr>
        </p:nvSpPr>
        <p:spPr>
          <a:xfrm>
            <a:off x="1667900" y="3992401"/>
            <a:ext cx="2386200" cy="56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6" name="Google Shape;116;p20"/>
          <p:cNvSpPr txBox="1"/>
          <p:nvPr>
            <p:ph type="title" idx="6"/>
          </p:nvPr>
        </p:nvSpPr>
        <p:spPr>
          <a:xfrm>
            <a:off x="5140270" y="3677500"/>
            <a:ext cx="2285400" cy="3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17" name="Google Shape;117;p20"/>
          <p:cNvSpPr txBox="1"/>
          <p:nvPr>
            <p:ph type="subTitle" idx="7"/>
          </p:nvPr>
        </p:nvSpPr>
        <p:spPr>
          <a:xfrm>
            <a:off x="5089875" y="3999650"/>
            <a:ext cx="2386200" cy="56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8" name="Google Shape;118;p20"/>
          <p:cNvSpPr txBox="1"/>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19" name="Google Shape;119;p20"/>
          <p:cNvPicPr preferRelativeResize="0"/>
          <p:nvPr/>
        </p:nvPicPr>
        <p:blipFill rotWithShape="1">
          <a:blip r:embed="rId2">
            <a:alphaModFix amt="15000"/>
          </a:blip>
          <a:srcRect t="39" b="39"/>
          <a:stretch>
            <a:fillRect/>
          </a:stretch>
        </p:blipFill>
        <p:spPr>
          <a:xfrm>
            <a:off x="-29175" y="-29175"/>
            <a:ext cx="9203098" cy="517267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mt="14000"/>
          </a:blip>
          <a:srcRect t="39" b="39"/>
          <a:stretch>
            <a:fillRect/>
          </a:stretch>
        </p:blipFill>
        <p:spPr>
          <a:xfrm>
            <a:off x="-29175" y="-29175"/>
            <a:ext cx="9203098" cy="5172673"/>
          </a:xfrm>
          <a:prstGeom prst="rect">
            <a:avLst/>
          </a:prstGeom>
          <a:noFill/>
          <a:ln>
            <a:noFill/>
          </a:ln>
        </p:spPr>
      </p:pic>
      <p:sp>
        <p:nvSpPr>
          <p:cNvPr id="14" name="Google Shape;14;p3"/>
          <p:cNvSpPr/>
          <p:nvPr/>
        </p:nvSpPr>
        <p:spPr>
          <a:xfrm>
            <a:off x="4113550" y="-29200"/>
            <a:ext cx="5045100" cy="518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txBox="1"/>
          <p:nvPr>
            <p:ph type="title"/>
          </p:nvPr>
        </p:nvSpPr>
        <p:spPr>
          <a:xfrm>
            <a:off x="565255" y="2359450"/>
            <a:ext cx="3707400" cy="649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type="title" idx="2" hasCustomPrompt="1"/>
          </p:nvPr>
        </p:nvSpPr>
        <p:spPr>
          <a:xfrm>
            <a:off x="1740955" y="1280775"/>
            <a:ext cx="1356000" cy="1069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p:nvPr>
            <p:ph type="subTitle" idx="1"/>
          </p:nvPr>
        </p:nvSpPr>
        <p:spPr>
          <a:xfrm>
            <a:off x="909655" y="3041075"/>
            <a:ext cx="3018600" cy="64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20" name="Shape 120"/>
        <p:cNvGrpSpPr/>
        <p:nvPr/>
      </p:nvGrpSpPr>
      <p:grpSpPr>
        <a:xfrm>
          <a:off x="0" y="0"/>
          <a:ext cx="0" cy="0"/>
          <a:chOff x="0" y="0"/>
          <a:chExt cx="0" cy="0"/>
        </a:xfrm>
      </p:grpSpPr>
      <p:sp>
        <p:nvSpPr>
          <p:cNvPr id="121" name="Google Shape;121;p21"/>
          <p:cNvSpPr txBox="1"/>
          <p:nvPr>
            <p:ph type="title"/>
          </p:nvPr>
        </p:nvSpPr>
        <p:spPr>
          <a:xfrm>
            <a:off x="1240813" y="1830225"/>
            <a:ext cx="1568700" cy="39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22" name="Google Shape;122;p21"/>
          <p:cNvSpPr txBox="1"/>
          <p:nvPr>
            <p:ph type="subTitle" idx="1"/>
          </p:nvPr>
        </p:nvSpPr>
        <p:spPr>
          <a:xfrm>
            <a:off x="872413" y="2171306"/>
            <a:ext cx="23055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3" name="Google Shape;123;p21"/>
          <p:cNvSpPr txBox="1"/>
          <p:nvPr>
            <p:ph type="title" idx="2"/>
          </p:nvPr>
        </p:nvSpPr>
        <p:spPr>
          <a:xfrm>
            <a:off x="3787674" y="1830225"/>
            <a:ext cx="1568700" cy="39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24" name="Google Shape;124;p21"/>
          <p:cNvSpPr txBox="1"/>
          <p:nvPr>
            <p:ph type="subTitle" idx="3"/>
          </p:nvPr>
        </p:nvSpPr>
        <p:spPr>
          <a:xfrm>
            <a:off x="3419274" y="2171306"/>
            <a:ext cx="23055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5" name="Google Shape;125;p21"/>
          <p:cNvSpPr txBox="1"/>
          <p:nvPr>
            <p:ph type="title" idx="4"/>
          </p:nvPr>
        </p:nvSpPr>
        <p:spPr>
          <a:xfrm>
            <a:off x="1240813" y="3701375"/>
            <a:ext cx="1568700" cy="39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26" name="Google Shape;126;p21"/>
          <p:cNvSpPr txBox="1"/>
          <p:nvPr>
            <p:ph type="subTitle" idx="5"/>
          </p:nvPr>
        </p:nvSpPr>
        <p:spPr>
          <a:xfrm>
            <a:off x="872413" y="4047651"/>
            <a:ext cx="23055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7" name="Google Shape;127;p21"/>
          <p:cNvSpPr txBox="1"/>
          <p:nvPr>
            <p:ph type="title" idx="6"/>
          </p:nvPr>
        </p:nvSpPr>
        <p:spPr>
          <a:xfrm>
            <a:off x="3787674" y="3701375"/>
            <a:ext cx="1568700" cy="39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28" name="Google Shape;128;p21"/>
          <p:cNvSpPr txBox="1"/>
          <p:nvPr>
            <p:ph type="subTitle" idx="7"/>
          </p:nvPr>
        </p:nvSpPr>
        <p:spPr>
          <a:xfrm>
            <a:off x="3419274" y="4047651"/>
            <a:ext cx="23055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9" name="Google Shape;129;p21"/>
          <p:cNvSpPr txBox="1"/>
          <p:nvPr>
            <p:ph type="title" idx="8"/>
          </p:nvPr>
        </p:nvSpPr>
        <p:spPr>
          <a:xfrm>
            <a:off x="6334549" y="1830225"/>
            <a:ext cx="1568700" cy="39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30" name="Google Shape;130;p21"/>
          <p:cNvSpPr txBox="1"/>
          <p:nvPr>
            <p:ph type="subTitle" idx="9"/>
          </p:nvPr>
        </p:nvSpPr>
        <p:spPr>
          <a:xfrm>
            <a:off x="5966149" y="2171306"/>
            <a:ext cx="23055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1" name="Google Shape;131;p21"/>
          <p:cNvSpPr txBox="1"/>
          <p:nvPr>
            <p:ph type="title" idx="13"/>
          </p:nvPr>
        </p:nvSpPr>
        <p:spPr>
          <a:xfrm>
            <a:off x="6334549" y="3701375"/>
            <a:ext cx="1568700" cy="39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32" name="Google Shape;132;p21"/>
          <p:cNvSpPr txBox="1"/>
          <p:nvPr>
            <p:ph type="subTitle" idx="14"/>
          </p:nvPr>
        </p:nvSpPr>
        <p:spPr>
          <a:xfrm>
            <a:off x="5966149" y="4047651"/>
            <a:ext cx="23055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3" name="Google Shape;133;p21"/>
          <p:cNvSpPr txBox="1"/>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34" name="Google Shape;134;p21"/>
          <p:cNvPicPr preferRelativeResize="0"/>
          <p:nvPr/>
        </p:nvPicPr>
        <p:blipFill rotWithShape="1">
          <a:blip r:embed="rId2">
            <a:alphaModFix amt="15000"/>
          </a:blip>
          <a:srcRect t="39" b="39"/>
          <a:stretch>
            <a:fillRect/>
          </a:stretch>
        </p:blipFill>
        <p:spPr>
          <a:xfrm flipH="1">
            <a:off x="-29175" y="-29175"/>
            <a:ext cx="9203098" cy="517267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2">
    <p:spTree>
      <p:nvGrpSpPr>
        <p:cNvPr id="135" name="Shape 135"/>
        <p:cNvGrpSpPr/>
        <p:nvPr/>
      </p:nvGrpSpPr>
      <p:grpSpPr>
        <a:xfrm>
          <a:off x="0" y="0"/>
          <a:ext cx="0" cy="0"/>
          <a:chOff x="0" y="0"/>
          <a:chExt cx="0" cy="0"/>
        </a:xfrm>
      </p:grpSpPr>
      <p:sp>
        <p:nvSpPr>
          <p:cNvPr id="136" name="Google Shape;136;p22"/>
          <p:cNvSpPr txBox="1"/>
          <p:nvPr>
            <p:ph type="title"/>
          </p:nvPr>
        </p:nvSpPr>
        <p:spPr>
          <a:xfrm>
            <a:off x="1754025" y="1836000"/>
            <a:ext cx="2285400" cy="3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37" name="Google Shape;137;p22"/>
          <p:cNvSpPr txBox="1"/>
          <p:nvPr>
            <p:ph type="subTitle" idx="1"/>
          </p:nvPr>
        </p:nvSpPr>
        <p:spPr>
          <a:xfrm>
            <a:off x="1703625" y="2177651"/>
            <a:ext cx="2386200" cy="56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8" name="Google Shape;138;p22"/>
          <p:cNvSpPr txBox="1"/>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39" name="Google Shape;139;p22"/>
          <p:cNvPicPr preferRelativeResize="0"/>
          <p:nvPr/>
        </p:nvPicPr>
        <p:blipFill rotWithShape="1">
          <a:blip r:embed="rId2">
            <a:alphaModFix amt="14000"/>
          </a:blip>
          <a:srcRect t="39" b="39"/>
          <a:stretch>
            <a:fillRect/>
          </a:stretch>
        </p:blipFill>
        <p:spPr>
          <a:xfrm>
            <a:off x="-29175" y="-29175"/>
            <a:ext cx="9203098" cy="5172673"/>
          </a:xfrm>
          <a:prstGeom prst="rect">
            <a:avLst/>
          </a:prstGeom>
          <a:noFill/>
          <a:ln>
            <a:noFill/>
          </a:ln>
        </p:spPr>
      </p:pic>
      <p:sp>
        <p:nvSpPr>
          <p:cNvPr id="140" name="Google Shape;140;p22"/>
          <p:cNvSpPr txBox="1"/>
          <p:nvPr>
            <p:ph type="title" idx="3" hasCustomPrompt="1"/>
          </p:nvPr>
        </p:nvSpPr>
        <p:spPr>
          <a:xfrm>
            <a:off x="1338225" y="1097763"/>
            <a:ext cx="3117000" cy="730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5000"/>
              <a:buNone/>
              <a:defRPr sz="36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41" name="Google Shape;141;p22"/>
          <p:cNvSpPr txBox="1"/>
          <p:nvPr>
            <p:ph type="title" idx="4"/>
          </p:nvPr>
        </p:nvSpPr>
        <p:spPr>
          <a:xfrm>
            <a:off x="5104575" y="1836000"/>
            <a:ext cx="2285400" cy="3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2" name="Google Shape;142;p22"/>
          <p:cNvSpPr txBox="1"/>
          <p:nvPr>
            <p:ph type="subTitle" idx="5"/>
          </p:nvPr>
        </p:nvSpPr>
        <p:spPr>
          <a:xfrm>
            <a:off x="5054175" y="2177651"/>
            <a:ext cx="2386200" cy="56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3" name="Google Shape;143;p22"/>
          <p:cNvSpPr txBox="1"/>
          <p:nvPr>
            <p:ph type="title" idx="6" hasCustomPrompt="1"/>
          </p:nvPr>
        </p:nvSpPr>
        <p:spPr>
          <a:xfrm>
            <a:off x="4688775" y="1097763"/>
            <a:ext cx="3117000" cy="730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5000"/>
              <a:buNone/>
              <a:defRPr sz="36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44" name="Google Shape;144;p22"/>
          <p:cNvSpPr txBox="1"/>
          <p:nvPr>
            <p:ph type="title" idx="7"/>
          </p:nvPr>
        </p:nvSpPr>
        <p:spPr>
          <a:xfrm>
            <a:off x="1754025" y="3684325"/>
            <a:ext cx="2285400" cy="3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5" name="Google Shape;145;p22"/>
          <p:cNvSpPr txBox="1"/>
          <p:nvPr>
            <p:ph type="subTitle" idx="8"/>
          </p:nvPr>
        </p:nvSpPr>
        <p:spPr>
          <a:xfrm>
            <a:off x="1703625" y="4025976"/>
            <a:ext cx="2386200" cy="56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6" name="Google Shape;146;p22"/>
          <p:cNvSpPr txBox="1"/>
          <p:nvPr>
            <p:ph type="title" idx="9" hasCustomPrompt="1"/>
          </p:nvPr>
        </p:nvSpPr>
        <p:spPr>
          <a:xfrm>
            <a:off x="1338225" y="2946088"/>
            <a:ext cx="3117000" cy="730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5000"/>
              <a:buNone/>
              <a:defRPr sz="36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47" name="Google Shape;147;p22"/>
          <p:cNvSpPr txBox="1"/>
          <p:nvPr>
            <p:ph type="title" idx="13"/>
          </p:nvPr>
        </p:nvSpPr>
        <p:spPr>
          <a:xfrm>
            <a:off x="5104575" y="3684325"/>
            <a:ext cx="2285400" cy="3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17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148" name="Google Shape;148;p22"/>
          <p:cNvSpPr txBox="1"/>
          <p:nvPr>
            <p:ph type="subTitle" idx="14"/>
          </p:nvPr>
        </p:nvSpPr>
        <p:spPr>
          <a:xfrm>
            <a:off x="5054175" y="4025976"/>
            <a:ext cx="2386200" cy="56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9" name="Google Shape;149;p22"/>
          <p:cNvSpPr txBox="1"/>
          <p:nvPr>
            <p:ph type="title" idx="15" hasCustomPrompt="1"/>
          </p:nvPr>
        </p:nvSpPr>
        <p:spPr>
          <a:xfrm>
            <a:off x="4688775" y="2946088"/>
            <a:ext cx="3117000" cy="730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5000"/>
              <a:buNone/>
              <a:defRPr sz="36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1">
  <p:cSld name="CUSTOM_3_1_1_1">
    <p:spTree>
      <p:nvGrpSpPr>
        <p:cNvPr id="150" name="Shape 150"/>
        <p:cNvGrpSpPr/>
        <p:nvPr/>
      </p:nvGrpSpPr>
      <p:grpSpPr>
        <a:xfrm>
          <a:off x="0" y="0"/>
          <a:ext cx="0" cy="0"/>
          <a:chOff x="0" y="0"/>
          <a:chExt cx="0" cy="0"/>
        </a:xfrm>
      </p:grpSpPr>
      <p:pic>
        <p:nvPicPr>
          <p:cNvPr id="151" name="Google Shape;151;p23"/>
          <p:cNvPicPr preferRelativeResize="0"/>
          <p:nvPr/>
        </p:nvPicPr>
        <p:blipFill rotWithShape="1">
          <a:blip r:embed="rId2">
            <a:alphaModFix amt="15000"/>
          </a:blip>
          <a:srcRect t="39" b="39"/>
          <a:stretch>
            <a:fillRect/>
          </a:stretch>
        </p:blipFill>
        <p:spPr>
          <a:xfrm rot="10800000">
            <a:off x="-29175" y="-14587"/>
            <a:ext cx="9203098" cy="5172673"/>
          </a:xfrm>
          <a:prstGeom prst="rect">
            <a:avLst/>
          </a:prstGeom>
          <a:noFill/>
          <a:ln>
            <a:noFill/>
          </a:ln>
        </p:spPr>
      </p:pic>
      <p:sp>
        <p:nvSpPr>
          <p:cNvPr id="152" name="Google Shape;152;p23"/>
          <p:cNvSpPr txBox="1"/>
          <p:nvPr>
            <p:ph type="title" hasCustomPrompt="1"/>
          </p:nvPr>
        </p:nvSpPr>
        <p:spPr>
          <a:xfrm>
            <a:off x="3064194" y="2906600"/>
            <a:ext cx="3015600" cy="735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R="0" lvl="0" algn="ctr" rtl="0">
              <a:spcBef>
                <a:spcPts val="0"/>
              </a:spcBef>
              <a:spcAft>
                <a:spcPts val="0"/>
              </a:spcAft>
              <a:buSzPts val="5000"/>
              <a:buNone/>
              <a:defRPr sz="39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53" name="Google Shape;153;p23"/>
          <p:cNvSpPr txBox="1"/>
          <p:nvPr>
            <p:ph type="subTitle" idx="1"/>
          </p:nvPr>
        </p:nvSpPr>
        <p:spPr>
          <a:xfrm>
            <a:off x="3492725" y="4088100"/>
            <a:ext cx="2158500" cy="575400"/>
          </a:xfrm>
          <a:prstGeom prst="rect">
            <a:avLst/>
          </a:prstGeom>
          <a:noFill/>
          <a:ln>
            <a:noFill/>
          </a:ln>
        </p:spPr>
        <p:txBody>
          <a:bodyPr spcFirstLastPara="1" wrap="square" lIns="630000" tIns="91425" rIns="617975" bIns="91425" anchor="t" anchorCtr="0">
            <a:noAutofit/>
          </a:bodyPr>
          <a:lstStyle>
            <a:lvl1pPr marR="0"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4" name="Google Shape;154;p23"/>
          <p:cNvSpPr txBox="1"/>
          <p:nvPr>
            <p:ph type="subTitle" idx="2"/>
          </p:nvPr>
        </p:nvSpPr>
        <p:spPr>
          <a:xfrm>
            <a:off x="2921675" y="3682700"/>
            <a:ext cx="3300600" cy="360000"/>
          </a:xfrm>
          <a:prstGeom prst="rect">
            <a:avLst/>
          </a:prstGeom>
          <a:noFill/>
          <a:ln>
            <a:noFill/>
          </a:ln>
        </p:spPr>
        <p:txBody>
          <a:bodyPr spcFirstLastPara="1" wrap="square" lIns="630000" tIns="91425" rIns="617975" bIns="91425" anchor="t" anchorCtr="0">
            <a:noAutofit/>
          </a:bodyPr>
          <a:lstStyle>
            <a:lvl1pPr marR="0" lvl="0" algn="ctr" rtl="0">
              <a:lnSpc>
                <a:spcPct val="100000"/>
              </a:lnSpc>
              <a:spcBef>
                <a:spcPts val="0"/>
              </a:spcBef>
              <a:spcAft>
                <a:spcPts val="0"/>
              </a:spcAft>
              <a:buSzPts val="1400"/>
              <a:buNone/>
              <a:defRPr sz="2100" b="1">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55" name="Google Shape;155;p23"/>
          <p:cNvSpPr txBox="1"/>
          <p:nvPr>
            <p:ph type="title" idx="3" hasCustomPrompt="1"/>
          </p:nvPr>
        </p:nvSpPr>
        <p:spPr>
          <a:xfrm>
            <a:off x="5263463" y="1095625"/>
            <a:ext cx="3015600" cy="735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R="0" lvl="0" algn="ctr" rtl="0">
              <a:spcBef>
                <a:spcPts val="0"/>
              </a:spcBef>
              <a:spcAft>
                <a:spcPts val="0"/>
              </a:spcAft>
              <a:buSzPts val="5000"/>
              <a:buNone/>
              <a:defRPr sz="39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56" name="Google Shape;156;p23"/>
          <p:cNvSpPr txBox="1"/>
          <p:nvPr>
            <p:ph type="subTitle" idx="4"/>
          </p:nvPr>
        </p:nvSpPr>
        <p:spPr>
          <a:xfrm>
            <a:off x="5692014" y="2290688"/>
            <a:ext cx="2158500" cy="575400"/>
          </a:xfrm>
          <a:prstGeom prst="rect">
            <a:avLst/>
          </a:prstGeom>
          <a:noFill/>
          <a:ln>
            <a:noFill/>
          </a:ln>
        </p:spPr>
        <p:txBody>
          <a:bodyPr spcFirstLastPara="1" wrap="square" lIns="630000" tIns="91425" rIns="617975" bIns="91425" anchor="t" anchorCtr="0">
            <a:noAutofit/>
          </a:bodyPr>
          <a:lstStyle>
            <a:lvl1pPr marR="0"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23"/>
          <p:cNvSpPr txBox="1"/>
          <p:nvPr>
            <p:ph type="subTitle" idx="5"/>
          </p:nvPr>
        </p:nvSpPr>
        <p:spPr>
          <a:xfrm>
            <a:off x="5120963" y="1875963"/>
            <a:ext cx="3300600" cy="360000"/>
          </a:xfrm>
          <a:prstGeom prst="rect">
            <a:avLst/>
          </a:prstGeom>
          <a:noFill/>
          <a:ln>
            <a:noFill/>
          </a:ln>
        </p:spPr>
        <p:txBody>
          <a:bodyPr spcFirstLastPara="1" wrap="square" lIns="630000" tIns="91425" rIns="617975" bIns="91425" anchor="t" anchorCtr="0">
            <a:noAutofit/>
          </a:bodyPr>
          <a:lstStyle>
            <a:lvl1pPr marR="0" lvl="0" algn="ctr" rtl="0">
              <a:lnSpc>
                <a:spcPct val="100000"/>
              </a:lnSpc>
              <a:spcBef>
                <a:spcPts val="0"/>
              </a:spcBef>
              <a:spcAft>
                <a:spcPts val="0"/>
              </a:spcAft>
              <a:buSzPts val="1400"/>
              <a:buNone/>
              <a:defRPr sz="2100" b="1">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58" name="Google Shape;158;p23"/>
          <p:cNvSpPr txBox="1"/>
          <p:nvPr>
            <p:ph type="title" idx="6" hasCustomPrompt="1"/>
          </p:nvPr>
        </p:nvSpPr>
        <p:spPr>
          <a:xfrm>
            <a:off x="862500" y="1099688"/>
            <a:ext cx="3015600" cy="735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R="0" lvl="0" algn="ctr" rtl="0">
              <a:spcBef>
                <a:spcPts val="0"/>
              </a:spcBef>
              <a:spcAft>
                <a:spcPts val="0"/>
              </a:spcAft>
              <a:buSzPts val="5000"/>
              <a:buNone/>
              <a:defRPr sz="39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59" name="Google Shape;159;p23"/>
          <p:cNvSpPr txBox="1"/>
          <p:nvPr>
            <p:ph type="subTitle" idx="7"/>
          </p:nvPr>
        </p:nvSpPr>
        <p:spPr>
          <a:xfrm>
            <a:off x="1291050" y="2284200"/>
            <a:ext cx="2158500" cy="575400"/>
          </a:xfrm>
          <a:prstGeom prst="rect">
            <a:avLst/>
          </a:prstGeom>
          <a:noFill/>
          <a:ln>
            <a:noFill/>
          </a:ln>
        </p:spPr>
        <p:txBody>
          <a:bodyPr spcFirstLastPara="1" wrap="square" lIns="630000" tIns="91425" rIns="617975" bIns="91425" anchor="t" anchorCtr="0">
            <a:noAutofit/>
          </a:bodyPr>
          <a:lstStyle>
            <a:lvl1pPr marR="0"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0" name="Google Shape;160;p23"/>
          <p:cNvSpPr txBox="1"/>
          <p:nvPr>
            <p:ph type="subTitle" idx="8"/>
          </p:nvPr>
        </p:nvSpPr>
        <p:spPr>
          <a:xfrm>
            <a:off x="720000" y="1875800"/>
            <a:ext cx="3300600" cy="360000"/>
          </a:xfrm>
          <a:prstGeom prst="rect">
            <a:avLst/>
          </a:prstGeom>
          <a:noFill/>
          <a:ln>
            <a:noFill/>
          </a:ln>
        </p:spPr>
        <p:txBody>
          <a:bodyPr spcFirstLastPara="1" wrap="square" lIns="630000" tIns="91425" rIns="617975" bIns="91425" anchor="t" anchorCtr="0">
            <a:noAutofit/>
          </a:bodyPr>
          <a:lstStyle>
            <a:lvl1pPr marR="5080" lvl="0" algn="ctr" rtl="0">
              <a:lnSpc>
                <a:spcPct val="100000"/>
              </a:lnSpc>
              <a:spcBef>
                <a:spcPts val="0"/>
              </a:spcBef>
              <a:spcAft>
                <a:spcPts val="0"/>
              </a:spcAft>
              <a:buSzPts val="1400"/>
              <a:buNone/>
              <a:defRPr sz="2100" b="1">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61" name="Google Shape;161;p23"/>
          <p:cNvSpPr txBox="1"/>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CUSTOM_1_1">
    <p:spTree>
      <p:nvGrpSpPr>
        <p:cNvPr id="162" name="Shape 162"/>
        <p:cNvGrpSpPr/>
        <p:nvPr/>
      </p:nvGrpSpPr>
      <p:grpSpPr>
        <a:xfrm>
          <a:off x="0" y="0"/>
          <a:ext cx="0" cy="0"/>
          <a:chOff x="0" y="0"/>
          <a:chExt cx="0" cy="0"/>
        </a:xfrm>
      </p:grpSpPr>
      <p:sp>
        <p:nvSpPr>
          <p:cNvPr id="163" name="Google Shape;163;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4" name="Google Shape;164;p24"/>
          <p:cNvSpPr/>
          <p:nvPr/>
        </p:nvSpPr>
        <p:spPr>
          <a:xfrm rot="10800000" flipH="1">
            <a:off x="591385" y="5125175"/>
            <a:ext cx="1270131" cy="22550"/>
          </a:xfrm>
          <a:custGeom>
            <a:avLst/>
            <a:gdLst/>
            <a:ahLst/>
            <a:cxnLst/>
            <a:rect l="l" t="t" r="r" b="b"/>
            <a:pathLst>
              <a:path w="28793" h="902" extrusionOk="0">
                <a:moveTo>
                  <a:pt x="0" y="1"/>
                </a:moveTo>
                <a:lnTo>
                  <a:pt x="0" y="901"/>
                </a:lnTo>
                <a:lnTo>
                  <a:pt x="28793" y="901"/>
                </a:lnTo>
                <a:lnTo>
                  <a:pt x="287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5" name="Google Shape;165;p24"/>
          <p:cNvPicPr preferRelativeResize="0"/>
          <p:nvPr/>
        </p:nvPicPr>
        <p:blipFill rotWithShape="1">
          <a:blip r:embed="rId2">
            <a:alphaModFix amt="16000"/>
          </a:blip>
          <a:srcRect t="39" b="39"/>
          <a:stretch>
            <a:fillRect/>
          </a:stretch>
        </p:blipFill>
        <p:spPr>
          <a:xfrm>
            <a:off x="-29175" y="-29175"/>
            <a:ext cx="9203098" cy="5172673"/>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CUSTOM_1_1_1">
    <p:spTree>
      <p:nvGrpSpPr>
        <p:cNvPr id="166" name="Shape 166"/>
        <p:cNvGrpSpPr/>
        <p:nvPr/>
      </p:nvGrpSpPr>
      <p:grpSpPr>
        <a:xfrm>
          <a:off x="0" y="0"/>
          <a:ext cx="0" cy="0"/>
          <a:chOff x="0" y="0"/>
          <a:chExt cx="0" cy="0"/>
        </a:xfrm>
      </p:grpSpPr>
      <p:sp>
        <p:nvSpPr>
          <p:cNvPr id="167" name="Google Shape;167;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68" name="Google Shape;168;p25"/>
          <p:cNvPicPr preferRelativeResize="0"/>
          <p:nvPr/>
        </p:nvPicPr>
        <p:blipFill>
          <a:blip r:embed="rId2">
            <a:alphaModFix amt="17000"/>
          </a:blip>
          <a:stretch>
            <a:fillRect/>
          </a:stretch>
        </p:blipFill>
        <p:spPr>
          <a:xfrm rot="10800000">
            <a:off x="-29175" y="-14587"/>
            <a:ext cx="9203098" cy="5172674"/>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CUSTOM_1_1_1_1">
    <p:spTree>
      <p:nvGrpSpPr>
        <p:cNvPr id="169" name="Shape 169"/>
        <p:cNvGrpSpPr/>
        <p:nvPr/>
      </p:nvGrpSpPr>
      <p:grpSpPr>
        <a:xfrm>
          <a:off x="0" y="0"/>
          <a:ext cx="0" cy="0"/>
          <a:chOff x="0" y="0"/>
          <a:chExt cx="0" cy="0"/>
        </a:xfrm>
      </p:grpSpPr>
      <p:sp>
        <p:nvSpPr>
          <p:cNvPr id="170" name="Google Shape;170;p2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71" name="Google Shape;171;p26"/>
          <p:cNvPicPr preferRelativeResize="0"/>
          <p:nvPr/>
        </p:nvPicPr>
        <p:blipFill>
          <a:blip r:embed="rId2">
            <a:alphaModFix amt="15000"/>
          </a:blip>
          <a:stretch>
            <a:fillRect/>
          </a:stretch>
        </p:blipFill>
        <p:spPr>
          <a:xfrm flipH="1">
            <a:off x="-29175" y="-14587"/>
            <a:ext cx="9203098" cy="517267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72" name="Shape 172"/>
        <p:cNvGrpSpPr/>
        <p:nvPr/>
      </p:nvGrpSpPr>
      <p:grpSpPr>
        <a:xfrm>
          <a:off x="0" y="0"/>
          <a:ext cx="0" cy="0"/>
          <a:chOff x="0" y="0"/>
          <a:chExt cx="0" cy="0"/>
        </a:xfrm>
      </p:grpSpPr>
      <p:sp>
        <p:nvSpPr>
          <p:cNvPr id="173" name="Google Shape;173;p27"/>
          <p:cNvSpPr txBox="1"/>
          <p:nvPr>
            <p:ph type="ctrTitle"/>
          </p:nvPr>
        </p:nvSpPr>
        <p:spPr>
          <a:xfrm>
            <a:off x="535513" y="682490"/>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74" name="Google Shape;174;p27"/>
          <p:cNvSpPr txBox="1"/>
          <p:nvPr>
            <p:ph type="subTitle" idx="1"/>
          </p:nvPr>
        </p:nvSpPr>
        <p:spPr>
          <a:xfrm>
            <a:off x="1167313" y="1768550"/>
            <a:ext cx="3020400" cy="99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pic>
        <p:nvPicPr>
          <p:cNvPr id="175" name="Google Shape;175;p27"/>
          <p:cNvPicPr preferRelativeResize="0"/>
          <p:nvPr/>
        </p:nvPicPr>
        <p:blipFill rotWithShape="1">
          <a:blip r:embed="rId2">
            <a:alphaModFix amt="14000"/>
          </a:blip>
          <a:srcRect t="39" b="39"/>
          <a:stretch>
            <a:fillRect/>
          </a:stretch>
        </p:blipFill>
        <p:spPr>
          <a:xfrm>
            <a:off x="-29175" y="-29175"/>
            <a:ext cx="9203098" cy="5172673"/>
          </a:xfrm>
          <a:prstGeom prst="rect">
            <a:avLst/>
          </a:prstGeom>
          <a:noFill/>
          <a:ln>
            <a:noFill/>
          </a:ln>
        </p:spPr>
      </p:pic>
      <p:sp>
        <p:nvSpPr>
          <p:cNvPr id="176" name="Google Shape;176;p27"/>
          <p:cNvSpPr txBox="1"/>
          <p:nvPr/>
        </p:nvSpPr>
        <p:spPr>
          <a:xfrm>
            <a:off x="860713" y="3440675"/>
            <a:ext cx="3633600" cy="76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a:solidFill>
                  <a:schemeClr val="dk1"/>
                </a:solidFill>
                <a:latin typeface="Barlow" panose="00000600000000000000"/>
                <a:ea typeface="Barlow" panose="00000600000000000000"/>
                <a:cs typeface="Barlow" panose="00000600000000000000"/>
                <a:sym typeface="Barlow" panose="00000600000000000000"/>
              </a:rPr>
              <a:t>CREDITS: This presentation template was created by </a:t>
            </a:r>
            <a:r>
              <a:rPr lang="en-GB" sz="1200" b="1">
                <a:solidFill>
                  <a:schemeClr val="dk1"/>
                </a:solidFill>
                <a:uFill>
                  <a:noFill/>
                </a:uFill>
                <a:latin typeface="Barlow" panose="00000600000000000000"/>
                <a:ea typeface="Barlow" panose="00000600000000000000"/>
                <a:cs typeface="Barlow" panose="00000600000000000000"/>
                <a:sym typeface="Barlow" panose="00000600000000000000"/>
                <a:hlinkClick r:id="rId3"/>
              </a:rPr>
              <a:t>Slidesgo</a:t>
            </a:r>
            <a:r>
              <a:rPr lang="en-GB" sz="1200">
                <a:solidFill>
                  <a:schemeClr val="dk1"/>
                </a:solidFill>
                <a:latin typeface="Barlow" panose="00000600000000000000"/>
                <a:ea typeface="Barlow" panose="00000600000000000000"/>
                <a:cs typeface="Barlow" panose="00000600000000000000"/>
                <a:sym typeface="Barlow" panose="00000600000000000000"/>
              </a:rPr>
              <a:t>, including icons by </a:t>
            </a:r>
            <a:r>
              <a:rPr lang="en-GB" sz="1200" b="1">
                <a:solidFill>
                  <a:schemeClr val="dk1"/>
                </a:solidFill>
                <a:uFill>
                  <a:noFill/>
                </a:uFill>
                <a:latin typeface="Barlow" panose="00000600000000000000"/>
                <a:ea typeface="Barlow" panose="00000600000000000000"/>
                <a:cs typeface="Barlow" panose="00000600000000000000"/>
                <a:sym typeface="Barlow" panose="00000600000000000000"/>
                <a:hlinkClick r:id="rId4"/>
              </a:rPr>
              <a:t>Flaticon</a:t>
            </a:r>
            <a:r>
              <a:rPr lang="en-GB" sz="1200">
                <a:solidFill>
                  <a:schemeClr val="dk1"/>
                </a:solidFill>
                <a:latin typeface="Barlow" panose="00000600000000000000"/>
                <a:ea typeface="Barlow" panose="00000600000000000000"/>
                <a:cs typeface="Barlow" panose="00000600000000000000"/>
                <a:sym typeface="Barlow" panose="00000600000000000000"/>
              </a:rPr>
              <a:t>, and infographics &amp; images by </a:t>
            </a:r>
            <a:r>
              <a:rPr lang="en-GB" sz="1200" b="1">
                <a:solidFill>
                  <a:schemeClr val="dk1"/>
                </a:solidFill>
                <a:uFill>
                  <a:noFill/>
                </a:uFill>
                <a:latin typeface="Barlow" panose="00000600000000000000"/>
                <a:ea typeface="Barlow" panose="00000600000000000000"/>
                <a:cs typeface="Barlow" panose="00000600000000000000"/>
                <a:sym typeface="Barlow" panose="00000600000000000000"/>
                <a:hlinkClick r:id="rId5"/>
              </a:rPr>
              <a:t>Freepik</a:t>
            </a:r>
            <a:endParaRPr sz="1200" b="1">
              <a:solidFill>
                <a:schemeClr val="dk1"/>
              </a:solidFill>
              <a:latin typeface="Barlow" panose="00000600000000000000"/>
              <a:ea typeface="Barlow" panose="00000600000000000000"/>
              <a:cs typeface="Barlow" panose="00000600000000000000"/>
              <a:sym typeface="Barlow" panose="0000060000000000000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77" name="Shape 177"/>
        <p:cNvGrpSpPr/>
        <p:nvPr/>
      </p:nvGrpSpPr>
      <p:grpSpPr>
        <a:xfrm>
          <a:off x="0" y="0"/>
          <a:ext cx="0" cy="0"/>
          <a:chOff x="0" y="0"/>
          <a:chExt cx="0" cy="0"/>
        </a:xfrm>
      </p:grpSpPr>
      <p:pic>
        <p:nvPicPr>
          <p:cNvPr id="178" name="Google Shape;178;p28"/>
          <p:cNvPicPr preferRelativeResize="0"/>
          <p:nvPr/>
        </p:nvPicPr>
        <p:blipFill>
          <a:blip r:embed="rId2">
            <a:alphaModFix amt="15000"/>
          </a:blip>
          <a:stretch>
            <a:fillRect/>
          </a:stretch>
        </p:blipFill>
        <p:spPr>
          <a:xfrm>
            <a:off x="-29175" y="-29175"/>
            <a:ext cx="9203098" cy="5172674"/>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79" name="Shape 179"/>
        <p:cNvGrpSpPr/>
        <p:nvPr/>
      </p:nvGrpSpPr>
      <p:grpSpPr>
        <a:xfrm>
          <a:off x="0" y="0"/>
          <a:ext cx="0" cy="0"/>
          <a:chOff x="0" y="0"/>
          <a:chExt cx="0" cy="0"/>
        </a:xfrm>
      </p:grpSpPr>
      <p:pic>
        <p:nvPicPr>
          <p:cNvPr id="180" name="Google Shape;180;p29"/>
          <p:cNvPicPr preferRelativeResize="0"/>
          <p:nvPr/>
        </p:nvPicPr>
        <p:blipFill rotWithShape="1">
          <a:blip r:embed="rId2">
            <a:alphaModFix amt="15000"/>
          </a:blip>
          <a:srcRect t="39" b="39"/>
          <a:stretch>
            <a:fillRect/>
          </a:stretch>
        </p:blipFill>
        <p:spPr>
          <a:xfrm>
            <a:off x="-29175" y="-29175"/>
            <a:ext cx="9203098" cy="517267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type="body" idx="1"/>
          </p:nvPr>
        </p:nvSpPr>
        <p:spPr>
          <a:xfrm>
            <a:off x="662550" y="1128225"/>
            <a:ext cx="7831500" cy="3474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AutoNum type="arabicPeriod"/>
              <a:defRPr sz="1200"/>
            </a:lvl1pPr>
            <a:lvl2pPr marL="914400" lvl="1" indent="-317500" rtl="0">
              <a:lnSpc>
                <a:spcPct val="115000"/>
              </a:lnSpc>
              <a:spcBef>
                <a:spcPts val="0"/>
              </a:spcBef>
              <a:spcAft>
                <a:spcPts val="0"/>
              </a:spcAft>
              <a:buClr>
                <a:srgbClr val="FFB000"/>
              </a:buClr>
              <a:buSzPts val="1400"/>
              <a:buFont typeface="Arial" panose="020B0604020202020204"/>
              <a:buAutoNum type="alphaLcPeriod"/>
              <a:defRPr/>
            </a:lvl2pPr>
            <a:lvl3pPr marL="1371600" lvl="2" indent="-317500" rtl="0">
              <a:lnSpc>
                <a:spcPct val="115000"/>
              </a:lnSpc>
              <a:spcBef>
                <a:spcPts val="0"/>
              </a:spcBef>
              <a:spcAft>
                <a:spcPts val="0"/>
              </a:spcAft>
              <a:buClr>
                <a:srgbClr val="FFB000"/>
              </a:buClr>
              <a:buSzPts val="1400"/>
              <a:buFont typeface="Arial" panose="020B0604020202020204"/>
              <a:buAutoNum type="romanLcPeriod"/>
              <a:defRPr/>
            </a:lvl3pPr>
            <a:lvl4pPr marL="1828800" lvl="3" indent="-317500" rtl="0">
              <a:lnSpc>
                <a:spcPct val="115000"/>
              </a:lnSpc>
              <a:spcBef>
                <a:spcPts val="0"/>
              </a:spcBef>
              <a:spcAft>
                <a:spcPts val="0"/>
              </a:spcAft>
              <a:buClr>
                <a:srgbClr val="FFB000"/>
              </a:buClr>
              <a:buSzPts val="1400"/>
              <a:buFont typeface="Arial" panose="020B0604020202020204"/>
              <a:buAutoNum type="arabicPeriod"/>
              <a:defRPr/>
            </a:lvl4pPr>
            <a:lvl5pPr marL="2286000" lvl="4" indent="-317500" rtl="0">
              <a:lnSpc>
                <a:spcPct val="115000"/>
              </a:lnSpc>
              <a:spcBef>
                <a:spcPts val="0"/>
              </a:spcBef>
              <a:spcAft>
                <a:spcPts val="0"/>
              </a:spcAft>
              <a:buClr>
                <a:srgbClr val="FFB000"/>
              </a:buClr>
              <a:buSzPts val="1400"/>
              <a:buFont typeface="Arial" panose="020B0604020202020204"/>
              <a:buAutoNum type="alphaLcPeriod"/>
              <a:defRPr/>
            </a:lvl5pPr>
            <a:lvl6pPr marL="2743200" lvl="5" indent="-317500" rtl="0">
              <a:lnSpc>
                <a:spcPct val="115000"/>
              </a:lnSpc>
              <a:spcBef>
                <a:spcPts val="0"/>
              </a:spcBef>
              <a:spcAft>
                <a:spcPts val="0"/>
              </a:spcAft>
              <a:buClr>
                <a:srgbClr val="FFB000"/>
              </a:buClr>
              <a:buSzPts val="1400"/>
              <a:buFont typeface="Arial" panose="020B0604020202020204"/>
              <a:buAutoNum type="romanLcPeriod"/>
              <a:defRPr/>
            </a:lvl6pPr>
            <a:lvl7pPr marL="3200400" lvl="6" indent="-317500" rtl="0">
              <a:lnSpc>
                <a:spcPct val="115000"/>
              </a:lnSpc>
              <a:spcBef>
                <a:spcPts val="0"/>
              </a:spcBef>
              <a:spcAft>
                <a:spcPts val="0"/>
              </a:spcAft>
              <a:buClr>
                <a:srgbClr val="FFB000"/>
              </a:buClr>
              <a:buSzPts val="1400"/>
              <a:buFont typeface="Arial" panose="020B0604020202020204"/>
              <a:buAutoNum type="arabicPeriod"/>
              <a:defRPr/>
            </a:lvl7pPr>
            <a:lvl8pPr marL="3657600" lvl="7" indent="-317500" rtl="0">
              <a:lnSpc>
                <a:spcPct val="115000"/>
              </a:lnSpc>
              <a:spcBef>
                <a:spcPts val="0"/>
              </a:spcBef>
              <a:spcAft>
                <a:spcPts val="0"/>
              </a:spcAft>
              <a:buClr>
                <a:srgbClr val="FFB000"/>
              </a:buClr>
              <a:buSzPts val="1400"/>
              <a:buFont typeface="Arial" panose="020B0604020202020204"/>
              <a:buAutoNum type="alphaLcPeriod"/>
              <a:defRPr/>
            </a:lvl8pPr>
            <a:lvl9pPr marL="4114800" lvl="8" indent="-317500" rtl="0">
              <a:lnSpc>
                <a:spcPct val="115000"/>
              </a:lnSpc>
              <a:spcBef>
                <a:spcPts val="0"/>
              </a:spcBef>
              <a:spcAft>
                <a:spcPts val="0"/>
              </a:spcAft>
              <a:buClr>
                <a:srgbClr val="FFB000"/>
              </a:buClr>
              <a:buSzPts val="1400"/>
              <a:buFont typeface="Arial" panose="020B0604020202020204"/>
              <a:buAutoNum type="romanLcPeriod"/>
              <a:defRPr/>
            </a:lvl9pPr>
          </a:lstStyle>
          <a:p/>
        </p:txBody>
      </p:sp>
      <p:pic>
        <p:nvPicPr>
          <p:cNvPr id="21" name="Google Shape;21;p4"/>
          <p:cNvPicPr preferRelativeResize="0"/>
          <p:nvPr/>
        </p:nvPicPr>
        <p:blipFill rotWithShape="1">
          <a:blip r:embed="rId2">
            <a:alphaModFix amt="16000"/>
          </a:blip>
          <a:srcRect t="39" b="39"/>
          <a:stretch>
            <a:fillRect/>
          </a:stretch>
        </p:blipFill>
        <p:spPr>
          <a:xfrm>
            <a:off x="-29175" y="-29175"/>
            <a:ext cx="9203098" cy="517267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sp>
        <p:nvSpPr>
          <p:cNvPr id="23" name="Google Shape;23;p5"/>
          <p:cNvSpPr txBox="1"/>
          <p:nvPr>
            <p:ph type="subTitle" idx="1"/>
          </p:nvPr>
        </p:nvSpPr>
        <p:spPr>
          <a:xfrm>
            <a:off x="1987025" y="3334550"/>
            <a:ext cx="1357800" cy="38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500"/>
              <a:buFont typeface="Bebas Neue" panose="020B0606020202050201"/>
              <a:buNone/>
              <a:defRPr sz="1700" b="1">
                <a:latin typeface="Archivo Black" panose="020B0A03020202020B04"/>
                <a:ea typeface="Archivo Black" panose="020B0A03020202020B04"/>
                <a:cs typeface="Archivo Black" panose="020B0A03020202020B04"/>
                <a:sym typeface="Archivo Black" panose="020B0A03020202020B04"/>
              </a:defRPr>
            </a:lvl1pPr>
            <a:lvl2pPr lvl="1"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24" name="Google Shape;24;p5"/>
          <p:cNvSpPr txBox="1"/>
          <p:nvPr>
            <p:ph type="subTitle" idx="2"/>
          </p:nvPr>
        </p:nvSpPr>
        <p:spPr>
          <a:xfrm>
            <a:off x="5799450" y="3340042"/>
            <a:ext cx="1357800" cy="3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Bebas Neue" panose="020B0606020202050201"/>
              <a:buNone/>
              <a:defRPr sz="1700" b="1">
                <a:latin typeface="Archivo Black" panose="020B0A03020202020B04"/>
                <a:ea typeface="Archivo Black" panose="020B0A03020202020B04"/>
                <a:cs typeface="Archivo Black" panose="020B0A03020202020B04"/>
                <a:sym typeface="Archivo Black" panose="020B0A03020202020B04"/>
              </a:defRPr>
            </a:lvl1pPr>
            <a:lvl2pPr lvl="1"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500"/>
              <a:buFont typeface="Bebas Neue" panose="020B0606020202050201"/>
              <a:buNone/>
              <a:defRPr sz="2500">
                <a:latin typeface="Bebas Neue" panose="020B0606020202050201"/>
                <a:ea typeface="Bebas Neue" panose="020B0606020202050201"/>
                <a:cs typeface="Bebas Neue" panose="020B0606020202050201"/>
                <a:sym typeface="Bebas Neue" panose="020B0606020202050201"/>
              </a:defRPr>
            </a:lvl9pPr>
          </a:lstStyle>
          <a:p/>
        </p:txBody>
      </p:sp>
      <p:sp>
        <p:nvSpPr>
          <p:cNvPr id="25" name="Google Shape;25;p5"/>
          <p:cNvSpPr txBox="1"/>
          <p:nvPr>
            <p:ph type="subTitle" idx="3"/>
          </p:nvPr>
        </p:nvSpPr>
        <p:spPr>
          <a:xfrm>
            <a:off x="1292975" y="3804250"/>
            <a:ext cx="2745900" cy="77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 name="Google Shape;26;p5"/>
          <p:cNvSpPr txBox="1"/>
          <p:nvPr>
            <p:ph type="subTitle" idx="4"/>
          </p:nvPr>
        </p:nvSpPr>
        <p:spPr>
          <a:xfrm>
            <a:off x="5105400" y="3808396"/>
            <a:ext cx="2745900" cy="77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 name="Google Shape;27;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28" name="Google Shape;28;p5"/>
          <p:cNvPicPr preferRelativeResize="0"/>
          <p:nvPr/>
        </p:nvPicPr>
        <p:blipFill rotWithShape="1">
          <a:blip r:embed="rId2">
            <a:alphaModFix amt="16000"/>
          </a:blip>
          <a:srcRect t="39" b="39"/>
          <a:stretch>
            <a:fillRect/>
          </a:stretch>
        </p:blipFill>
        <p:spPr>
          <a:xfrm rot="10800000" flipH="1">
            <a:off x="-29175" y="-29175"/>
            <a:ext cx="9203098" cy="517267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31" name="Google Shape;31;p6"/>
          <p:cNvPicPr preferRelativeResize="0"/>
          <p:nvPr/>
        </p:nvPicPr>
        <p:blipFill rotWithShape="1">
          <a:blip r:embed="rId2">
            <a:alphaModFix amt="16000"/>
          </a:blip>
          <a:srcRect t="39" b="39"/>
          <a:stretch>
            <a:fillRect/>
          </a:stretch>
        </p:blipFill>
        <p:spPr>
          <a:xfrm flipH="1">
            <a:off x="-29175" y="-29175"/>
            <a:ext cx="9203098" cy="51726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subTitle" idx="1"/>
          </p:nvPr>
        </p:nvSpPr>
        <p:spPr>
          <a:xfrm>
            <a:off x="4849100" y="1606200"/>
            <a:ext cx="3572400" cy="2445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p:txBody>
      </p:sp>
      <p:sp>
        <p:nvSpPr>
          <p:cNvPr id="34" name="Google Shape;34;p7"/>
          <p:cNvSpPr txBox="1"/>
          <p:nvPr>
            <p:ph type="title"/>
          </p:nvPr>
        </p:nvSpPr>
        <p:spPr>
          <a:xfrm>
            <a:off x="4817900" y="445025"/>
            <a:ext cx="340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35" name="Google Shape;35;p7"/>
          <p:cNvPicPr preferRelativeResize="0"/>
          <p:nvPr/>
        </p:nvPicPr>
        <p:blipFill rotWithShape="1">
          <a:blip r:embed="rId2">
            <a:alphaModFix amt="16000"/>
          </a:blip>
          <a:srcRect t="39" b="39"/>
          <a:stretch>
            <a:fillRect/>
          </a:stretch>
        </p:blipFill>
        <p:spPr>
          <a:xfrm flipH="1">
            <a:off x="263850" y="-657075"/>
            <a:ext cx="9203098" cy="517267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1579500" y="1576050"/>
            <a:ext cx="5985000" cy="19914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6000"/>
              <a:buNone/>
              <a:defRPr sz="7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pic>
        <p:nvPicPr>
          <p:cNvPr id="38" name="Google Shape;38;p8"/>
          <p:cNvPicPr preferRelativeResize="0"/>
          <p:nvPr/>
        </p:nvPicPr>
        <p:blipFill rotWithShape="1">
          <a:blip r:embed="rId2">
            <a:alphaModFix amt="15000"/>
          </a:blip>
          <a:srcRect t="39" b="39"/>
          <a:stretch>
            <a:fillRect/>
          </a:stretch>
        </p:blipFill>
        <p:spPr>
          <a:xfrm flipH="1">
            <a:off x="-29175" y="-29175"/>
            <a:ext cx="9203098" cy="5172673"/>
          </a:xfrm>
          <a:prstGeom prst="rect">
            <a:avLst/>
          </a:prstGeom>
          <a:noFill/>
          <a:ln>
            <a:noFill/>
          </a:ln>
        </p:spPr>
      </p:pic>
      <p:sp>
        <p:nvSpPr>
          <p:cNvPr id="39" name="Google Shape;39;p8"/>
          <p:cNvSpPr/>
          <p:nvPr/>
        </p:nvSpPr>
        <p:spPr>
          <a:xfrm>
            <a:off x="1174575" y="917850"/>
            <a:ext cx="6795600" cy="3307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txBox="1"/>
          <p:nvPr>
            <p:ph type="title"/>
          </p:nvPr>
        </p:nvSpPr>
        <p:spPr>
          <a:xfrm>
            <a:off x="4924150" y="1492200"/>
            <a:ext cx="3259500" cy="1089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2" name="Google Shape;42;p9"/>
          <p:cNvSpPr txBox="1"/>
          <p:nvPr>
            <p:ph type="subTitle" idx="1"/>
          </p:nvPr>
        </p:nvSpPr>
        <p:spPr>
          <a:xfrm>
            <a:off x="4924150" y="2694375"/>
            <a:ext cx="3259500" cy="112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43" name="Google Shape;43;p9"/>
          <p:cNvPicPr preferRelativeResize="0"/>
          <p:nvPr/>
        </p:nvPicPr>
        <p:blipFill>
          <a:blip r:embed="rId2">
            <a:alphaModFix amt="15000"/>
          </a:blip>
          <a:stretch>
            <a:fillRect/>
          </a:stretch>
        </p:blipFill>
        <p:spPr>
          <a:xfrm rot="10800000">
            <a:off x="-29175" y="-51624"/>
            <a:ext cx="9203098" cy="51726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4" name="Shape 44"/>
        <p:cNvGrpSpPr/>
        <p:nvPr/>
      </p:nvGrpSpPr>
      <p:grpSpPr>
        <a:xfrm>
          <a:off x="0" y="0"/>
          <a:ext cx="0" cy="0"/>
          <a:chOff x="0" y="0"/>
          <a:chExt cx="0" cy="0"/>
        </a:xfrm>
      </p:grpSpPr>
      <p:sp>
        <p:nvSpPr>
          <p:cNvPr id="45" name="Google Shape;45;p10"/>
          <p:cNvSpPr txBox="1"/>
          <p:nvPr>
            <p:ph type="title"/>
          </p:nvPr>
        </p:nvSpPr>
        <p:spPr>
          <a:xfrm>
            <a:off x="722425" y="1597800"/>
            <a:ext cx="2742600" cy="1947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pic>
        <p:nvPicPr>
          <p:cNvPr id="46" name="Google Shape;46;p10"/>
          <p:cNvPicPr preferRelativeResize="0"/>
          <p:nvPr/>
        </p:nvPicPr>
        <p:blipFill rotWithShape="1">
          <a:blip r:embed="rId2">
            <a:alphaModFix amt="16000"/>
          </a:blip>
          <a:srcRect t="39" b="39"/>
          <a:stretch>
            <a:fillRect/>
          </a:stretch>
        </p:blipFill>
        <p:spPr>
          <a:xfrm>
            <a:off x="-29175" y="-29175"/>
            <a:ext cx="9203098" cy="517267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Black" panose="020B0A03020202020B04"/>
              <a:buNone/>
              <a:defRPr sz="3000" b="1">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lvl="1" rtl="0">
              <a:spcBef>
                <a:spcPts val="0"/>
              </a:spcBef>
              <a:spcAft>
                <a:spcPts val="0"/>
              </a:spcAft>
              <a:buClr>
                <a:schemeClr val="dk1"/>
              </a:buClr>
              <a:buSzPts val="3500"/>
              <a:buFont typeface="Viaoda Libre" panose="00000500000000000000"/>
              <a:buNone/>
              <a:defRPr sz="3500">
                <a:solidFill>
                  <a:schemeClr val="dk1"/>
                </a:solidFill>
                <a:latin typeface="Viaoda Libre" panose="00000500000000000000"/>
                <a:ea typeface="Viaoda Libre" panose="00000500000000000000"/>
                <a:cs typeface="Viaoda Libre" panose="00000500000000000000"/>
                <a:sym typeface="Viaoda Libre" panose="00000500000000000000"/>
              </a:defRPr>
            </a:lvl2pPr>
            <a:lvl3pPr lvl="2" rtl="0">
              <a:spcBef>
                <a:spcPts val="0"/>
              </a:spcBef>
              <a:spcAft>
                <a:spcPts val="0"/>
              </a:spcAft>
              <a:buClr>
                <a:schemeClr val="dk1"/>
              </a:buClr>
              <a:buSzPts val="3500"/>
              <a:buFont typeface="Viaoda Libre" panose="00000500000000000000"/>
              <a:buNone/>
              <a:defRPr sz="3500">
                <a:solidFill>
                  <a:schemeClr val="dk1"/>
                </a:solidFill>
                <a:latin typeface="Viaoda Libre" panose="00000500000000000000"/>
                <a:ea typeface="Viaoda Libre" panose="00000500000000000000"/>
                <a:cs typeface="Viaoda Libre" panose="00000500000000000000"/>
                <a:sym typeface="Viaoda Libre" panose="00000500000000000000"/>
              </a:defRPr>
            </a:lvl3pPr>
            <a:lvl4pPr lvl="3" rtl="0">
              <a:spcBef>
                <a:spcPts val="0"/>
              </a:spcBef>
              <a:spcAft>
                <a:spcPts val="0"/>
              </a:spcAft>
              <a:buClr>
                <a:schemeClr val="dk1"/>
              </a:buClr>
              <a:buSzPts val="3500"/>
              <a:buFont typeface="Viaoda Libre" panose="00000500000000000000"/>
              <a:buNone/>
              <a:defRPr sz="3500">
                <a:solidFill>
                  <a:schemeClr val="dk1"/>
                </a:solidFill>
                <a:latin typeface="Viaoda Libre" panose="00000500000000000000"/>
                <a:ea typeface="Viaoda Libre" panose="00000500000000000000"/>
                <a:cs typeface="Viaoda Libre" panose="00000500000000000000"/>
                <a:sym typeface="Viaoda Libre" panose="00000500000000000000"/>
              </a:defRPr>
            </a:lvl4pPr>
            <a:lvl5pPr lvl="4" rtl="0">
              <a:spcBef>
                <a:spcPts val="0"/>
              </a:spcBef>
              <a:spcAft>
                <a:spcPts val="0"/>
              </a:spcAft>
              <a:buClr>
                <a:schemeClr val="dk1"/>
              </a:buClr>
              <a:buSzPts val="3500"/>
              <a:buFont typeface="Viaoda Libre" panose="00000500000000000000"/>
              <a:buNone/>
              <a:defRPr sz="3500">
                <a:solidFill>
                  <a:schemeClr val="dk1"/>
                </a:solidFill>
                <a:latin typeface="Viaoda Libre" panose="00000500000000000000"/>
                <a:ea typeface="Viaoda Libre" panose="00000500000000000000"/>
                <a:cs typeface="Viaoda Libre" panose="00000500000000000000"/>
                <a:sym typeface="Viaoda Libre" panose="00000500000000000000"/>
              </a:defRPr>
            </a:lvl5pPr>
            <a:lvl6pPr lvl="5" rtl="0">
              <a:spcBef>
                <a:spcPts val="0"/>
              </a:spcBef>
              <a:spcAft>
                <a:spcPts val="0"/>
              </a:spcAft>
              <a:buClr>
                <a:schemeClr val="dk1"/>
              </a:buClr>
              <a:buSzPts val="3500"/>
              <a:buFont typeface="Viaoda Libre" panose="00000500000000000000"/>
              <a:buNone/>
              <a:defRPr sz="3500">
                <a:solidFill>
                  <a:schemeClr val="dk1"/>
                </a:solidFill>
                <a:latin typeface="Viaoda Libre" panose="00000500000000000000"/>
                <a:ea typeface="Viaoda Libre" panose="00000500000000000000"/>
                <a:cs typeface="Viaoda Libre" panose="00000500000000000000"/>
                <a:sym typeface="Viaoda Libre" panose="00000500000000000000"/>
              </a:defRPr>
            </a:lvl6pPr>
            <a:lvl7pPr lvl="6" rtl="0">
              <a:spcBef>
                <a:spcPts val="0"/>
              </a:spcBef>
              <a:spcAft>
                <a:spcPts val="0"/>
              </a:spcAft>
              <a:buClr>
                <a:schemeClr val="dk1"/>
              </a:buClr>
              <a:buSzPts val="3500"/>
              <a:buFont typeface="Viaoda Libre" panose="00000500000000000000"/>
              <a:buNone/>
              <a:defRPr sz="3500">
                <a:solidFill>
                  <a:schemeClr val="dk1"/>
                </a:solidFill>
                <a:latin typeface="Viaoda Libre" panose="00000500000000000000"/>
                <a:ea typeface="Viaoda Libre" panose="00000500000000000000"/>
                <a:cs typeface="Viaoda Libre" panose="00000500000000000000"/>
                <a:sym typeface="Viaoda Libre" panose="00000500000000000000"/>
              </a:defRPr>
            </a:lvl7pPr>
            <a:lvl8pPr lvl="7" rtl="0">
              <a:spcBef>
                <a:spcPts val="0"/>
              </a:spcBef>
              <a:spcAft>
                <a:spcPts val="0"/>
              </a:spcAft>
              <a:buClr>
                <a:schemeClr val="dk1"/>
              </a:buClr>
              <a:buSzPts val="3500"/>
              <a:buFont typeface="Viaoda Libre" panose="00000500000000000000"/>
              <a:buNone/>
              <a:defRPr sz="3500">
                <a:solidFill>
                  <a:schemeClr val="dk1"/>
                </a:solidFill>
                <a:latin typeface="Viaoda Libre" panose="00000500000000000000"/>
                <a:ea typeface="Viaoda Libre" panose="00000500000000000000"/>
                <a:cs typeface="Viaoda Libre" panose="00000500000000000000"/>
                <a:sym typeface="Viaoda Libre" panose="00000500000000000000"/>
              </a:defRPr>
            </a:lvl8pPr>
            <a:lvl9pPr lvl="8" rtl="0">
              <a:spcBef>
                <a:spcPts val="0"/>
              </a:spcBef>
              <a:spcAft>
                <a:spcPts val="0"/>
              </a:spcAft>
              <a:buClr>
                <a:schemeClr val="dk1"/>
              </a:buClr>
              <a:buSzPts val="3500"/>
              <a:buFont typeface="Viaoda Libre" panose="00000500000000000000"/>
              <a:buNone/>
              <a:defRPr sz="3500">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p:txBody>
      </p:sp>
      <p:sp>
        <p:nvSpPr>
          <p:cNvPr id="7" name="Google Shape;7;p1"/>
          <p:cNvSpPr txBox="1"/>
          <p:nvPr>
            <p:ph type="body" idx="1"/>
          </p:nvPr>
        </p:nvSpPr>
        <p:spPr>
          <a:xfrm>
            <a:off x="311700" y="1152475"/>
            <a:ext cx="8520600" cy="2604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panose="00000600000000000000"/>
              <a:buChar char="●"/>
              <a:defRPr>
                <a:solidFill>
                  <a:schemeClr val="dk1"/>
                </a:solidFill>
                <a:latin typeface="Barlow" panose="00000600000000000000"/>
                <a:ea typeface="Barlow" panose="00000600000000000000"/>
                <a:cs typeface="Barlow" panose="00000600000000000000"/>
                <a:sym typeface="Barlow" panose="00000600000000000000"/>
              </a:defRPr>
            </a:lvl1pPr>
            <a:lvl2pPr marL="914400" lvl="1" indent="-317500">
              <a:lnSpc>
                <a:spcPct val="100000"/>
              </a:lnSpc>
              <a:spcBef>
                <a:spcPts val="0"/>
              </a:spcBef>
              <a:spcAft>
                <a:spcPts val="0"/>
              </a:spcAft>
              <a:buClr>
                <a:schemeClr val="dk1"/>
              </a:buClr>
              <a:buSzPts val="1400"/>
              <a:buFont typeface="Barlow" panose="00000600000000000000"/>
              <a:buChar char="○"/>
              <a:defRPr>
                <a:solidFill>
                  <a:schemeClr val="dk1"/>
                </a:solidFill>
                <a:latin typeface="Barlow" panose="00000600000000000000"/>
                <a:ea typeface="Barlow" panose="00000600000000000000"/>
                <a:cs typeface="Barlow" panose="00000600000000000000"/>
                <a:sym typeface="Barlow" panose="00000600000000000000"/>
              </a:defRPr>
            </a:lvl2pPr>
            <a:lvl3pPr marL="1371600" lvl="2" indent="-317500">
              <a:lnSpc>
                <a:spcPct val="100000"/>
              </a:lnSpc>
              <a:spcBef>
                <a:spcPts val="0"/>
              </a:spcBef>
              <a:spcAft>
                <a:spcPts val="0"/>
              </a:spcAft>
              <a:buClr>
                <a:schemeClr val="dk1"/>
              </a:buClr>
              <a:buSzPts val="1400"/>
              <a:buFont typeface="Barlow" panose="00000600000000000000"/>
              <a:buChar char="■"/>
              <a:defRPr>
                <a:solidFill>
                  <a:schemeClr val="dk1"/>
                </a:solidFill>
                <a:latin typeface="Barlow" panose="00000600000000000000"/>
                <a:ea typeface="Barlow" panose="00000600000000000000"/>
                <a:cs typeface="Barlow" panose="00000600000000000000"/>
                <a:sym typeface="Barlow" panose="00000600000000000000"/>
              </a:defRPr>
            </a:lvl3pPr>
            <a:lvl4pPr marL="1828800" lvl="3" indent="-317500">
              <a:lnSpc>
                <a:spcPct val="100000"/>
              </a:lnSpc>
              <a:spcBef>
                <a:spcPts val="0"/>
              </a:spcBef>
              <a:spcAft>
                <a:spcPts val="0"/>
              </a:spcAft>
              <a:buClr>
                <a:schemeClr val="dk1"/>
              </a:buClr>
              <a:buSzPts val="1400"/>
              <a:buFont typeface="Barlow" panose="00000600000000000000"/>
              <a:buChar char="●"/>
              <a:defRPr>
                <a:solidFill>
                  <a:schemeClr val="dk1"/>
                </a:solidFill>
                <a:latin typeface="Barlow" panose="00000600000000000000"/>
                <a:ea typeface="Barlow" panose="00000600000000000000"/>
                <a:cs typeface="Barlow" panose="00000600000000000000"/>
                <a:sym typeface="Barlow" panose="00000600000000000000"/>
              </a:defRPr>
            </a:lvl4pPr>
            <a:lvl5pPr marL="2286000" lvl="4" indent="-317500">
              <a:lnSpc>
                <a:spcPct val="100000"/>
              </a:lnSpc>
              <a:spcBef>
                <a:spcPts val="0"/>
              </a:spcBef>
              <a:spcAft>
                <a:spcPts val="0"/>
              </a:spcAft>
              <a:buClr>
                <a:schemeClr val="dk1"/>
              </a:buClr>
              <a:buSzPts val="1400"/>
              <a:buFont typeface="Barlow" panose="00000600000000000000"/>
              <a:buChar char="○"/>
              <a:defRPr>
                <a:solidFill>
                  <a:schemeClr val="dk1"/>
                </a:solidFill>
                <a:latin typeface="Barlow" panose="00000600000000000000"/>
                <a:ea typeface="Barlow" panose="00000600000000000000"/>
                <a:cs typeface="Barlow" panose="00000600000000000000"/>
                <a:sym typeface="Barlow" panose="00000600000000000000"/>
              </a:defRPr>
            </a:lvl5pPr>
            <a:lvl6pPr marL="2743200" lvl="5" indent="-317500">
              <a:lnSpc>
                <a:spcPct val="100000"/>
              </a:lnSpc>
              <a:spcBef>
                <a:spcPts val="0"/>
              </a:spcBef>
              <a:spcAft>
                <a:spcPts val="0"/>
              </a:spcAft>
              <a:buClr>
                <a:schemeClr val="dk1"/>
              </a:buClr>
              <a:buSzPts val="1400"/>
              <a:buFont typeface="Barlow" panose="00000600000000000000"/>
              <a:buChar char="■"/>
              <a:defRPr>
                <a:solidFill>
                  <a:schemeClr val="dk1"/>
                </a:solidFill>
                <a:latin typeface="Barlow" panose="00000600000000000000"/>
                <a:ea typeface="Barlow" panose="00000600000000000000"/>
                <a:cs typeface="Barlow" panose="00000600000000000000"/>
                <a:sym typeface="Barlow" panose="00000600000000000000"/>
              </a:defRPr>
            </a:lvl6pPr>
            <a:lvl7pPr marL="3200400" lvl="6" indent="-317500">
              <a:lnSpc>
                <a:spcPct val="100000"/>
              </a:lnSpc>
              <a:spcBef>
                <a:spcPts val="0"/>
              </a:spcBef>
              <a:spcAft>
                <a:spcPts val="0"/>
              </a:spcAft>
              <a:buClr>
                <a:schemeClr val="dk1"/>
              </a:buClr>
              <a:buSzPts val="1400"/>
              <a:buFont typeface="Barlow" panose="00000600000000000000"/>
              <a:buChar char="●"/>
              <a:defRPr>
                <a:solidFill>
                  <a:schemeClr val="dk1"/>
                </a:solidFill>
                <a:latin typeface="Barlow" panose="00000600000000000000"/>
                <a:ea typeface="Barlow" panose="00000600000000000000"/>
                <a:cs typeface="Barlow" panose="00000600000000000000"/>
                <a:sym typeface="Barlow" panose="00000600000000000000"/>
              </a:defRPr>
            </a:lvl7pPr>
            <a:lvl8pPr marL="3657600" lvl="7" indent="-317500">
              <a:lnSpc>
                <a:spcPct val="100000"/>
              </a:lnSpc>
              <a:spcBef>
                <a:spcPts val="0"/>
              </a:spcBef>
              <a:spcAft>
                <a:spcPts val="0"/>
              </a:spcAft>
              <a:buClr>
                <a:schemeClr val="dk1"/>
              </a:buClr>
              <a:buSzPts val="1400"/>
              <a:buFont typeface="Barlow" panose="00000600000000000000"/>
              <a:buChar char="○"/>
              <a:defRPr>
                <a:solidFill>
                  <a:schemeClr val="dk1"/>
                </a:solidFill>
                <a:latin typeface="Barlow" panose="00000600000000000000"/>
                <a:ea typeface="Barlow" panose="00000600000000000000"/>
                <a:cs typeface="Barlow" panose="00000600000000000000"/>
                <a:sym typeface="Barlow" panose="00000600000000000000"/>
              </a:defRPr>
            </a:lvl8pPr>
            <a:lvl9pPr marL="4114800" lvl="8" indent="-317500">
              <a:lnSpc>
                <a:spcPct val="100000"/>
              </a:lnSpc>
              <a:spcBef>
                <a:spcPts val="0"/>
              </a:spcBef>
              <a:spcAft>
                <a:spcPts val="0"/>
              </a:spcAft>
              <a:buClr>
                <a:schemeClr val="dk1"/>
              </a:buClr>
              <a:buSzPts val="1400"/>
              <a:buFont typeface="Barlow" panose="00000600000000000000"/>
              <a:buChar char="■"/>
              <a:defRPr>
                <a:solidFill>
                  <a:schemeClr val="dk1"/>
                </a:solidFill>
                <a:latin typeface="Barlow" panose="00000600000000000000"/>
                <a:ea typeface="Barlow" panose="00000600000000000000"/>
                <a:cs typeface="Barlow" panose="00000600000000000000"/>
                <a:sym typeface="Barlow" panose="000006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2" name="Google Shape;192;p33"/>
          <p:cNvSpPr txBox="1"/>
          <p:nvPr>
            <p:ph type="ctrTitle"/>
          </p:nvPr>
        </p:nvSpPr>
        <p:spPr>
          <a:xfrm>
            <a:off x="-635" y="545465"/>
            <a:ext cx="9144000" cy="4605655"/>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altLang="en-GB" sz="6000">
                <a:latin typeface="+mj-lt"/>
                <a:cs typeface="+mj-lt"/>
              </a:rPr>
              <a:t>BÁO CÁO </a:t>
            </a:r>
            <a:br>
              <a:rPr lang="en-US" altLang="en-GB" sz="6000">
                <a:latin typeface="+mj-lt"/>
                <a:cs typeface="+mj-lt"/>
              </a:rPr>
            </a:br>
            <a:r>
              <a:rPr lang="en-US" altLang="en-GB" sz="6000">
                <a:latin typeface="+mj-lt"/>
                <a:cs typeface="+mj-lt"/>
              </a:rPr>
              <a:t>ĐỒ ÁN CHUYÊN NGÀNH</a:t>
            </a:r>
            <a:endParaRPr lang="en-US" altLang="en-GB" sz="6000">
              <a:latin typeface="+mj-lt"/>
              <a:cs typeface="+mj-lt"/>
            </a:endParaRPr>
          </a:p>
        </p:txBody>
      </p:sp>
      <p:sp>
        <p:nvSpPr>
          <p:cNvPr id="193" name="Google Shape;193;p33"/>
          <p:cNvSpPr txBox="1"/>
          <p:nvPr>
            <p:ph type="subTitle" idx="1"/>
          </p:nvPr>
        </p:nvSpPr>
        <p:spPr>
          <a:xfrm>
            <a:off x="4300855" y="3827145"/>
            <a:ext cx="4551045" cy="3638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mj-lt"/>
                <a:cs typeface="+mj-lt"/>
              </a:rPr>
              <a:t>TRẦN TRỌNG NHÂN - 110120051 - DA20TTA</a:t>
            </a:r>
            <a:endParaRPr lang="en-US" altLang="en-GB">
              <a:latin typeface="+mj-lt"/>
              <a:cs typeface="+mj-lt"/>
            </a:endParaRPr>
          </a:p>
        </p:txBody>
      </p:sp>
      <p:cxnSp>
        <p:nvCxnSpPr>
          <p:cNvPr id="194" name="Google Shape;194;p33"/>
          <p:cNvCxnSpPr/>
          <p:nvPr/>
        </p:nvCxnSpPr>
        <p:spPr>
          <a:xfrm>
            <a:off x="4392797" y="3827311"/>
            <a:ext cx="421513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2" name="Google Shape;282;p39"/>
          <p:cNvSpPr/>
          <p:nvPr/>
        </p:nvSpPr>
        <p:spPr>
          <a:xfrm>
            <a:off x="4664075" y="-29200"/>
            <a:ext cx="4572000" cy="518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84" name="Google Shape;284;p39"/>
          <p:cNvPicPr preferRelativeResize="0"/>
          <p:nvPr/>
        </p:nvPicPr>
        <p:blipFill rotWithShape="1">
          <a:blip r:embed="rId1"/>
          <a:srcRect l="4743" r="4734"/>
          <a:stretch>
            <a:fillRect/>
          </a:stretch>
        </p:blipFill>
        <p:spPr>
          <a:xfrm>
            <a:off x="5050775" y="381275"/>
            <a:ext cx="3798525" cy="4380950"/>
          </a:xfrm>
          <a:prstGeom prst="rect">
            <a:avLst/>
          </a:prstGeom>
          <a:noFill/>
          <a:ln>
            <a:noFill/>
          </a:ln>
        </p:spPr>
      </p:pic>
      <p:sp>
        <p:nvSpPr>
          <p:cNvPr id="285" name="Google Shape;285;p39"/>
          <p:cNvSpPr/>
          <p:nvPr/>
        </p:nvSpPr>
        <p:spPr>
          <a:xfrm>
            <a:off x="5050775" y="-12625"/>
            <a:ext cx="3798600" cy="39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Archivo Black" panose="020B0A03020202020B04"/>
                <a:ea typeface="Archivo Black" panose="020B0A03020202020B04"/>
                <a:cs typeface="Archivo Black" panose="020B0A03020202020B04"/>
                <a:sym typeface="Archivo Black" panose="020B0A03020202020B04"/>
              </a:rPr>
              <a:t>ONLINE PERFUME SHOP</a:t>
            </a:r>
            <a:endParaRPr sz="1000">
              <a:solidFill>
                <a:schemeClr val="dk2"/>
              </a:solidFill>
              <a:latin typeface="Archivo Black" panose="020B0A03020202020B04"/>
              <a:ea typeface="Archivo Black" panose="020B0A03020202020B04"/>
              <a:cs typeface="Archivo Black" panose="020B0A03020202020B04"/>
              <a:sym typeface="Archivo Black" panose="020B0A03020202020B04"/>
            </a:endParaRPr>
          </a:p>
        </p:txBody>
      </p:sp>
      <p:sp>
        <p:nvSpPr>
          <p:cNvPr id="286" name="Google Shape;286;p39"/>
          <p:cNvSpPr/>
          <p:nvPr/>
        </p:nvSpPr>
        <p:spPr>
          <a:xfrm>
            <a:off x="5050775" y="4762225"/>
            <a:ext cx="3798600" cy="39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Archivo Black" panose="020B0A03020202020B04"/>
                <a:ea typeface="Archivo Black" panose="020B0A03020202020B04"/>
                <a:cs typeface="Archivo Black" panose="020B0A03020202020B04"/>
                <a:sym typeface="Archivo Black" panose="020B0A03020202020B04"/>
              </a:rPr>
              <a:t>ONLINE PERFUME SHOP</a:t>
            </a:r>
            <a:endParaRPr sz="1000">
              <a:solidFill>
                <a:schemeClr val="dk2"/>
              </a:solidFill>
              <a:latin typeface="Archivo Black" panose="020B0A03020202020B04"/>
              <a:ea typeface="Archivo Black" panose="020B0A03020202020B04"/>
              <a:cs typeface="Archivo Black" panose="020B0A03020202020B04"/>
              <a:sym typeface="Archivo Black" panose="020B0A03020202020B04"/>
            </a:endParaRPr>
          </a:p>
        </p:txBody>
      </p:sp>
      <p:sp>
        <p:nvSpPr>
          <p:cNvPr id="2" name="Google Shape;280;p39"/>
          <p:cNvSpPr txBox="1"/>
          <p:nvPr>
            <p:ph type="title"/>
          </p:nvPr>
        </p:nvSpPr>
        <p:spPr>
          <a:xfrm>
            <a:off x="323850" y="415290"/>
            <a:ext cx="3968115" cy="2931795"/>
          </a:xfrm>
          <a:prstGeom prst="rect">
            <a:avLst/>
          </a:prstGeom>
        </p:spPr>
        <p:txBody>
          <a:bodyPr spcFirstLastPara="1" wrap="square" lIns="91425" tIns="91425" rIns="91425" bIns="91425" anchor="t" anchorCtr="0">
            <a:noAutofit/>
          </a:bodyPr>
          <a:p>
            <a:pPr marL="0" lvl="0" indent="0" algn="ctr" rtl="0">
              <a:lnSpc>
                <a:spcPct val="150000"/>
              </a:lnSpc>
              <a:spcBef>
                <a:spcPts val="0"/>
              </a:spcBef>
              <a:spcAft>
                <a:spcPts val="0"/>
              </a:spcAft>
              <a:buNone/>
            </a:pPr>
            <a:r>
              <a:rPr lang="en-US" altLang="en-GB" sz="4400">
                <a:latin typeface="+mj-lt"/>
                <a:cs typeface="+mj-lt"/>
              </a:rPr>
              <a:t>05</a:t>
            </a:r>
            <a:br>
              <a:rPr lang="en-US" altLang="en-GB" sz="4400">
                <a:latin typeface="+mj-lt"/>
                <a:cs typeface="+mj-lt"/>
              </a:rPr>
            </a:br>
            <a:r>
              <a:rPr lang="en-US" altLang="en-GB" sz="4400">
                <a:latin typeface="+mj-lt"/>
                <a:cs typeface="+mj-lt"/>
              </a:rPr>
              <a:t>KẾT LUẬN </a:t>
            </a:r>
            <a:br>
              <a:rPr lang="en-US" altLang="en-GB" sz="4400">
                <a:latin typeface="+mj-lt"/>
                <a:cs typeface="+mj-lt"/>
              </a:rPr>
            </a:br>
            <a:r>
              <a:rPr lang="en-US" altLang="en-GB" sz="4400">
                <a:latin typeface="+mj-lt"/>
                <a:cs typeface="+mj-lt"/>
              </a:rPr>
              <a:t>VÀ HƯỚNG PHÁT TRIỂN</a:t>
            </a:r>
            <a:endParaRPr lang="en-US" altLang="en-GB" sz="4400">
              <a:latin typeface="+mj-lt"/>
              <a:cs typeface="+mj-lt"/>
            </a:endParaRPr>
          </a:p>
        </p:txBody>
      </p:sp>
      <p:cxnSp>
        <p:nvCxnSpPr>
          <p:cNvPr id="3" name="Google Shape;283;p39"/>
          <p:cNvCxnSpPr/>
          <p:nvPr/>
        </p:nvCxnSpPr>
        <p:spPr>
          <a:xfrm>
            <a:off x="618365" y="4587650"/>
            <a:ext cx="3379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pic>
        <p:nvPicPr>
          <p:cNvPr id="18" name="Picture 9" descr="C:\Users\ACER\Downloads\logoTVU-removebg-preview.pnglogoTVU-removebg-preview"/>
          <p:cNvPicPr>
            <a:picLocks noChangeAspect="1" noChangeArrowheads="1"/>
          </p:cNvPicPr>
          <p:nvPr/>
        </p:nvPicPr>
        <p:blipFill>
          <a:blip r:embed="rId1"/>
          <a:srcRect t="1093" b="1093"/>
          <a:stretch>
            <a:fillRect/>
          </a:stretch>
        </p:blipFill>
        <p:spPr bwMode="auto">
          <a:xfrm>
            <a:off x="4330174" y="760314"/>
            <a:ext cx="483652" cy="4735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8"/>
          <p:cNvSpPr txBox="1">
            <a:spLocks noChangeArrowheads="1"/>
          </p:cNvSpPr>
          <p:nvPr/>
        </p:nvSpPr>
        <p:spPr bwMode="auto">
          <a:xfrm>
            <a:off x="810273" y="3525653"/>
            <a:ext cx="2890358" cy="878259"/>
          </a:xfrm>
          <a:prstGeom prst="rect">
            <a:avLst/>
          </a:prstGeom>
          <a:noFill/>
          <a:ln>
            <a:noFill/>
          </a:ln>
        </p:spPr>
        <p:txBody>
          <a:bodyPr vert="horz" wrap="square" lIns="91440" tIns="45720" rIns="91440" bIns="45720" numCol="1" anchor="t" anchorCtr="0" compatLnSpc="1"/>
          <a:p>
            <a:pPr marL="0" marR="0" lvl="0" indent="0" algn="l" defTabSz="914400" rtl="0" eaLnBrk="0" fontAlgn="base" latinLnBrk="0" hangingPunct="0">
              <a:lnSpc>
                <a:spcPct val="150000"/>
              </a:lnSpc>
              <a:spcBef>
                <a:spcPct val="0"/>
              </a:spcBef>
              <a:spcAft>
                <a:spcPct val="0"/>
              </a:spcAft>
              <a:buClrTx/>
              <a:buSzTx/>
              <a:buFontTx/>
              <a:buNone/>
            </a:pPr>
            <a:r>
              <a:rPr lang="en-US" altLang="vi-VN" sz="1800" smtClean="0">
                <a:solidFill>
                  <a:schemeClr val="tx1"/>
                </a:solidFill>
                <a:latin typeface="+mn-lt"/>
                <a:ea typeface="Times New Roman" panose="02020603050405020304" charset="0"/>
                <a:cs typeface="+mn-lt"/>
              </a:rPr>
              <a:t>Giáo viên hướng dẫn:</a:t>
            </a:r>
            <a:endParaRPr lang="en-US" altLang="vi-VN" sz="1800" smtClean="0">
              <a:solidFill>
                <a:schemeClr val="tx1"/>
              </a:solidFill>
              <a:latin typeface="+mn-lt"/>
              <a:ea typeface="Times New Roman" panose="02020603050405020304" charset="0"/>
              <a:cs typeface="+mn-lt"/>
            </a:endParaRPr>
          </a:p>
          <a:p>
            <a:pPr marL="0" marR="0" lvl="0" indent="0" algn="l" defTabSz="914400" rtl="0" eaLnBrk="0" fontAlgn="base" latinLnBrk="0" hangingPunct="0">
              <a:lnSpc>
                <a:spcPct val="150000"/>
              </a:lnSpc>
              <a:spcBef>
                <a:spcPct val="0"/>
              </a:spcBef>
              <a:spcAft>
                <a:spcPct val="0"/>
              </a:spcAft>
              <a:buClrTx/>
              <a:buSzTx/>
              <a:buFontTx/>
              <a:buNone/>
            </a:pPr>
            <a:r>
              <a:rPr lang="en-US" altLang="vi-VN" sz="1800" smtClean="0">
                <a:solidFill>
                  <a:schemeClr val="tx1"/>
                </a:solidFill>
                <a:latin typeface="+mn-lt"/>
                <a:ea typeface="Times New Roman" panose="02020603050405020304" charset="0"/>
                <a:cs typeface="+mn-lt"/>
              </a:rPr>
              <a:t>ThS. Phạm Minh Đương</a:t>
            </a:r>
            <a:endParaRPr lang="en-US" altLang="vi-VN" sz="1800" smtClean="0">
              <a:solidFill>
                <a:schemeClr val="tx1"/>
              </a:solidFill>
              <a:latin typeface="+mn-lt"/>
              <a:ea typeface="Times New Roman" panose="02020603050405020304" charset="0"/>
              <a:cs typeface="+mn-lt"/>
            </a:endParaRPr>
          </a:p>
        </p:txBody>
      </p:sp>
      <p:sp>
        <p:nvSpPr>
          <p:cNvPr id="20" name="Text Box 7"/>
          <p:cNvSpPr txBox="1">
            <a:spLocks noChangeArrowheads="1"/>
          </p:cNvSpPr>
          <p:nvPr/>
        </p:nvSpPr>
        <p:spPr bwMode="auto">
          <a:xfrm>
            <a:off x="5692775" y="3579495"/>
            <a:ext cx="3031490" cy="1012825"/>
          </a:xfrm>
          <a:prstGeom prst="rect">
            <a:avLst/>
          </a:prstGeom>
          <a:noFill/>
          <a:ln>
            <a:noFill/>
          </a:ln>
        </p:spPr>
        <p:txBody>
          <a:bodyPr vert="horz" wrap="square" lIns="91440" tIns="45720" rIns="91440" bIns="45720" numCol="1" anchor="t" anchorCtr="0" compatLnSpc="1"/>
          <a:p>
            <a:pPr eaLnBrk="0" fontAlgn="base" hangingPunct="0">
              <a:lnSpc>
                <a:spcPct val="150000"/>
              </a:lnSpc>
              <a:spcBef>
                <a:spcPct val="0"/>
              </a:spcBef>
              <a:spcAft>
                <a:spcPct val="0"/>
              </a:spcAft>
              <a:buClrTx/>
            </a:pPr>
            <a:r>
              <a:rPr lang="en-US" altLang="vi-VN" sz="1800" dirty="0" err="1" smtClean="0">
                <a:solidFill>
                  <a:schemeClr val="tx1"/>
                </a:solidFill>
                <a:latin typeface="+mn-lt"/>
                <a:ea typeface="Times New Roman" panose="02020603050405020304" charset="0"/>
                <a:cs typeface="+mn-lt"/>
              </a:rPr>
              <a:t>Sinh</a:t>
            </a:r>
            <a:r>
              <a:rPr lang="en-US" altLang="vi-VN" sz="1800" dirty="0" smtClean="0">
                <a:solidFill>
                  <a:schemeClr val="tx1"/>
                </a:solidFill>
                <a:latin typeface="+mn-lt"/>
                <a:ea typeface="Times New Roman" panose="02020603050405020304" charset="0"/>
                <a:cs typeface="+mn-lt"/>
              </a:rPr>
              <a:t> </a:t>
            </a:r>
            <a:r>
              <a:rPr lang="en-US" altLang="vi-VN" sz="1800" dirty="0" err="1" smtClean="0">
                <a:solidFill>
                  <a:schemeClr val="tx1"/>
                </a:solidFill>
                <a:latin typeface="+mn-lt"/>
                <a:ea typeface="Times New Roman" panose="02020603050405020304" charset="0"/>
                <a:cs typeface="+mn-lt"/>
              </a:rPr>
              <a:t>viên</a:t>
            </a:r>
            <a:r>
              <a:rPr lang="en-US" altLang="vi-VN" sz="1800" dirty="0" smtClean="0">
                <a:solidFill>
                  <a:schemeClr val="tx1"/>
                </a:solidFill>
                <a:latin typeface="+mn-lt"/>
                <a:ea typeface="Times New Roman" panose="02020603050405020304" charset="0"/>
                <a:cs typeface="+mn-lt"/>
              </a:rPr>
              <a:t> </a:t>
            </a:r>
            <a:r>
              <a:rPr lang="en-US" altLang="vi-VN" sz="1800" dirty="0" err="1" smtClean="0">
                <a:solidFill>
                  <a:schemeClr val="tx1"/>
                </a:solidFill>
                <a:latin typeface="+mn-lt"/>
                <a:ea typeface="Times New Roman" panose="02020603050405020304" charset="0"/>
                <a:cs typeface="+mn-lt"/>
              </a:rPr>
              <a:t>thực</a:t>
            </a:r>
            <a:r>
              <a:rPr lang="en-US" altLang="vi-VN" sz="1800" dirty="0" smtClean="0">
                <a:solidFill>
                  <a:schemeClr val="tx1"/>
                </a:solidFill>
                <a:latin typeface="+mn-lt"/>
                <a:ea typeface="Times New Roman" panose="02020603050405020304" charset="0"/>
                <a:cs typeface="+mn-lt"/>
              </a:rPr>
              <a:t> </a:t>
            </a:r>
            <a:r>
              <a:rPr lang="en-US" altLang="vi-VN" sz="1800" dirty="0" err="1" smtClean="0">
                <a:solidFill>
                  <a:schemeClr val="tx1"/>
                </a:solidFill>
                <a:latin typeface="+mn-lt"/>
                <a:ea typeface="Times New Roman" panose="02020603050405020304" charset="0"/>
                <a:cs typeface="+mn-lt"/>
              </a:rPr>
              <a:t>hiện</a:t>
            </a:r>
            <a:r>
              <a:rPr lang="en-US" altLang="vi-VN" sz="1800" dirty="0" smtClean="0">
                <a:solidFill>
                  <a:schemeClr val="tx1"/>
                </a:solidFill>
                <a:latin typeface="+mn-lt"/>
                <a:ea typeface="Times New Roman" panose="02020603050405020304" charset="0"/>
                <a:cs typeface="+mn-lt"/>
              </a:rPr>
              <a:t>:</a:t>
            </a:r>
            <a:endParaRPr lang="en-US" altLang="vi-VN" sz="1800" dirty="0" smtClean="0">
              <a:solidFill>
                <a:schemeClr val="tx1"/>
              </a:solidFill>
              <a:latin typeface="+mn-lt"/>
              <a:ea typeface="Times New Roman" panose="02020603050405020304" charset="0"/>
              <a:cs typeface="+mn-lt"/>
            </a:endParaRPr>
          </a:p>
          <a:p>
            <a:pPr eaLnBrk="0" fontAlgn="base" hangingPunct="0">
              <a:lnSpc>
                <a:spcPct val="150000"/>
              </a:lnSpc>
              <a:spcBef>
                <a:spcPct val="0"/>
              </a:spcBef>
              <a:spcAft>
                <a:spcPct val="0"/>
              </a:spcAft>
              <a:buClrTx/>
            </a:pPr>
            <a:r>
              <a:rPr lang="en-US" altLang="vi-VN" sz="1600" dirty="0" smtClean="0">
                <a:solidFill>
                  <a:schemeClr val="tx1"/>
                </a:solidFill>
                <a:latin typeface="+mn-lt"/>
                <a:ea typeface="Times New Roman" panose="02020603050405020304" charset="0"/>
                <a:cs typeface="+mn-lt"/>
              </a:rPr>
              <a:t>110120051 - </a:t>
            </a:r>
            <a:r>
              <a:rPr kumimoji="0" lang="en-US" altLang="vi-VN" sz="1600" b="0" u="none" strike="noStrike" cap="none" normalizeH="0" baseline="0" dirty="0" err="1" smtClean="0">
                <a:ln>
                  <a:noFill/>
                </a:ln>
                <a:solidFill>
                  <a:schemeClr val="tx1"/>
                </a:solidFill>
                <a:effectLst/>
                <a:latin typeface="+mn-lt"/>
                <a:ea typeface="Times New Roman" panose="02020603050405020304" charset="0"/>
                <a:cs typeface="+mn-lt"/>
              </a:rPr>
              <a:t>Trần</a:t>
            </a:r>
            <a:r>
              <a:rPr kumimoji="0" lang="en-US" altLang="vi-VN" sz="1600" b="0" u="none" strike="noStrike" cap="none" normalizeH="0" baseline="0" dirty="0" smtClean="0">
                <a:ln>
                  <a:noFill/>
                </a:ln>
                <a:solidFill>
                  <a:schemeClr val="tx1"/>
                </a:solidFill>
                <a:effectLst/>
                <a:latin typeface="+mn-lt"/>
                <a:ea typeface="Times New Roman" panose="02020603050405020304" charset="0"/>
                <a:cs typeface="+mn-lt"/>
              </a:rPr>
              <a:t> </a:t>
            </a:r>
            <a:r>
              <a:rPr kumimoji="0" lang="en-US" altLang="vi-VN" sz="1600" b="0" u="none" strike="noStrike" cap="none" normalizeH="0" baseline="0" dirty="0" err="1" smtClean="0">
                <a:ln>
                  <a:noFill/>
                </a:ln>
                <a:solidFill>
                  <a:schemeClr val="tx1"/>
                </a:solidFill>
                <a:effectLst/>
                <a:latin typeface="+mn-lt"/>
                <a:ea typeface="Times New Roman" panose="02020603050405020304" charset="0"/>
                <a:cs typeface="+mn-lt"/>
              </a:rPr>
              <a:t>Trọng</a:t>
            </a:r>
            <a:r>
              <a:rPr kumimoji="0" lang="en-US" altLang="vi-VN" sz="1600" b="0" u="none" strike="noStrike" cap="none" normalizeH="0" baseline="0" dirty="0" smtClean="0">
                <a:ln>
                  <a:noFill/>
                </a:ln>
                <a:solidFill>
                  <a:schemeClr val="tx1"/>
                </a:solidFill>
                <a:effectLst/>
                <a:latin typeface="+mn-lt"/>
                <a:ea typeface="Times New Roman" panose="02020603050405020304" charset="0"/>
                <a:cs typeface="+mn-lt"/>
              </a:rPr>
              <a:t> </a:t>
            </a:r>
            <a:r>
              <a:rPr kumimoji="0" lang="en-US" altLang="vi-VN" sz="1600" b="0" u="none" strike="noStrike" cap="none" normalizeH="0" baseline="0" dirty="0" err="1" smtClean="0">
                <a:ln>
                  <a:noFill/>
                </a:ln>
                <a:solidFill>
                  <a:schemeClr val="tx1"/>
                </a:solidFill>
                <a:effectLst/>
                <a:latin typeface="+mn-lt"/>
                <a:ea typeface="Times New Roman" panose="02020603050405020304" charset="0"/>
                <a:cs typeface="+mn-lt"/>
              </a:rPr>
              <a:t>Nhân</a:t>
            </a:r>
            <a:r>
              <a:rPr kumimoji="0" lang="en-US" altLang="vi-VN" sz="1600" b="0" u="none" strike="noStrike" cap="none" normalizeH="0" baseline="0" dirty="0" smtClean="0">
                <a:ln>
                  <a:noFill/>
                </a:ln>
                <a:solidFill>
                  <a:schemeClr val="tx1"/>
                </a:solidFill>
                <a:effectLst/>
                <a:latin typeface="+mn-lt"/>
                <a:ea typeface="Times New Roman" panose="02020603050405020304" charset="0"/>
                <a:cs typeface="+mn-lt"/>
              </a:rPr>
              <a:t> </a:t>
            </a:r>
            <a:endParaRPr kumimoji="0" lang="en-US" altLang="vi-VN" sz="1600" b="0" u="none" strike="noStrike" cap="none" normalizeH="0" baseline="0" dirty="0" smtClean="0">
              <a:ln>
                <a:noFill/>
              </a:ln>
              <a:solidFill>
                <a:schemeClr val="tx1"/>
              </a:solidFill>
              <a:effectLst/>
              <a:latin typeface="+mn-lt"/>
              <a:ea typeface="Times New Roman" panose="02020603050405020304" charset="0"/>
              <a:cs typeface="+mn-lt"/>
            </a:endParaRPr>
          </a:p>
        </p:txBody>
      </p:sp>
      <p:sp>
        <p:nvSpPr>
          <p:cNvPr id="21" name="Rectangle 20"/>
          <p:cNvSpPr>
            <a:spLocks noChangeArrowheads="1"/>
          </p:cNvSpPr>
          <p:nvPr/>
        </p:nvSpPr>
        <p:spPr bwMode="auto">
          <a:xfrm>
            <a:off x="0" y="-23818"/>
            <a:ext cx="9144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0" u="none" strike="noStrike" cap="none" normalizeH="0" baseline="0" dirty="0" smtClean="0">
                <a:ln>
                  <a:noFill/>
                </a:ln>
                <a:solidFill>
                  <a:schemeClr val="tx1"/>
                </a:solidFill>
                <a:effectLst/>
                <a:latin typeface="+mn-lt"/>
                <a:ea typeface="Times New Roman" panose="02020603050405020304" charset="0"/>
                <a:cs typeface="+mn-lt"/>
              </a:rPr>
              <a:t>KHOA KỸ THUẬT VÀ CÔNG NGHỆ</a:t>
            </a:r>
            <a:endParaRPr kumimoji="0" lang="vi-VN" altLang="vi-VN" b="0" u="none" strike="noStrike" cap="none" normalizeH="0" baseline="0" dirty="0" smtClean="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1" u="none" strike="noStrike" cap="none" normalizeH="0" baseline="0" dirty="0" smtClean="0">
                <a:ln>
                  <a:noFill/>
                </a:ln>
                <a:solidFill>
                  <a:schemeClr val="tx1"/>
                </a:solidFill>
                <a:effectLst/>
                <a:latin typeface="+mn-lt"/>
                <a:ea typeface="Times New Roman" panose="02020603050405020304" charset="0"/>
                <a:cs typeface="+mn-lt"/>
              </a:rPr>
              <a:t>BỘ MÔN CÔNG NGHỆ THÔNG TIN</a:t>
            </a:r>
            <a:endParaRPr kumimoji="0" lang="vi-VN" altLang="vi-VN" b="0" u="none" strike="noStrike" cap="none" normalizeH="0" baseline="0" dirty="0" smtClean="0">
              <a:ln>
                <a:noFill/>
              </a:ln>
              <a:solidFill>
                <a:schemeClr val="tx1"/>
              </a:solidFill>
              <a:effectLst/>
              <a:latin typeface="+mn-lt"/>
              <a:cs typeface="+mn-lt"/>
            </a:endParaRPr>
          </a:p>
        </p:txBody>
      </p:sp>
      <p:sp>
        <p:nvSpPr>
          <p:cNvPr id="22" name="Rectangle 21"/>
          <p:cNvSpPr>
            <a:spLocks noChangeArrowheads="1"/>
          </p:cNvSpPr>
          <p:nvPr/>
        </p:nvSpPr>
        <p:spPr bwMode="auto">
          <a:xfrm>
            <a:off x="0" y="1173693"/>
            <a:ext cx="9143999"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algn="ctr" eaLnBrk="0" fontAlgn="base" hangingPunct="0">
              <a:lnSpc>
                <a:spcPct val="150000"/>
              </a:lnSpc>
              <a:spcBef>
                <a:spcPct val="0"/>
              </a:spcBef>
              <a:spcAft>
                <a:spcPct val="0"/>
              </a:spcAft>
              <a:buClrTx/>
              <a:buFontTx/>
              <a:buNone/>
            </a:pPr>
            <a:r>
              <a:rPr kumimoji="0" lang="en-US" altLang="vi-VN" sz="2000" b="1" u="none" strike="noStrike" cap="none" normalizeH="0" baseline="0" dirty="0" err="1" smtClean="0">
                <a:ln>
                  <a:noFill/>
                </a:ln>
                <a:solidFill>
                  <a:schemeClr val="tx1"/>
                </a:solidFill>
                <a:effectLst/>
                <a:latin typeface="+mn-lt"/>
                <a:ea typeface="Times New Roman" panose="02020603050405020304" charset="0"/>
                <a:cs typeface="+mn-lt"/>
              </a:rPr>
              <a:t>BÁO CÁO ĐỒ ÁN CHUYÊN NGÀNH</a:t>
            </a:r>
            <a:endParaRPr kumimoji="0" lang="en-US" altLang="vi-VN" sz="2000" b="1" u="none" strike="noStrike" cap="none" normalizeH="0" baseline="0" dirty="0" smtClean="0">
              <a:ln>
                <a:noFill/>
              </a:ln>
              <a:solidFill>
                <a:schemeClr val="tx1"/>
              </a:solidFill>
              <a:effectLst/>
              <a:latin typeface="+mn-lt"/>
              <a:ea typeface="Times New Roman" panose="02020603050405020304" charset="0"/>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000" b="1" dirty="0" err="1" smtClean="0">
                <a:solidFill>
                  <a:schemeClr val="tx1"/>
                </a:solidFill>
                <a:latin typeface="+mn-lt"/>
                <a:cs typeface="+mn-lt"/>
              </a:rPr>
              <a:t>Đề</a:t>
            </a:r>
            <a:r>
              <a:rPr lang="en-US" altLang="vi-VN" sz="2000" b="1" dirty="0" smtClean="0">
                <a:solidFill>
                  <a:schemeClr val="tx1"/>
                </a:solidFill>
                <a:latin typeface="+mn-lt"/>
                <a:cs typeface="+mn-lt"/>
              </a:rPr>
              <a:t> </a:t>
            </a:r>
            <a:r>
              <a:rPr lang="en-US" altLang="vi-VN" sz="2000" b="1" dirty="0" err="1" smtClean="0">
                <a:solidFill>
                  <a:schemeClr val="tx1"/>
                </a:solidFill>
                <a:latin typeface="+mn-lt"/>
                <a:cs typeface="+mn-lt"/>
              </a:rPr>
              <a:t>tài</a:t>
            </a:r>
            <a:endParaRPr kumimoji="0" lang="vi-VN" altLang="vi-VN" sz="2000" b="1" u="none" strike="noStrike" cap="none" normalizeH="0" baseline="0" dirty="0" smtClean="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400" b="1" smtClean="0">
                <a:solidFill>
                  <a:schemeClr val="tx1"/>
                </a:solidFill>
                <a:latin typeface="+mn-lt"/>
                <a:ea typeface="Times New Roman" panose="02020603050405020304" charset="0"/>
                <a:cs typeface="+mn-lt"/>
              </a:rPr>
              <a:t>“ỨNG DỤNG LARAVEL FRAMEWORK </a:t>
            </a:r>
            <a:endParaRPr lang="en-US" altLang="vi-VN" sz="2400" b="1" smtClean="0">
              <a:solidFill>
                <a:schemeClr val="tx1"/>
              </a:solidFill>
              <a:latin typeface="+mn-lt"/>
              <a:ea typeface="Times New Roman" panose="02020603050405020304" charset="0"/>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400" b="1" smtClean="0">
                <a:solidFill>
                  <a:schemeClr val="tx1"/>
                </a:solidFill>
                <a:latin typeface="+mn-lt"/>
                <a:ea typeface="Times New Roman" panose="02020603050405020304" charset="0"/>
                <a:cs typeface="+mn-lt"/>
              </a:rPr>
              <a:t>XÂY DỰNG WEBSITE BÁN NƯỚC HOA</a:t>
            </a:r>
            <a:r>
              <a:rPr kumimoji="0" lang="en-US" altLang="vi-VN" sz="2400" b="1" u="none" strike="noStrike" cap="none" normalizeH="0" baseline="0" smtClean="0">
                <a:ln>
                  <a:noFill/>
                </a:ln>
                <a:solidFill>
                  <a:schemeClr val="tx1"/>
                </a:solidFill>
                <a:effectLst/>
                <a:latin typeface="+mn-lt"/>
                <a:ea typeface="Times New Roman" panose="02020603050405020304" charset="0"/>
                <a:cs typeface="+mn-lt"/>
              </a:rPr>
              <a:t>”</a:t>
            </a:r>
            <a:endParaRPr kumimoji="0" lang="vi-VN" altLang="vi-VN" sz="2400" b="1" u="none" strike="noStrike" cap="none" normalizeH="0" baseline="0" dirty="0" smtClean="0">
              <a:ln>
                <a:noFill/>
              </a:ln>
              <a:solidFill>
                <a:schemeClr val="tx1"/>
              </a:solidFill>
              <a:effectLst/>
              <a:latin typeface="+mn-lt"/>
              <a:cs typeface="+mn-lt"/>
            </a:endParaRPr>
          </a:p>
        </p:txBody>
      </p:sp>
      <p:sp>
        <p:nvSpPr>
          <p:cNvPr id="23" name="Rectangle 22"/>
          <p:cNvSpPr>
            <a:spLocks noChangeArrowheads="1"/>
          </p:cNvSpPr>
          <p:nvPr/>
        </p:nvSpPr>
        <p:spPr bwMode="auto">
          <a:xfrm>
            <a:off x="2638418" y="4774060"/>
            <a:ext cx="3524250" cy="2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ctr" defTabSz="914400" rtl="0" eaLnBrk="0" fontAlgn="base" latinLnBrk="0" hangingPunct="0">
              <a:lnSpc>
                <a:spcPct val="100000"/>
              </a:lnSpc>
              <a:spcBef>
                <a:spcPct val="0"/>
              </a:spcBef>
              <a:spcAft>
                <a:spcPct val="0"/>
              </a:spcAft>
              <a:buClrTx/>
              <a:buSzTx/>
              <a:buFontTx/>
              <a:buNone/>
            </a:pPr>
            <a:r>
              <a:rPr kumimoji="0" lang="en-US" altLang="vi-VN" sz="1300" b="0" u="none" strike="noStrike" cap="none" normalizeH="0" baseline="0" dirty="0" err="1" smtClean="0">
                <a:ln>
                  <a:noFill/>
                </a:ln>
                <a:solidFill>
                  <a:schemeClr val="tx1"/>
                </a:solidFill>
                <a:effectLst/>
                <a:latin typeface="+mn-lt"/>
                <a:ea typeface="Times New Roman" panose="02020603050405020304" charset="0"/>
                <a:cs typeface="+mn-lt"/>
              </a:rPr>
              <a:t>Trà</a:t>
            </a:r>
            <a:r>
              <a:rPr kumimoji="0" lang="en-US" altLang="vi-VN" sz="1300" b="0" u="none" strike="noStrike" cap="none" normalizeH="0" baseline="0" dirty="0" smtClean="0">
                <a:ln>
                  <a:noFill/>
                </a:ln>
                <a:solidFill>
                  <a:schemeClr val="tx1"/>
                </a:solidFill>
                <a:effectLst/>
                <a:latin typeface="+mn-lt"/>
                <a:ea typeface="Times New Roman" panose="02020603050405020304" charset="0"/>
                <a:cs typeface="+mn-lt"/>
              </a:rPr>
              <a:t> </a:t>
            </a:r>
            <a:r>
              <a:rPr kumimoji="0" lang="en-US" altLang="vi-VN" sz="1300" b="0" u="none" strike="noStrike" cap="none" normalizeH="0" baseline="0" dirty="0" err="1" smtClean="0">
                <a:ln>
                  <a:noFill/>
                </a:ln>
                <a:solidFill>
                  <a:schemeClr val="tx1"/>
                </a:solidFill>
                <a:effectLst/>
                <a:latin typeface="+mn-lt"/>
                <a:ea typeface="Times New Roman" panose="02020603050405020304" charset="0"/>
                <a:cs typeface="+mn-lt"/>
              </a:rPr>
              <a:t>Vinh</a:t>
            </a:r>
            <a:r>
              <a:rPr kumimoji="0" lang="en-US" altLang="vi-VN" sz="1300" b="0" u="none" strike="noStrike" cap="none" normalizeH="0" baseline="0" dirty="0" smtClean="0">
                <a:ln>
                  <a:noFill/>
                </a:ln>
                <a:solidFill>
                  <a:schemeClr val="tx1"/>
                </a:solidFill>
                <a:effectLst/>
                <a:latin typeface="+mn-lt"/>
                <a:ea typeface="Times New Roman" panose="02020603050405020304" charset="0"/>
                <a:cs typeface="+mn-lt"/>
              </a:rPr>
              <a:t>, </a:t>
            </a:r>
            <a:r>
              <a:rPr kumimoji="0" lang="en-US" altLang="vi-VN" sz="1300" b="0" u="none" strike="noStrike" cap="none" normalizeH="0" baseline="0" err="1" smtClean="0">
                <a:ln>
                  <a:noFill/>
                </a:ln>
                <a:solidFill>
                  <a:schemeClr val="tx1"/>
                </a:solidFill>
                <a:effectLst/>
                <a:latin typeface="+mn-lt"/>
                <a:ea typeface="Times New Roman" panose="02020603050405020304" charset="0"/>
                <a:cs typeface="+mn-lt"/>
              </a:rPr>
              <a:t>tháng</a:t>
            </a:r>
            <a:r>
              <a:rPr kumimoji="0" lang="en-US" altLang="vi-VN" sz="1300" b="0" u="none" strike="noStrike" cap="none" normalizeH="0" baseline="0" smtClean="0">
                <a:ln>
                  <a:noFill/>
                </a:ln>
                <a:solidFill>
                  <a:schemeClr val="tx1"/>
                </a:solidFill>
                <a:effectLst/>
                <a:latin typeface="+mn-lt"/>
                <a:ea typeface="Times New Roman" panose="02020603050405020304" charset="0"/>
                <a:cs typeface="+mn-lt"/>
              </a:rPr>
              <a:t> 1 </a:t>
            </a:r>
            <a:r>
              <a:rPr kumimoji="0" lang="en-US" altLang="vi-VN" sz="1300" b="0" u="none" strike="noStrike" cap="none" normalizeH="0" baseline="0" dirty="0" err="1" smtClean="0">
                <a:ln>
                  <a:noFill/>
                </a:ln>
                <a:solidFill>
                  <a:schemeClr val="tx1"/>
                </a:solidFill>
                <a:effectLst/>
                <a:latin typeface="+mn-lt"/>
                <a:ea typeface="Times New Roman" panose="02020603050405020304" charset="0"/>
                <a:cs typeface="+mn-lt"/>
              </a:rPr>
              <a:t>năm</a:t>
            </a:r>
            <a:r>
              <a:rPr kumimoji="0" lang="en-US" altLang="vi-VN" sz="1300" b="0" u="none" strike="noStrike" cap="none" normalizeH="0" baseline="0" dirty="0" smtClean="0">
                <a:ln>
                  <a:noFill/>
                </a:ln>
                <a:solidFill>
                  <a:schemeClr val="tx1"/>
                </a:solidFill>
                <a:effectLst/>
                <a:latin typeface="+mn-lt"/>
                <a:ea typeface="Times New Roman" panose="02020603050405020304" charset="0"/>
                <a:cs typeface="+mn-lt"/>
              </a:rPr>
              <a:t> 2024</a:t>
            </a:r>
            <a:endParaRPr kumimoji="0" lang="vi-VN" altLang="vi-VN" sz="800" b="0" u="none" strike="noStrike" cap="none" normalizeH="0" baseline="0" dirty="0" smtClean="0">
              <a:ln>
                <a:noFill/>
              </a:ln>
              <a:solidFill>
                <a:schemeClr val="tx1"/>
              </a:solidFill>
              <a:effectLst/>
              <a:latin typeface="+mn-lt"/>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bldLvl="0" animBg="1"/>
      <p:bldP spid="22" grpId="0" bldLvl="0" animBg="1"/>
      <p:bldP spid="23" grpId="0" bldLvl="0" animBg="1"/>
      <p:bldP spid="19" grpId="1"/>
      <p:bldP spid="20" grpId="1"/>
      <p:bldP spid="21" grpId="1" animBg="1"/>
      <p:bldP spid="22" grpId="1" animBg="1"/>
      <p:bldP spid="2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1215" name="Google Shape;1215;p32"/>
          <p:cNvSpPr/>
          <p:nvPr/>
        </p:nvSpPr>
        <p:spPr>
          <a:xfrm>
            <a:off x="1607820" y="698500"/>
            <a:ext cx="695960" cy="695960"/>
          </a:xfrm>
          <a:prstGeom prst="ellipse">
            <a:avLst/>
          </a:prstGeom>
          <a:solidFill>
            <a:srgbClr val="FFFFFF">
              <a:alpha val="60710"/>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sz="2400">
              <a:latin typeface="+mj-lt"/>
              <a:cs typeface="+mj-lt"/>
            </a:endParaRPr>
          </a:p>
        </p:txBody>
      </p:sp>
      <p:sp>
        <p:nvSpPr>
          <p:cNvPr id="1216" name="Google Shape;1216;p32"/>
          <p:cNvSpPr/>
          <p:nvPr/>
        </p:nvSpPr>
        <p:spPr>
          <a:xfrm>
            <a:off x="1608455" y="1527810"/>
            <a:ext cx="695960" cy="695960"/>
          </a:xfrm>
          <a:prstGeom prst="ellipse">
            <a:avLst/>
          </a:prstGeom>
          <a:solidFill>
            <a:srgbClr val="FFFFFF">
              <a:alpha val="60710"/>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sz="2400">
              <a:latin typeface="+mj-lt"/>
              <a:cs typeface="+mj-lt"/>
            </a:endParaRPr>
          </a:p>
        </p:txBody>
      </p:sp>
      <p:sp>
        <p:nvSpPr>
          <p:cNvPr id="1217" name="Google Shape;1217;p32"/>
          <p:cNvSpPr/>
          <p:nvPr/>
        </p:nvSpPr>
        <p:spPr>
          <a:xfrm>
            <a:off x="1607820" y="2357120"/>
            <a:ext cx="695960" cy="695960"/>
          </a:xfrm>
          <a:prstGeom prst="ellipse">
            <a:avLst/>
          </a:prstGeom>
          <a:solidFill>
            <a:srgbClr val="FFFFFF">
              <a:alpha val="60710"/>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sz="2400">
              <a:latin typeface="+mj-lt"/>
              <a:cs typeface="+mj-lt"/>
            </a:endParaRPr>
          </a:p>
        </p:txBody>
      </p:sp>
      <p:sp>
        <p:nvSpPr>
          <p:cNvPr id="1218" name="Google Shape;1218;p32"/>
          <p:cNvSpPr/>
          <p:nvPr/>
        </p:nvSpPr>
        <p:spPr>
          <a:xfrm>
            <a:off x="1607820" y="3223895"/>
            <a:ext cx="695960" cy="695960"/>
          </a:xfrm>
          <a:prstGeom prst="ellipse">
            <a:avLst/>
          </a:prstGeom>
          <a:solidFill>
            <a:srgbClr val="FFFFFF">
              <a:alpha val="60710"/>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sz="2400">
              <a:latin typeface="+mj-lt"/>
              <a:cs typeface="+mj-lt"/>
            </a:endParaRPr>
          </a:p>
        </p:txBody>
      </p:sp>
      <p:sp>
        <p:nvSpPr>
          <p:cNvPr id="1221" name="Google Shape;1221;p32"/>
          <p:cNvSpPr txBox="1"/>
          <p:nvPr>
            <p:ph type="title" idx="2"/>
          </p:nvPr>
        </p:nvSpPr>
        <p:spPr>
          <a:xfrm>
            <a:off x="1400175" y="772160"/>
            <a:ext cx="1159510" cy="573405"/>
          </a:xfrm>
          <a:prstGeom prst="rect">
            <a:avLst/>
          </a:prstGeom>
        </p:spPr>
        <p:txBody>
          <a:bodyPr spcFirstLastPara="1" wrap="square" lIns="91425" tIns="91425" rIns="91425" bIns="91425" anchor="ctr" anchorCtr="0">
            <a:noAutofit/>
          </a:bodyPr>
          <a:p>
            <a:pPr marL="0" lvl="0" indent="0" algn="ctr" rtl="0">
              <a:spcBef>
                <a:spcPts val="0"/>
              </a:spcBef>
              <a:spcAft>
                <a:spcPts val="0"/>
              </a:spcAft>
              <a:buSzPts val="990"/>
              <a:buNone/>
            </a:pPr>
            <a:r>
              <a:rPr lang="en-GB" sz="2400">
                <a:latin typeface="+mj-lt"/>
                <a:cs typeface="+mj-lt"/>
              </a:rPr>
              <a:t>01</a:t>
            </a:r>
            <a:endParaRPr lang="en-GB" sz="2400">
              <a:latin typeface="+mj-lt"/>
              <a:cs typeface="+mj-lt"/>
            </a:endParaRPr>
          </a:p>
        </p:txBody>
      </p:sp>
      <p:sp>
        <p:nvSpPr>
          <p:cNvPr id="1222" name="Google Shape;1222;p32"/>
          <p:cNvSpPr txBox="1"/>
          <p:nvPr/>
        </p:nvSpPr>
        <p:spPr>
          <a:xfrm>
            <a:off x="1400810" y="1601470"/>
            <a:ext cx="1159510" cy="57340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ctr" rtl="0">
              <a:spcBef>
                <a:spcPts val="0"/>
              </a:spcBef>
              <a:spcAft>
                <a:spcPts val="0"/>
              </a:spcAft>
              <a:buSzPts val="990"/>
              <a:buNone/>
            </a:pPr>
            <a:r>
              <a:rPr lang="en-GB" sz="2400">
                <a:latin typeface="+mj-lt"/>
                <a:cs typeface="+mj-lt"/>
              </a:rPr>
              <a:t>02</a:t>
            </a:r>
            <a:endParaRPr lang="en-GB" sz="2400">
              <a:latin typeface="+mj-lt"/>
              <a:cs typeface="+mj-lt"/>
            </a:endParaRPr>
          </a:p>
        </p:txBody>
      </p:sp>
      <p:sp>
        <p:nvSpPr>
          <p:cNvPr id="1223" name="Google Shape;1223;p32"/>
          <p:cNvSpPr txBox="1"/>
          <p:nvPr/>
        </p:nvSpPr>
        <p:spPr>
          <a:xfrm>
            <a:off x="1400175" y="3289935"/>
            <a:ext cx="1159510" cy="57340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ctr" rtl="0">
              <a:spcBef>
                <a:spcPts val="0"/>
              </a:spcBef>
              <a:spcAft>
                <a:spcPts val="0"/>
              </a:spcAft>
              <a:buSzPts val="990"/>
              <a:buNone/>
            </a:pPr>
            <a:r>
              <a:rPr lang="en-GB" sz="2400">
                <a:latin typeface="+mj-lt"/>
                <a:cs typeface="+mj-lt"/>
              </a:rPr>
              <a:t>04</a:t>
            </a:r>
            <a:endParaRPr lang="en-GB" sz="2400">
              <a:latin typeface="+mj-lt"/>
              <a:cs typeface="+mj-lt"/>
            </a:endParaRPr>
          </a:p>
        </p:txBody>
      </p:sp>
      <p:sp>
        <p:nvSpPr>
          <p:cNvPr id="1225" name="Google Shape;1225;p32"/>
          <p:cNvSpPr txBox="1"/>
          <p:nvPr/>
        </p:nvSpPr>
        <p:spPr>
          <a:xfrm>
            <a:off x="1400175" y="2430780"/>
            <a:ext cx="1159510" cy="57340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ctr" rtl="0">
              <a:spcBef>
                <a:spcPts val="0"/>
              </a:spcBef>
              <a:spcAft>
                <a:spcPts val="0"/>
              </a:spcAft>
              <a:buSzPts val="990"/>
              <a:buNone/>
            </a:pPr>
            <a:r>
              <a:rPr lang="en-GB" sz="2400">
                <a:latin typeface="+mj-lt"/>
                <a:cs typeface="+mj-lt"/>
              </a:rPr>
              <a:t>03</a:t>
            </a:r>
            <a:endParaRPr lang="en-GB" sz="2400">
              <a:latin typeface="+mj-lt"/>
              <a:cs typeface="+mj-lt"/>
            </a:endParaRPr>
          </a:p>
        </p:txBody>
      </p:sp>
      <p:sp>
        <p:nvSpPr>
          <p:cNvPr id="1227" name="Google Shape;1227;p32"/>
          <p:cNvSpPr txBox="1"/>
          <p:nvPr/>
        </p:nvSpPr>
        <p:spPr>
          <a:xfrm>
            <a:off x="0" y="-20320"/>
            <a:ext cx="431228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a:latin typeface="+mj-lt"/>
                <a:cs typeface="+mj-lt"/>
              </a:rPr>
              <a:t>NỘI DUNG BÁO CÁO</a:t>
            </a:r>
            <a:endParaRPr lang="en-US" altLang="en-GB">
              <a:latin typeface="+mj-lt"/>
              <a:cs typeface="+mj-lt"/>
            </a:endParaRPr>
          </a:p>
        </p:txBody>
      </p:sp>
      <p:sp>
        <p:nvSpPr>
          <p:cNvPr id="1228" name="Google Shape;1228;p32"/>
          <p:cNvSpPr txBox="1"/>
          <p:nvPr/>
        </p:nvSpPr>
        <p:spPr>
          <a:xfrm>
            <a:off x="2488565" y="922655"/>
            <a:ext cx="3703955" cy="3111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sz="2400">
                <a:latin typeface="+mj-lt"/>
                <a:cs typeface="+mj-lt"/>
              </a:rPr>
              <a:t>TỔNG QUAN</a:t>
            </a:r>
            <a:endParaRPr lang="en-US" altLang="en-GB" sz="2400">
              <a:latin typeface="+mj-lt"/>
              <a:cs typeface="+mj-lt"/>
            </a:endParaRPr>
          </a:p>
        </p:txBody>
      </p:sp>
      <p:sp>
        <p:nvSpPr>
          <p:cNvPr id="1229" name="Google Shape;1229;p32"/>
          <p:cNvSpPr txBox="1"/>
          <p:nvPr/>
        </p:nvSpPr>
        <p:spPr>
          <a:xfrm>
            <a:off x="2480945" y="1772285"/>
            <a:ext cx="4899025" cy="3111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sz="2400">
                <a:latin typeface="+mj-lt"/>
                <a:cs typeface="+mj-lt"/>
              </a:rPr>
              <a:t>NGHIÊN CỨU LÝ THUYẾT</a:t>
            </a:r>
            <a:endParaRPr lang="en-US" altLang="en-GB" sz="2400">
              <a:latin typeface="+mj-lt"/>
              <a:cs typeface="+mj-lt"/>
            </a:endParaRPr>
          </a:p>
        </p:txBody>
      </p:sp>
      <p:sp>
        <p:nvSpPr>
          <p:cNvPr id="1230" name="Google Shape;1230;p32"/>
          <p:cNvSpPr txBox="1"/>
          <p:nvPr/>
        </p:nvSpPr>
        <p:spPr>
          <a:xfrm>
            <a:off x="2487295" y="2587625"/>
            <a:ext cx="5024755" cy="3111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sz="2400">
                <a:latin typeface="+mj-lt"/>
                <a:cs typeface="+mj-lt"/>
              </a:rPr>
              <a:t>THỰC HIỆN HÓA NGHIÊN CỨU</a:t>
            </a:r>
            <a:endParaRPr lang="en-US" altLang="en-GB" sz="2400">
              <a:latin typeface="+mj-lt"/>
              <a:cs typeface="+mj-lt"/>
            </a:endParaRPr>
          </a:p>
        </p:txBody>
      </p:sp>
      <p:sp>
        <p:nvSpPr>
          <p:cNvPr id="1231" name="Google Shape;1231;p32"/>
          <p:cNvSpPr txBox="1"/>
          <p:nvPr/>
        </p:nvSpPr>
        <p:spPr>
          <a:xfrm>
            <a:off x="2480945" y="3447415"/>
            <a:ext cx="6663055" cy="3111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sz="2400">
                <a:latin typeface="+mj-lt"/>
                <a:cs typeface="+mj-lt"/>
              </a:rPr>
              <a:t>KẾT QUẢ NGHIÊN CỨU</a:t>
            </a:r>
            <a:endParaRPr lang="en-US" altLang="en-GB" sz="2400">
              <a:latin typeface="+mj-lt"/>
              <a:cs typeface="+mj-lt"/>
            </a:endParaRPr>
          </a:p>
        </p:txBody>
      </p:sp>
      <p:sp>
        <p:nvSpPr>
          <p:cNvPr id="20" name="Google Shape;1218;p32"/>
          <p:cNvSpPr/>
          <p:nvPr/>
        </p:nvSpPr>
        <p:spPr>
          <a:xfrm>
            <a:off x="1607185" y="4135120"/>
            <a:ext cx="695960" cy="695960"/>
          </a:xfrm>
          <a:prstGeom prst="ellipse">
            <a:avLst/>
          </a:prstGeom>
          <a:solidFill>
            <a:srgbClr val="FFFFFF">
              <a:alpha val="60710"/>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sz="2400">
              <a:latin typeface="+mj-lt"/>
              <a:cs typeface="+mj-lt"/>
            </a:endParaRPr>
          </a:p>
        </p:txBody>
      </p:sp>
      <p:sp>
        <p:nvSpPr>
          <p:cNvPr id="21" name="Google Shape;1223;p32"/>
          <p:cNvSpPr txBox="1"/>
          <p:nvPr/>
        </p:nvSpPr>
        <p:spPr>
          <a:xfrm>
            <a:off x="1399540" y="4201160"/>
            <a:ext cx="1159510" cy="57340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ctr" rtl="0">
              <a:spcBef>
                <a:spcPts val="0"/>
              </a:spcBef>
              <a:spcAft>
                <a:spcPts val="0"/>
              </a:spcAft>
              <a:buSzPts val="990"/>
              <a:buNone/>
            </a:pPr>
            <a:r>
              <a:rPr lang="en-GB" sz="2400">
                <a:latin typeface="+mj-lt"/>
                <a:cs typeface="+mj-lt"/>
              </a:rPr>
              <a:t>0</a:t>
            </a:r>
            <a:r>
              <a:rPr lang="en-US" altLang="en-GB" sz="2400">
                <a:latin typeface="+mj-lt"/>
                <a:cs typeface="+mj-lt"/>
              </a:rPr>
              <a:t>5</a:t>
            </a:r>
            <a:endParaRPr lang="en-US" altLang="en-GB" sz="2400">
              <a:latin typeface="+mj-lt"/>
              <a:cs typeface="+mj-lt"/>
            </a:endParaRPr>
          </a:p>
        </p:txBody>
      </p:sp>
      <p:sp>
        <p:nvSpPr>
          <p:cNvPr id="22" name="Google Shape;1231;p32"/>
          <p:cNvSpPr txBox="1"/>
          <p:nvPr/>
        </p:nvSpPr>
        <p:spPr>
          <a:xfrm>
            <a:off x="2488565" y="4371975"/>
            <a:ext cx="6663055" cy="3111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Neucha" panose="02000506050000020004"/>
              <a:buNone/>
              <a:defRPr sz="3000" b="1" i="0" u="none" strike="noStrike" cap="none">
                <a:solidFill>
                  <a:schemeClr val="dk1"/>
                </a:solidFill>
                <a:latin typeface="Neucha" panose="02000506050000020004"/>
                <a:ea typeface="Neucha" panose="02000506050000020004"/>
                <a:cs typeface="Neucha" panose="02000506050000020004"/>
                <a:sym typeface="Neucha" panose="02000506050000020004"/>
              </a:defRPr>
            </a:lvl1pPr>
            <a:lvl2pPr marR="0" lvl="1"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2pPr>
            <a:lvl3pPr marR="0" lvl="2"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3pPr>
            <a:lvl4pPr marR="0" lvl="3"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4pPr>
            <a:lvl5pPr marR="0" lvl="4"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5pPr>
            <a:lvl6pPr marR="0" lvl="5"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6pPr>
            <a:lvl7pPr marR="0" lvl="6"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7pPr>
            <a:lvl8pPr marR="0" lvl="7"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8pPr>
            <a:lvl9pPr marR="0" lvl="8" algn="l" rtl="0">
              <a:lnSpc>
                <a:spcPct val="100000"/>
              </a:lnSpc>
              <a:spcBef>
                <a:spcPts val="0"/>
              </a:spcBef>
              <a:spcAft>
                <a:spcPts val="0"/>
              </a:spcAft>
              <a:buClr>
                <a:schemeClr val="dk1"/>
              </a:buClr>
              <a:buSzPts val="3500"/>
              <a:buFont typeface="Neucha" panose="02000506050000020004"/>
              <a:buNone/>
              <a:defRPr sz="3500" b="1" i="0" u="none" strike="noStrike" cap="none">
                <a:solidFill>
                  <a:schemeClr val="dk1"/>
                </a:solidFill>
                <a:latin typeface="Neucha" panose="02000506050000020004"/>
                <a:ea typeface="Neucha" panose="02000506050000020004"/>
                <a:cs typeface="Neucha" panose="02000506050000020004"/>
                <a:sym typeface="Neucha" panose="02000506050000020004"/>
              </a:defRPr>
            </a:lvl9pPr>
          </a:lstStyle>
          <a:p>
            <a:pPr marL="0" lvl="0" indent="0" algn="l" rtl="0">
              <a:spcBef>
                <a:spcPts val="0"/>
              </a:spcBef>
              <a:spcAft>
                <a:spcPts val="0"/>
              </a:spcAft>
              <a:buSzPts val="990"/>
              <a:buNone/>
            </a:pPr>
            <a:r>
              <a:rPr lang="en-US" altLang="en-GB" sz="2400">
                <a:latin typeface="+mj-lt"/>
                <a:cs typeface="+mj-lt"/>
              </a:rPr>
              <a:t>KẾT LUẬN VÀ HƯỚNG PHÁT TRIỂN</a:t>
            </a:r>
            <a:endParaRPr lang="en-US" altLang="en-GB" sz="2400">
              <a:latin typeface="+mj-lt"/>
              <a:cs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7"/>
                                        </p:tgtEl>
                                        <p:attrNameLst>
                                          <p:attrName>style.visibility</p:attrName>
                                        </p:attrNameLst>
                                      </p:cBhvr>
                                      <p:to>
                                        <p:strVal val="visible"/>
                                      </p:to>
                                    </p:set>
                                    <p:animEffect transition="in" filter="checkerboard(across)">
                                      <p:cBhvr>
                                        <p:cTn id="7" dur="500"/>
                                        <p:tgtEl>
                                          <p:spTgt spid="12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15"/>
                                        </p:tgtEl>
                                        <p:attrNameLst>
                                          <p:attrName>style.visibility</p:attrName>
                                        </p:attrNameLst>
                                      </p:cBhvr>
                                      <p:to>
                                        <p:strVal val="visible"/>
                                      </p:to>
                                    </p:set>
                                    <p:anim calcmode="lin" valueType="num">
                                      <p:cBhvr additive="base">
                                        <p:cTn id="12" dur="500" fill="hold"/>
                                        <p:tgtEl>
                                          <p:spTgt spid="1215"/>
                                        </p:tgtEl>
                                        <p:attrNameLst>
                                          <p:attrName>ppt_x</p:attrName>
                                        </p:attrNameLst>
                                      </p:cBhvr>
                                      <p:tavLst>
                                        <p:tav tm="0">
                                          <p:val>
                                            <p:strVal val="#ppt_x"/>
                                          </p:val>
                                        </p:tav>
                                        <p:tav tm="100000">
                                          <p:val>
                                            <p:strVal val="#ppt_x"/>
                                          </p:val>
                                        </p:tav>
                                      </p:tavLst>
                                    </p:anim>
                                    <p:anim calcmode="lin" valueType="num">
                                      <p:cBhvr additive="base">
                                        <p:cTn id="13" dur="500" fill="hold"/>
                                        <p:tgtEl>
                                          <p:spTgt spid="12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21"/>
                                        </p:tgtEl>
                                        <p:attrNameLst>
                                          <p:attrName>style.visibility</p:attrName>
                                        </p:attrNameLst>
                                      </p:cBhvr>
                                      <p:to>
                                        <p:strVal val="visible"/>
                                      </p:to>
                                    </p:set>
                                    <p:anim calcmode="lin" valueType="num">
                                      <p:cBhvr additive="base">
                                        <p:cTn id="16" dur="500" fill="hold"/>
                                        <p:tgtEl>
                                          <p:spTgt spid="1221"/>
                                        </p:tgtEl>
                                        <p:attrNameLst>
                                          <p:attrName>ppt_x</p:attrName>
                                        </p:attrNameLst>
                                      </p:cBhvr>
                                      <p:tavLst>
                                        <p:tav tm="0">
                                          <p:val>
                                            <p:strVal val="#ppt_x"/>
                                          </p:val>
                                        </p:tav>
                                        <p:tav tm="100000">
                                          <p:val>
                                            <p:strVal val="#ppt_x"/>
                                          </p:val>
                                        </p:tav>
                                      </p:tavLst>
                                    </p:anim>
                                    <p:anim calcmode="lin" valueType="num">
                                      <p:cBhvr additive="base">
                                        <p:cTn id="17" dur="500" fill="hold"/>
                                        <p:tgtEl>
                                          <p:spTgt spid="122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28"/>
                                        </p:tgtEl>
                                        <p:attrNameLst>
                                          <p:attrName>style.visibility</p:attrName>
                                        </p:attrNameLst>
                                      </p:cBhvr>
                                      <p:to>
                                        <p:strVal val="visible"/>
                                      </p:to>
                                    </p:set>
                                    <p:anim calcmode="lin" valueType="num">
                                      <p:cBhvr additive="base">
                                        <p:cTn id="20" dur="500" fill="hold"/>
                                        <p:tgtEl>
                                          <p:spTgt spid="1228"/>
                                        </p:tgtEl>
                                        <p:attrNameLst>
                                          <p:attrName>ppt_x</p:attrName>
                                        </p:attrNameLst>
                                      </p:cBhvr>
                                      <p:tavLst>
                                        <p:tav tm="0">
                                          <p:val>
                                            <p:strVal val="#ppt_x"/>
                                          </p:val>
                                        </p:tav>
                                        <p:tav tm="100000">
                                          <p:val>
                                            <p:strVal val="#ppt_x"/>
                                          </p:val>
                                        </p:tav>
                                      </p:tavLst>
                                    </p:anim>
                                    <p:anim calcmode="lin" valueType="num">
                                      <p:cBhvr additive="base">
                                        <p:cTn id="21" dur="500" fill="hold"/>
                                        <p:tgtEl>
                                          <p:spTgt spid="122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16"/>
                                        </p:tgtEl>
                                        <p:attrNameLst>
                                          <p:attrName>style.visibility</p:attrName>
                                        </p:attrNameLst>
                                      </p:cBhvr>
                                      <p:to>
                                        <p:strVal val="visible"/>
                                      </p:to>
                                    </p:set>
                                    <p:anim calcmode="lin" valueType="num">
                                      <p:cBhvr additive="base">
                                        <p:cTn id="26" dur="500" fill="hold"/>
                                        <p:tgtEl>
                                          <p:spTgt spid="1216"/>
                                        </p:tgtEl>
                                        <p:attrNameLst>
                                          <p:attrName>ppt_x</p:attrName>
                                        </p:attrNameLst>
                                      </p:cBhvr>
                                      <p:tavLst>
                                        <p:tav tm="0">
                                          <p:val>
                                            <p:strVal val="#ppt_x"/>
                                          </p:val>
                                        </p:tav>
                                        <p:tav tm="100000">
                                          <p:val>
                                            <p:strVal val="#ppt_x"/>
                                          </p:val>
                                        </p:tav>
                                      </p:tavLst>
                                    </p:anim>
                                    <p:anim calcmode="lin" valueType="num">
                                      <p:cBhvr additive="base">
                                        <p:cTn id="27" dur="500" fill="hold"/>
                                        <p:tgtEl>
                                          <p:spTgt spid="121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22"/>
                                        </p:tgtEl>
                                        <p:attrNameLst>
                                          <p:attrName>style.visibility</p:attrName>
                                        </p:attrNameLst>
                                      </p:cBhvr>
                                      <p:to>
                                        <p:strVal val="visible"/>
                                      </p:to>
                                    </p:set>
                                    <p:anim calcmode="lin" valueType="num">
                                      <p:cBhvr additive="base">
                                        <p:cTn id="30" dur="500" fill="hold"/>
                                        <p:tgtEl>
                                          <p:spTgt spid="1222"/>
                                        </p:tgtEl>
                                        <p:attrNameLst>
                                          <p:attrName>ppt_x</p:attrName>
                                        </p:attrNameLst>
                                      </p:cBhvr>
                                      <p:tavLst>
                                        <p:tav tm="0">
                                          <p:val>
                                            <p:strVal val="#ppt_x"/>
                                          </p:val>
                                        </p:tav>
                                        <p:tav tm="100000">
                                          <p:val>
                                            <p:strVal val="#ppt_x"/>
                                          </p:val>
                                        </p:tav>
                                      </p:tavLst>
                                    </p:anim>
                                    <p:anim calcmode="lin" valueType="num">
                                      <p:cBhvr additive="base">
                                        <p:cTn id="31" dur="500" fill="hold"/>
                                        <p:tgtEl>
                                          <p:spTgt spid="122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29"/>
                                        </p:tgtEl>
                                        <p:attrNameLst>
                                          <p:attrName>style.visibility</p:attrName>
                                        </p:attrNameLst>
                                      </p:cBhvr>
                                      <p:to>
                                        <p:strVal val="visible"/>
                                      </p:to>
                                    </p:set>
                                    <p:anim calcmode="lin" valueType="num">
                                      <p:cBhvr additive="base">
                                        <p:cTn id="34" dur="500" fill="hold"/>
                                        <p:tgtEl>
                                          <p:spTgt spid="1229"/>
                                        </p:tgtEl>
                                        <p:attrNameLst>
                                          <p:attrName>ppt_x</p:attrName>
                                        </p:attrNameLst>
                                      </p:cBhvr>
                                      <p:tavLst>
                                        <p:tav tm="0">
                                          <p:val>
                                            <p:strVal val="#ppt_x"/>
                                          </p:val>
                                        </p:tav>
                                        <p:tav tm="100000">
                                          <p:val>
                                            <p:strVal val="#ppt_x"/>
                                          </p:val>
                                        </p:tav>
                                      </p:tavLst>
                                    </p:anim>
                                    <p:anim calcmode="lin" valueType="num">
                                      <p:cBhvr additive="base">
                                        <p:cTn id="35" dur="500" fill="hold"/>
                                        <p:tgtEl>
                                          <p:spTgt spid="122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17"/>
                                        </p:tgtEl>
                                        <p:attrNameLst>
                                          <p:attrName>style.visibility</p:attrName>
                                        </p:attrNameLst>
                                      </p:cBhvr>
                                      <p:to>
                                        <p:strVal val="visible"/>
                                      </p:to>
                                    </p:set>
                                    <p:anim calcmode="lin" valueType="num">
                                      <p:cBhvr additive="base">
                                        <p:cTn id="40" dur="500" fill="hold"/>
                                        <p:tgtEl>
                                          <p:spTgt spid="1217"/>
                                        </p:tgtEl>
                                        <p:attrNameLst>
                                          <p:attrName>ppt_x</p:attrName>
                                        </p:attrNameLst>
                                      </p:cBhvr>
                                      <p:tavLst>
                                        <p:tav tm="0">
                                          <p:val>
                                            <p:strVal val="#ppt_x"/>
                                          </p:val>
                                        </p:tav>
                                        <p:tav tm="100000">
                                          <p:val>
                                            <p:strVal val="#ppt_x"/>
                                          </p:val>
                                        </p:tav>
                                      </p:tavLst>
                                    </p:anim>
                                    <p:anim calcmode="lin" valueType="num">
                                      <p:cBhvr additive="base">
                                        <p:cTn id="41" dur="500" fill="hold"/>
                                        <p:tgtEl>
                                          <p:spTgt spid="121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225"/>
                                        </p:tgtEl>
                                        <p:attrNameLst>
                                          <p:attrName>style.visibility</p:attrName>
                                        </p:attrNameLst>
                                      </p:cBhvr>
                                      <p:to>
                                        <p:strVal val="visible"/>
                                      </p:to>
                                    </p:set>
                                    <p:anim calcmode="lin" valueType="num">
                                      <p:cBhvr additive="base">
                                        <p:cTn id="44" dur="500" fill="hold"/>
                                        <p:tgtEl>
                                          <p:spTgt spid="1225"/>
                                        </p:tgtEl>
                                        <p:attrNameLst>
                                          <p:attrName>ppt_x</p:attrName>
                                        </p:attrNameLst>
                                      </p:cBhvr>
                                      <p:tavLst>
                                        <p:tav tm="0">
                                          <p:val>
                                            <p:strVal val="#ppt_x"/>
                                          </p:val>
                                        </p:tav>
                                        <p:tav tm="100000">
                                          <p:val>
                                            <p:strVal val="#ppt_x"/>
                                          </p:val>
                                        </p:tav>
                                      </p:tavLst>
                                    </p:anim>
                                    <p:anim calcmode="lin" valueType="num">
                                      <p:cBhvr additive="base">
                                        <p:cTn id="45" dur="500" fill="hold"/>
                                        <p:tgtEl>
                                          <p:spTgt spid="122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230"/>
                                        </p:tgtEl>
                                        <p:attrNameLst>
                                          <p:attrName>style.visibility</p:attrName>
                                        </p:attrNameLst>
                                      </p:cBhvr>
                                      <p:to>
                                        <p:strVal val="visible"/>
                                      </p:to>
                                    </p:set>
                                    <p:anim calcmode="lin" valueType="num">
                                      <p:cBhvr additive="base">
                                        <p:cTn id="48" dur="500" fill="hold"/>
                                        <p:tgtEl>
                                          <p:spTgt spid="1230"/>
                                        </p:tgtEl>
                                        <p:attrNameLst>
                                          <p:attrName>ppt_x</p:attrName>
                                        </p:attrNameLst>
                                      </p:cBhvr>
                                      <p:tavLst>
                                        <p:tav tm="0">
                                          <p:val>
                                            <p:strVal val="#ppt_x"/>
                                          </p:val>
                                        </p:tav>
                                        <p:tav tm="100000">
                                          <p:val>
                                            <p:strVal val="#ppt_x"/>
                                          </p:val>
                                        </p:tav>
                                      </p:tavLst>
                                    </p:anim>
                                    <p:anim calcmode="lin" valueType="num">
                                      <p:cBhvr additive="base">
                                        <p:cTn id="49" dur="500" fill="hold"/>
                                        <p:tgtEl>
                                          <p:spTgt spid="123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218"/>
                                        </p:tgtEl>
                                        <p:attrNameLst>
                                          <p:attrName>style.visibility</p:attrName>
                                        </p:attrNameLst>
                                      </p:cBhvr>
                                      <p:to>
                                        <p:strVal val="visible"/>
                                      </p:to>
                                    </p:set>
                                    <p:anim calcmode="lin" valueType="num">
                                      <p:cBhvr additive="base">
                                        <p:cTn id="54" dur="500" fill="hold"/>
                                        <p:tgtEl>
                                          <p:spTgt spid="1218"/>
                                        </p:tgtEl>
                                        <p:attrNameLst>
                                          <p:attrName>ppt_x</p:attrName>
                                        </p:attrNameLst>
                                      </p:cBhvr>
                                      <p:tavLst>
                                        <p:tav tm="0">
                                          <p:val>
                                            <p:strVal val="#ppt_x"/>
                                          </p:val>
                                        </p:tav>
                                        <p:tav tm="100000">
                                          <p:val>
                                            <p:strVal val="#ppt_x"/>
                                          </p:val>
                                        </p:tav>
                                      </p:tavLst>
                                    </p:anim>
                                    <p:anim calcmode="lin" valueType="num">
                                      <p:cBhvr additive="base">
                                        <p:cTn id="55" dur="500" fill="hold"/>
                                        <p:tgtEl>
                                          <p:spTgt spid="121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223"/>
                                        </p:tgtEl>
                                        <p:attrNameLst>
                                          <p:attrName>style.visibility</p:attrName>
                                        </p:attrNameLst>
                                      </p:cBhvr>
                                      <p:to>
                                        <p:strVal val="visible"/>
                                      </p:to>
                                    </p:set>
                                    <p:anim calcmode="lin" valueType="num">
                                      <p:cBhvr additive="base">
                                        <p:cTn id="58" dur="500" fill="hold"/>
                                        <p:tgtEl>
                                          <p:spTgt spid="1223"/>
                                        </p:tgtEl>
                                        <p:attrNameLst>
                                          <p:attrName>ppt_x</p:attrName>
                                        </p:attrNameLst>
                                      </p:cBhvr>
                                      <p:tavLst>
                                        <p:tav tm="0">
                                          <p:val>
                                            <p:strVal val="#ppt_x"/>
                                          </p:val>
                                        </p:tav>
                                        <p:tav tm="100000">
                                          <p:val>
                                            <p:strVal val="#ppt_x"/>
                                          </p:val>
                                        </p:tav>
                                      </p:tavLst>
                                    </p:anim>
                                    <p:anim calcmode="lin" valueType="num">
                                      <p:cBhvr additive="base">
                                        <p:cTn id="59" dur="500" fill="hold"/>
                                        <p:tgtEl>
                                          <p:spTgt spid="122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231"/>
                                        </p:tgtEl>
                                        <p:attrNameLst>
                                          <p:attrName>style.visibility</p:attrName>
                                        </p:attrNameLst>
                                      </p:cBhvr>
                                      <p:to>
                                        <p:strVal val="visible"/>
                                      </p:to>
                                    </p:set>
                                    <p:anim calcmode="lin" valueType="num">
                                      <p:cBhvr additive="base">
                                        <p:cTn id="62" dur="500" fill="hold"/>
                                        <p:tgtEl>
                                          <p:spTgt spid="1231"/>
                                        </p:tgtEl>
                                        <p:attrNameLst>
                                          <p:attrName>ppt_x</p:attrName>
                                        </p:attrNameLst>
                                      </p:cBhvr>
                                      <p:tavLst>
                                        <p:tav tm="0">
                                          <p:val>
                                            <p:strVal val="#ppt_x"/>
                                          </p:val>
                                        </p:tav>
                                        <p:tav tm="100000">
                                          <p:val>
                                            <p:strVal val="#ppt_x"/>
                                          </p:val>
                                        </p:tav>
                                      </p:tavLst>
                                    </p:anim>
                                    <p:anim calcmode="lin" valueType="num">
                                      <p:cBhvr additive="base">
                                        <p:cTn id="63" dur="500" fill="hold"/>
                                        <p:tgtEl>
                                          <p:spTgt spid="123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fill="hold"/>
                                        <p:tgtEl>
                                          <p:spTgt spid="20"/>
                                        </p:tgtEl>
                                        <p:attrNameLst>
                                          <p:attrName>ppt_x</p:attrName>
                                        </p:attrNameLst>
                                      </p:cBhvr>
                                      <p:tavLst>
                                        <p:tav tm="0">
                                          <p:val>
                                            <p:strVal val="#ppt_x"/>
                                          </p:val>
                                        </p:tav>
                                        <p:tav tm="100000">
                                          <p:val>
                                            <p:strVal val="#ppt_x"/>
                                          </p:val>
                                        </p:tav>
                                      </p:tavLst>
                                    </p:anim>
                                    <p:anim calcmode="lin" valueType="num">
                                      <p:cBhvr additive="base">
                                        <p:cTn id="69" dur="500" fill="hold"/>
                                        <p:tgtEl>
                                          <p:spTgt spid="20"/>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ppt_x"/>
                                          </p:val>
                                        </p:tav>
                                        <p:tav tm="100000">
                                          <p:val>
                                            <p:strVal val="#ppt_x"/>
                                          </p:val>
                                        </p:tav>
                                      </p:tavLst>
                                    </p:anim>
                                    <p:anim calcmode="lin" valueType="num">
                                      <p:cBhvr additive="base">
                                        <p:cTn id="73" dur="500" fill="hold"/>
                                        <p:tgtEl>
                                          <p:spTgt spid="21"/>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additive="base">
                                        <p:cTn id="76" dur="500" fill="hold"/>
                                        <p:tgtEl>
                                          <p:spTgt spid="22"/>
                                        </p:tgtEl>
                                        <p:attrNameLst>
                                          <p:attrName>ppt_x</p:attrName>
                                        </p:attrNameLst>
                                      </p:cBhvr>
                                      <p:tavLst>
                                        <p:tav tm="0">
                                          <p:val>
                                            <p:strVal val="#ppt_x"/>
                                          </p:val>
                                        </p:tav>
                                        <p:tav tm="100000">
                                          <p:val>
                                            <p:strVal val="#ppt_x"/>
                                          </p:val>
                                        </p:tav>
                                      </p:tavLst>
                                    </p:anim>
                                    <p:anim calcmode="lin" valueType="num">
                                      <p:cBhvr additive="base">
                                        <p:cTn id="7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 grpId="0"/>
      <p:bldP spid="1227" grpId="1"/>
      <p:bldP spid="1215" grpId="0" bldLvl="0" animBg="1"/>
      <p:bldP spid="1221" grpId="0"/>
      <p:bldP spid="1228" grpId="0"/>
      <p:bldP spid="1215" grpId="1" animBg="1"/>
      <p:bldP spid="1221" grpId="1"/>
      <p:bldP spid="1228" grpId="1"/>
      <p:bldP spid="1216" grpId="0" bldLvl="0" animBg="1"/>
      <p:bldP spid="1222" grpId="0"/>
      <p:bldP spid="1229" grpId="0"/>
      <p:bldP spid="1216" grpId="1" animBg="1"/>
      <p:bldP spid="1222" grpId="1"/>
      <p:bldP spid="1229" grpId="1"/>
      <p:bldP spid="1217" grpId="0" bldLvl="0" animBg="1"/>
      <p:bldP spid="1225" grpId="0"/>
      <p:bldP spid="1230" grpId="0"/>
      <p:bldP spid="1217" grpId="1" animBg="1"/>
      <p:bldP spid="1225" grpId="1"/>
      <p:bldP spid="1230" grpId="1"/>
      <p:bldP spid="1218" grpId="0" bldLvl="0" animBg="1"/>
      <p:bldP spid="1223" grpId="0"/>
      <p:bldP spid="1231" grpId="0"/>
      <p:bldP spid="1218" grpId="1" animBg="1"/>
      <p:bldP spid="1223" grpId="1"/>
      <p:bldP spid="1231" grpId="1"/>
      <p:bldP spid="20" grpId="0" bldLvl="0" animBg="1"/>
      <p:bldP spid="21" grpId="0"/>
      <p:bldP spid="22" grpId="0"/>
      <p:bldP spid="20" grpId="1" animBg="1"/>
      <p:bldP spid="21" grpId="1"/>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6"/>
          <p:cNvSpPr/>
          <p:nvPr/>
        </p:nvSpPr>
        <p:spPr>
          <a:xfrm>
            <a:off x="4737325" y="534100"/>
            <a:ext cx="3798600" cy="408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400">
              <a:latin typeface="+mj-lt"/>
              <a:cs typeface="+mj-lt"/>
            </a:endParaRPr>
          </a:p>
        </p:txBody>
      </p:sp>
      <p:sp>
        <p:nvSpPr>
          <p:cNvPr id="231" name="Google Shape;231;p36"/>
          <p:cNvSpPr txBox="1"/>
          <p:nvPr>
            <p:ph type="title"/>
          </p:nvPr>
        </p:nvSpPr>
        <p:spPr>
          <a:xfrm>
            <a:off x="278235" y="2359450"/>
            <a:ext cx="3707400" cy="64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4400">
                <a:latin typeface="+mj-lt"/>
                <a:cs typeface="+mj-lt"/>
              </a:rPr>
              <a:t>TỔNG QUAN</a:t>
            </a:r>
            <a:endParaRPr lang="en-US" altLang="en-GB" sz="4400">
              <a:latin typeface="+mj-lt"/>
              <a:cs typeface="+mj-lt"/>
            </a:endParaRPr>
          </a:p>
        </p:txBody>
      </p:sp>
      <p:sp>
        <p:nvSpPr>
          <p:cNvPr id="233" name="Google Shape;233;p36"/>
          <p:cNvSpPr txBox="1"/>
          <p:nvPr>
            <p:ph type="title" idx="2"/>
          </p:nvPr>
        </p:nvSpPr>
        <p:spPr>
          <a:xfrm>
            <a:off x="1453935" y="1280775"/>
            <a:ext cx="1356000" cy="106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400">
                <a:latin typeface="+mj-lt"/>
                <a:cs typeface="+mj-lt"/>
              </a:rPr>
              <a:t>01</a:t>
            </a:r>
            <a:endParaRPr lang="en-GB" sz="4400">
              <a:latin typeface="+mj-lt"/>
              <a:cs typeface="+mj-lt"/>
            </a:endParaRPr>
          </a:p>
        </p:txBody>
      </p:sp>
      <p:pic>
        <p:nvPicPr>
          <p:cNvPr id="234" name="Google Shape;234;p36"/>
          <p:cNvPicPr preferRelativeResize="0"/>
          <p:nvPr/>
        </p:nvPicPr>
        <p:blipFill rotWithShape="1">
          <a:blip r:embed="rId1">
            <a:alphaModFix amt="80000"/>
          </a:blip>
          <a:srcRect t="17479" b="1371"/>
          <a:stretch>
            <a:fillRect/>
          </a:stretch>
        </p:blipFill>
        <p:spPr>
          <a:xfrm>
            <a:off x="4735050" y="534100"/>
            <a:ext cx="3798525" cy="4084498"/>
          </a:xfrm>
          <a:prstGeom prst="rect">
            <a:avLst/>
          </a:prstGeom>
          <a:noFill/>
          <a:ln>
            <a:noFill/>
          </a:ln>
        </p:spPr>
      </p:pic>
      <p:cxnSp>
        <p:nvCxnSpPr>
          <p:cNvPr id="238" name="Google Shape;238;p36"/>
          <p:cNvCxnSpPr/>
          <p:nvPr/>
        </p:nvCxnSpPr>
        <p:spPr>
          <a:xfrm>
            <a:off x="602835" y="3081016"/>
            <a:ext cx="3058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155" y="-110"/>
            <a:ext cx="3402000" cy="572700"/>
          </a:xfrm>
        </p:spPr>
        <p:txBody>
          <a:bodyPr/>
          <a:p>
            <a:r>
              <a:rPr lang="en-US">
                <a:latin typeface="+mj-lt"/>
                <a:cs typeface="+mj-lt"/>
              </a:rPr>
              <a:t>1. TỔNG QUAN</a:t>
            </a:r>
            <a:endParaRPr lang="en-US">
              <a:latin typeface="+mj-lt"/>
              <a:cs typeface="+mj-lt"/>
            </a:endParaRPr>
          </a:p>
        </p:txBody>
      </p:sp>
      <p:sp>
        <p:nvSpPr>
          <p:cNvPr id="4" name="Title 2"/>
          <p:cNvSpPr/>
          <p:nvPr/>
        </p:nvSpPr>
        <p:spPr>
          <a:xfrm>
            <a:off x="0" y="572770"/>
            <a:ext cx="91744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Black" panose="020B0A03020202020B04"/>
              <a:buNone/>
              <a:defRPr sz="3000" b="1" i="0" u="none" strike="noStrike" cap="none">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marR="0" lvl="1"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sz="2000">
                <a:latin typeface="+mj-lt"/>
                <a:cs typeface="+mj-lt"/>
              </a:rPr>
              <a:t>1.1. LÍ DO CHỌN ĐỀ TÀI</a:t>
            </a:r>
            <a:endParaRPr lang="en-US" sz="2000">
              <a:latin typeface="+mj-lt"/>
              <a:cs typeface="+mj-lt"/>
            </a:endParaRPr>
          </a:p>
        </p:txBody>
      </p:sp>
      <p:sp>
        <p:nvSpPr>
          <p:cNvPr id="7" name="Rounded Rectangle 6"/>
          <p:cNvSpPr/>
          <p:nvPr/>
        </p:nvSpPr>
        <p:spPr>
          <a:xfrm>
            <a:off x="252730" y="2355215"/>
            <a:ext cx="1871980" cy="1296035"/>
          </a:xfrm>
          <a:prstGeom prst="round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lnSpc>
                <a:spcPct val="150000"/>
              </a:lnSpc>
            </a:pPr>
            <a:r>
              <a:rPr lang="en-US" sz="1600">
                <a:solidFill>
                  <a:schemeClr val="tx1"/>
                </a:solidFill>
              </a:rPr>
              <a:t>Xây dựng</a:t>
            </a:r>
            <a:endParaRPr lang="en-US" sz="1600">
              <a:solidFill>
                <a:schemeClr val="tx1"/>
              </a:solidFill>
            </a:endParaRPr>
          </a:p>
          <a:p>
            <a:pPr algn="just">
              <a:lnSpc>
                <a:spcPct val="150000"/>
              </a:lnSpc>
            </a:pPr>
            <a:r>
              <a:rPr lang="en-US" sz="1600">
                <a:solidFill>
                  <a:schemeClr val="tx1"/>
                </a:solidFill>
              </a:rPr>
              <a:t>Website bán </a:t>
            </a:r>
            <a:endParaRPr lang="en-US" sz="1600">
              <a:solidFill>
                <a:schemeClr val="tx1"/>
              </a:solidFill>
            </a:endParaRPr>
          </a:p>
          <a:p>
            <a:pPr algn="just">
              <a:lnSpc>
                <a:spcPct val="150000"/>
              </a:lnSpc>
            </a:pPr>
            <a:r>
              <a:rPr lang="en-US" sz="1600">
                <a:solidFill>
                  <a:schemeClr val="tx1"/>
                </a:solidFill>
              </a:rPr>
              <a:t>nước hoa</a:t>
            </a:r>
            <a:endParaRPr lang="en-US" sz="1600">
              <a:solidFill>
                <a:schemeClr val="tx1"/>
              </a:solidFill>
            </a:endParaRPr>
          </a:p>
        </p:txBody>
      </p:sp>
      <p:sp>
        <p:nvSpPr>
          <p:cNvPr id="8" name="Rounded Rectangle 7"/>
          <p:cNvSpPr/>
          <p:nvPr/>
        </p:nvSpPr>
        <p:spPr>
          <a:xfrm>
            <a:off x="3493135" y="987425"/>
            <a:ext cx="4032885" cy="1080135"/>
          </a:xfrm>
          <a:prstGeom prst="round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lnSpc>
                <a:spcPct val="150000"/>
              </a:lnSpc>
            </a:pPr>
            <a:r>
              <a:rPr lang="en-US" sz="1600">
                <a:solidFill>
                  <a:schemeClr val="tx1"/>
                </a:solidFill>
                <a:cs typeface="+mn-lt"/>
                <a:sym typeface="+mn-ea"/>
              </a:rPr>
              <a:t>Là sự kết hợp độc đáo giữa nhu cầu thị trường nước hoa và thương mại điện tử.</a:t>
            </a:r>
            <a:endParaRPr lang="en-US" sz="1600">
              <a:solidFill>
                <a:schemeClr val="tx1"/>
              </a:solidFill>
              <a:cs typeface="+mn-lt"/>
              <a:sym typeface="+mn-ea"/>
            </a:endParaRPr>
          </a:p>
        </p:txBody>
      </p:sp>
      <p:sp>
        <p:nvSpPr>
          <p:cNvPr id="9" name="Rounded Rectangle 8"/>
          <p:cNvSpPr/>
          <p:nvPr/>
        </p:nvSpPr>
        <p:spPr>
          <a:xfrm>
            <a:off x="3481705" y="2355215"/>
            <a:ext cx="4032885" cy="1357630"/>
          </a:xfrm>
          <a:prstGeom prst="round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lnSpc>
                <a:spcPct val="150000"/>
              </a:lnSpc>
            </a:pPr>
            <a:r>
              <a:rPr lang="en-US" sz="1600">
                <a:solidFill>
                  <a:schemeClr val="tx1"/>
                </a:solidFill>
                <a:cs typeface="+mn-lt"/>
                <a:sym typeface="+mn-ea"/>
              </a:rPr>
              <a:t>Tận dụng xu hướng mua sắm trực tuyến ngày càng tăng cùng với sức hút mạnh mẽ của các sản phẩm nước hoa.</a:t>
            </a:r>
            <a:endParaRPr lang="en-US" sz="1600">
              <a:solidFill>
                <a:schemeClr val="tx1"/>
              </a:solidFill>
              <a:cs typeface="+mn-lt"/>
              <a:sym typeface="+mn-ea"/>
            </a:endParaRPr>
          </a:p>
        </p:txBody>
      </p:sp>
      <p:sp>
        <p:nvSpPr>
          <p:cNvPr id="10" name="Rounded Rectangle 9"/>
          <p:cNvSpPr/>
          <p:nvPr/>
        </p:nvSpPr>
        <p:spPr>
          <a:xfrm>
            <a:off x="3481705" y="3939540"/>
            <a:ext cx="4032885" cy="1080135"/>
          </a:xfrm>
          <a:prstGeom prst="round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just">
              <a:lnSpc>
                <a:spcPct val="150000"/>
              </a:lnSpc>
            </a:pPr>
            <a:r>
              <a:rPr lang="en-US" sz="1600">
                <a:solidFill>
                  <a:schemeClr val="tx1"/>
                </a:solidFill>
              </a:rPr>
              <a:t>Giúp người dùng dễ dàng hơn trong việc tìm kiếm và đặt mua các sản phẩm</a:t>
            </a:r>
            <a:endParaRPr lang="en-US" sz="1600">
              <a:solidFill>
                <a:schemeClr val="tx1"/>
              </a:solidFill>
            </a:endParaRPr>
          </a:p>
        </p:txBody>
      </p:sp>
      <p:cxnSp>
        <p:nvCxnSpPr>
          <p:cNvPr id="12" name="Straight Arrow Connector 11"/>
          <p:cNvCxnSpPr>
            <a:stCxn id="7" idx="3"/>
            <a:endCxn id="8" idx="1"/>
          </p:cNvCxnSpPr>
          <p:nvPr/>
        </p:nvCxnSpPr>
        <p:spPr>
          <a:xfrm flipV="1">
            <a:off x="2124710" y="1527810"/>
            <a:ext cx="1368425" cy="14757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3" name="Straight Arrow Connector 12"/>
          <p:cNvCxnSpPr>
            <a:stCxn id="7" idx="3"/>
            <a:endCxn id="9" idx="1"/>
          </p:cNvCxnSpPr>
          <p:nvPr/>
        </p:nvCxnSpPr>
        <p:spPr>
          <a:xfrm>
            <a:off x="2124710" y="3003550"/>
            <a:ext cx="1356995" cy="304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a:stCxn id="7" idx="3"/>
            <a:endCxn id="10" idx="1"/>
          </p:cNvCxnSpPr>
          <p:nvPr/>
        </p:nvCxnSpPr>
        <p:spPr>
          <a:xfrm>
            <a:off x="2124710" y="3003550"/>
            <a:ext cx="1356995" cy="14763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155" y="-110"/>
            <a:ext cx="3402000" cy="572700"/>
          </a:xfrm>
        </p:spPr>
        <p:txBody>
          <a:bodyPr/>
          <a:p>
            <a:r>
              <a:rPr lang="en-US">
                <a:latin typeface="+mj-lt"/>
                <a:cs typeface="+mj-lt"/>
              </a:rPr>
              <a:t>1. TỔNG QUAN</a:t>
            </a:r>
            <a:endParaRPr lang="en-US">
              <a:latin typeface="+mj-lt"/>
              <a:cs typeface="+mj-lt"/>
            </a:endParaRPr>
          </a:p>
        </p:txBody>
      </p:sp>
      <p:sp>
        <p:nvSpPr>
          <p:cNvPr id="4" name="Title 2"/>
          <p:cNvSpPr/>
          <p:nvPr/>
        </p:nvSpPr>
        <p:spPr>
          <a:xfrm>
            <a:off x="0" y="572770"/>
            <a:ext cx="9174480"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Black" panose="020B0A03020202020B04"/>
              <a:buNone/>
              <a:defRPr sz="3000" b="1" i="0" u="none" strike="noStrike" cap="none">
                <a:solidFill>
                  <a:schemeClr val="dk1"/>
                </a:solidFill>
                <a:latin typeface="Archivo Black" panose="020B0A03020202020B04"/>
                <a:ea typeface="Archivo Black" panose="020B0A03020202020B04"/>
                <a:cs typeface="Archivo Black" panose="020B0A03020202020B04"/>
                <a:sym typeface="Archivo Black" panose="020B0A03020202020B04"/>
              </a:defRPr>
            </a:lvl1pPr>
            <a:lvl2pPr marR="0" lvl="1"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2pPr>
            <a:lvl3pPr marR="0" lvl="2"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3pPr>
            <a:lvl4pPr marR="0" lvl="3"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4pPr>
            <a:lvl5pPr marR="0" lvl="4"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5pPr>
            <a:lvl6pPr marR="0" lvl="5"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6pPr>
            <a:lvl7pPr marR="0" lvl="6"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7pPr>
            <a:lvl8pPr marR="0" lvl="7"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8pPr>
            <a:lvl9pPr marR="0" lvl="8" algn="l" rtl="0">
              <a:lnSpc>
                <a:spcPct val="100000"/>
              </a:lnSpc>
              <a:spcBef>
                <a:spcPts val="0"/>
              </a:spcBef>
              <a:spcAft>
                <a:spcPts val="0"/>
              </a:spcAft>
              <a:buClr>
                <a:schemeClr val="dk1"/>
              </a:buClr>
              <a:buSzPts val="3500"/>
              <a:buFont typeface="Viaoda Libre" panose="00000500000000000000"/>
              <a:buNone/>
              <a:defRPr sz="3500" b="0" i="0" u="none" strike="noStrike" cap="none">
                <a:solidFill>
                  <a:schemeClr val="dk1"/>
                </a:solidFill>
                <a:latin typeface="Viaoda Libre" panose="00000500000000000000"/>
                <a:ea typeface="Viaoda Libre" panose="00000500000000000000"/>
                <a:cs typeface="Viaoda Libre" panose="00000500000000000000"/>
                <a:sym typeface="Viaoda Libre" panose="00000500000000000000"/>
              </a:defRPr>
            </a:lvl9pPr>
          </a:lstStyle>
          <a:p>
            <a:r>
              <a:rPr lang="en-US" sz="2000">
                <a:latin typeface="+mj-lt"/>
                <a:cs typeface="+mj-lt"/>
              </a:rPr>
              <a:t>1.2. MỤC TIÊU CỦA ĐỀ TÀI</a:t>
            </a:r>
            <a:endParaRPr lang="en-US" sz="2000">
              <a:latin typeface="+mj-lt"/>
              <a:cs typeface="+mj-lt"/>
            </a:endParaRPr>
          </a:p>
        </p:txBody>
      </p:sp>
      <p:sp>
        <p:nvSpPr>
          <p:cNvPr id="100" name="Text Box 99"/>
          <p:cNvSpPr txBox="1"/>
          <p:nvPr/>
        </p:nvSpPr>
        <p:spPr>
          <a:xfrm>
            <a:off x="0" y="1059815"/>
            <a:ext cx="9190990" cy="4051935"/>
          </a:xfrm>
          <a:prstGeom prst="rect">
            <a:avLst/>
          </a:prstGeom>
          <a:noFill/>
          <a:ln w="9525">
            <a:noFill/>
          </a:ln>
        </p:spPr>
        <p:txBody>
          <a:bodyPr wrap="square">
            <a:noAutofit/>
          </a:bodyPr>
          <a:p>
            <a:pPr marL="0" indent="457200" algn="just">
              <a:lnSpc>
                <a:spcPct val="150000"/>
              </a:lnSpc>
            </a:pPr>
            <a:r>
              <a:rPr lang="en-US" sz="2400">
                <a:latin typeface="Times New Roman" panose="02020603050405020304" charset="0"/>
              </a:rPr>
              <a:t>Tạo được một website bán nước hoa giúp người dùng có thể tương tác với các đối tượng và người kinh doanh để thuận tiện trong việc trao đổi, mua bán, thanh toán sản phẩm.	Giúp người kinh doanh có thể quản lý sản phẩm và quảng bá được thương hiệu của cửa hàng.	Giúp người mua tiết kiệm thời gian, công sức, mua hàng mọi lúc mọi nơi và thanh toán một cách nhanh chóng.</a:t>
            </a:r>
            <a:endParaRPr lang="en-US" sz="2400">
              <a:latin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4932045" y="771525"/>
            <a:ext cx="3968115" cy="2931795"/>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altLang="en-GB" sz="4400">
                <a:latin typeface="+mj-lt"/>
                <a:cs typeface="+mj-lt"/>
              </a:rPr>
              <a:t>02</a:t>
            </a:r>
            <a:br>
              <a:rPr lang="en-US" altLang="en-GB" sz="4400">
                <a:latin typeface="+mj-lt"/>
                <a:cs typeface="+mj-lt"/>
              </a:rPr>
            </a:br>
            <a:r>
              <a:rPr lang="en-US" altLang="en-GB" sz="4400">
                <a:latin typeface="+mj-lt"/>
                <a:cs typeface="+mj-lt"/>
              </a:rPr>
              <a:t>NGHIÊN CỨU LÝ THUẾT</a:t>
            </a:r>
            <a:endParaRPr lang="en-US" altLang="en-GB" sz="4400">
              <a:latin typeface="+mj-lt"/>
              <a:cs typeface="+mj-lt"/>
            </a:endParaRPr>
          </a:p>
        </p:txBody>
      </p:sp>
      <p:sp>
        <p:nvSpPr>
          <p:cNvPr id="282" name="Google Shape;282;p39"/>
          <p:cNvSpPr/>
          <p:nvPr/>
        </p:nvSpPr>
        <p:spPr>
          <a:xfrm>
            <a:off x="0" y="-29200"/>
            <a:ext cx="4572000" cy="518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83" name="Google Shape;283;p39"/>
          <p:cNvCxnSpPr/>
          <p:nvPr/>
        </p:nvCxnSpPr>
        <p:spPr>
          <a:xfrm>
            <a:off x="5226560" y="3795170"/>
            <a:ext cx="3379200" cy="0"/>
          </a:xfrm>
          <a:prstGeom prst="straightConnector1">
            <a:avLst/>
          </a:prstGeom>
          <a:noFill/>
          <a:ln w="9525" cap="flat" cmpd="sng">
            <a:solidFill>
              <a:schemeClr val="dk1"/>
            </a:solidFill>
            <a:prstDash val="solid"/>
            <a:round/>
            <a:headEnd type="none" w="med" len="med"/>
            <a:tailEnd type="none" w="med" len="med"/>
          </a:ln>
        </p:spPr>
      </p:cxnSp>
      <p:pic>
        <p:nvPicPr>
          <p:cNvPr id="284" name="Google Shape;284;p39"/>
          <p:cNvPicPr preferRelativeResize="0"/>
          <p:nvPr/>
        </p:nvPicPr>
        <p:blipFill rotWithShape="1">
          <a:blip r:embed="rId1"/>
          <a:srcRect l="4743" r="4734"/>
          <a:stretch>
            <a:fillRect/>
          </a:stretch>
        </p:blipFill>
        <p:spPr>
          <a:xfrm>
            <a:off x="386700" y="381275"/>
            <a:ext cx="3798525" cy="4380950"/>
          </a:xfrm>
          <a:prstGeom prst="rect">
            <a:avLst/>
          </a:prstGeom>
          <a:noFill/>
          <a:ln>
            <a:noFill/>
          </a:ln>
        </p:spPr>
      </p:pic>
      <p:sp>
        <p:nvSpPr>
          <p:cNvPr id="285" name="Google Shape;285;p39"/>
          <p:cNvSpPr/>
          <p:nvPr/>
        </p:nvSpPr>
        <p:spPr>
          <a:xfrm>
            <a:off x="386700" y="-12625"/>
            <a:ext cx="3798600" cy="39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Archivo Black" panose="020B0A03020202020B04"/>
                <a:ea typeface="Archivo Black" panose="020B0A03020202020B04"/>
                <a:cs typeface="Archivo Black" panose="020B0A03020202020B04"/>
                <a:sym typeface="Archivo Black" panose="020B0A03020202020B04"/>
              </a:rPr>
              <a:t>ONLINE PERFUME SHOP</a:t>
            </a:r>
            <a:endParaRPr sz="1000">
              <a:solidFill>
                <a:schemeClr val="dk2"/>
              </a:solidFill>
              <a:latin typeface="Archivo Black" panose="020B0A03020202020B04"/>
              <a:ea typeface="Archivo Black" panose="020B0A03020202020B04"/>
              <a:cs typeface="Archivo Black" panose="020B0A03020202020B04"/>
              <a:sym typeface="Archivo Black" panose="020B0A03020202020B04"/>
            </a:endParaRPr>
          </a:p>
        </p:txBody>
      </p:sp>
      <p:sp>
        <p:nvSpPr>
          <p:cNvPr id="286" name="Google Shape;286;p39"/>
          <p:cNvSpPr/>
          <p:nvPr/>
        </p:nvSpPr>
        <p:spPr>
          <a:xfrm>
            <a:off x="386700" y="4762225"/>
            <a:ext cx="3798600" cy="39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Archivo Black" panose="020B0A03020202020B04"/>
                <a:ea typeface="Archivo Black" panose="020B0A03020202020B04"/>
                <a:cs typeface="Archivo Black" panose="020B0A03020202020B04"/>
                <a:sym typeface="Archivo Black" panose="020B0A03020202020B04"/>
              </a:rPr>
              <a:t>ONLINE PERFUME SHOP</a:t>
            </a:r>
            <a:endParaRPr sz="1000">
              <a:solidFill>
                <a:schemeClr val="dk2"/>
              </a:solidFill>
              <a:latin typeface="Archivo Black" panose="020B0A03020202020B04"/>
              <a:ea typeface="Archivo Black" panose="020B0A03020202020B04"/>
              <a:cs typeface="Archivo Black" panose="020B0A03020202020B04"/>
              <a:sym typeface="Archivo Black" panose="020B0A03020202020B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5" name="Shape 335"/>
        <p:cNvGrpSpPr/>
        <p:nvPr/>
      </p:nvGrpSpPr>
      <p:grpSpPr>
        <a:xfrm>
          <a:off x="0" y="0"/>
          <a:ext cx="0" cy="0"/>
          <a:chOff x="0" y="0"/>
          <a:chExt cx="0" cy="0"/>
        </a:xfrm>
      </p:grpSpPr>
      <p:sp>
        <p:nvSpPr>
          <p:cNvPr id="336" name="Google Shape;336;p43"/>
          <p:cNvSpPr txBox="1"/>
          <p:nvPr>
            <p:ph type="title"/>
          </p:nvPr>
        </p:nvSpPr>
        <p:spPr>
          <a:xfrm>
            <a:off x="35560" y="1059815"/>
            <a:ext cx="4130675" cy="194818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altLang="en-GB" sz="3600">
                <a:latin typeface="+mj-lt"/>
                <a:cs typeface="+mj-lt"/>
              </a:rPr>
              <a:t>03</a:t>
            </a:r>
            <a:br>
              <a:rPr lang="en-US" altLang="en-GB" sz="3600">
                <a:latin typeface="+mj-lt"/>
                <a:cs typeface="+mj-lt"/>
              </a:rPr>
            </a:br>
            <a:r>
              <a:rPr lang="en-US" altLang="en-GB" sz="3600">
                <a:latin typeface="+mj-lt"/>
                <a:cs typeface="+mj-lt"/>
              </a:rPr>
              <a:t>THỰC HIỆN HÓA NGHIÊN CỨU</a:t>
            </a:r>
            <a:endParaRPr lang="en-US" altLang="en-GB" sz="3600">
              <a:latin typeface="+mj-lt"/>
              <a:cs typeface="+mj-lt"/>
            </a:endParaRPr>
          </a:p>
        </p:txBody>
      </p:sp>
      <p:cxnSp>
        <p:nvCxnSpPr>
          <p:cNvPr id="337" name="Google Shape;337;p43"/>
          <p:cNvCxnSpPr/>
          <p:nvPr/>
        </p:nvCxnSpPr>
        <p:spPr>
          <a:xfrm>
            <a:off x="810700" y="3628350"/>
            <a:ext cx="2570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8" name="Shape 418"/>
        <p:cNvGrpSpPr/>
        <p:nvPr/>
      </p:nvGrpSpPr>
      <p:grpSpPr>
        <a:xfrm>
          <a:off x="0" y="0"/>
          <a:ext cx="0" cy="0"/>
          <a:chOff x="0" y="0"/>
          <a:chExt cx="0" cy="0"/>
        </a:xfrm>
      </p:grpSpPr>
      <p:grpSp>
        <p:nvGrpSpPr>
          <p:cNvPr id="419" name="Google Shape;419;p48"/>
          <p:cNvGrpSpPr/>
          <p:nvPr/>
        </p:nvGrpSpPr>
        <p:grpSpPr>
          <a:xfrm>
            <a:off x="0" y="-29200"/>
            <a:ext cx="4572000" cy="5185200"/>
            <a:chOff x="0" y="-29200"/>
            <a:chExt cx="4572000" cy="5185200"/>
          </a:xfrm>
        </p:grpSpPr>
        <p:sp>
          <p:nvSpPr>
            <p:cNvPr id="420" name="Google Shape;420;p48"/>
            <p:cNvSpPr/>
            <p:nvPr/>
          </p:nvSpPr>
          <p:spPr>
            <a:xfrm>
              <a:off x="0" y="-29200"/>
              <a:ext cx="4572000" cy="5185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48"/>
            <p:cNvSpPr/>
            <p:nvPr/>
          </p:nvSpPr>
          <p:spPr>
            <a:xfrm>
              <a:off x="401700" y="379250"/>
              <a:ext cx="3783600" cy="438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3" name="Google Shape;423;p48"/>
          <p:cNvSpPr txBox="1"/>
          <p:nvPr>
            <p:ph type="title"/>
          </p:nvPr>
        </p:nvSpPr>
        <p:spPr>
          <a:xfrm>
            <a:off x="4817745" y="445135"/>
            <a:ext cx="4081780" cy="275209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altLang="en-GB" sz="4000">
                <a:latin typeface="+mj-lt"/>
                <a:cs typeface="+mj-lt"/>
              </a:rPr>
              <a:t>04</a:t>
            </a:r>
            <a:br>
              <a:rPr lang="en-US" altLang="en-GB" sz="4000">
                <a:latin typeface="+mj-lt"/>
                <a:cs typeface="+mj-lt"/>
              </a:rPr>
            </a:br>
            <a:r>
              <a:rPr lang="en-US" altLang="en-GB" sz="4000">
                <a:latin typeface="+mj-lt"/>
                <a:cs typeface="+mj-lt"/>
              </a:rPr>
              <a:t>KẾT QUẢ NGHIÊN CỨU</a:t>
            </a:r>
            <a:endParaRPr lang="en-US" altLang="en-GB" sz="4000">
              <a:latin typeface="+mj-lt"/>
              <a:cs typeface="+mj-lt"/>
            </a:endParaRPr>
          </a:p>
        </p:txBody>
      </p:sp>
      <p:sp>
        <p:nvSpPr>
          <p:cNvPr id="424" name="Google Shape;424;p48"/>
          <p:cNvSpPr/>
          <p:nvPr/>
        </p:nvSpPr>
        <p:spPr>
          <a:xfrm>
            <a:off x="386700" y="-12625"/>
            <a:ext cx="3798600" cy="39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Archivo Black" panose="020B0A03020202020B04"/>
                <a:ea typeface="Archivo Black" panose="020B0A03020202020B04"/>
                <a:cs typeface="Archivo Black" panose="020B0A03020202020B04"/>
                <a:sym typeface="Archivo Black" panose="020B0A03020202020B04"/>
              </a:rPr>
              <a:t>ONLINE PERFUME SHOP</a:t>
            </a:r>
            <a:endParaRPr sz="1000">
              <a:solidFill>
                <a:schemeClr val="dk2"/>
              </a:solidFill>
              <a:latin typeface="Archivo Black" panose="020B0A03020202020B04"/>
              <a:ea typeface="Archivo Black" panose="020B0A03020202020B04"/>
              <a:cs typeface="Archivo Black" panose="020B0A03020202020B04"/>
              <a:sym typeface="Archivo Black" panose="020B0A03020202020B04"/>
            </a:endParaRPr>
          </a:p>
        </p:txBody>
      </p:sp>
      <p:sp>
        <p:nvSpPr>
          <p:cNvPr id="425" name="Google Shape;425;p48"/>
          <p:cNvSpPr/>
          <p:nvPr/>
        </p:nvSpPr>
        <p:spPr>
          <a:xfrm>
            <a:off x="386700" y="4762225"/>
            <a:ext cx="3798600" cy="39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Archivo Black" panose="020B0A03020202020B04"/>
                <a:ea typeface="Archivo Black" panose="020B0A03020202020B04"/>
                <a:cs typeface="Archivo Black" panose="020B0A03020202020B04"/>
                <a:sym typeface="Archivo Black" panose="020B0A03020202020B04"/>
              </a:rPr>
              <a:t>ONLINE PERFUME SHOP</a:t>
            </a:r>
            <a:endParaRPr sz="1000">
              <a:solidFill>
                <a:schemeClr val="dk2"/>
              </a:solidFill>
              <a:latin typeface="Archivo Black" panose="020B0A03020202020B04"/>
              <a:ea typeface="Archivo Black" panose="020B0A03020202020B04"/>
              <a:cs typeface="Archivo Black" panose="020B0A03020202020B04"/>
              <a:sym typeface="Archivo Black" panose="020B0A03020202020B04"/>
            </a:endParaRPr>
          </a:p>
        </p:txBody>
      </p:sp>
      <p:sp>
        <p:nvSpPr>
          <p:cNvPr id="426" name="Google Shape;426;p48"/>
          <p:cNvSpPr/>
          <p:nvPr/>
        </p:nvSpPr>
        <p:spPr>
          <a:xfrm rot="-5399745">
            <a:off x="-1833900" y="2374400"/>
            <a:ext cx="4046700" cy="37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Archivo Black" panose="020B0A03020202020B04"/>
                <a:ea typeface="Archivo Black" panose="020B0A03020202020B04"/>
                <a:cs typeface="Archivo Black" panose="020B0A03020202020B04"/>
                <a:sym typeface="Archivo Black" panose="020B0A03020202020B04"/>
              </a:rPr>
              <a:t>OUR GOALS</a:t>
            </a:r>
            <a:endParaRPr sz="1000">
              <a:solidFill>
                <a:schemeClr val="dk2"/>
              </a:solidFill>
              <a:latin typeface="Archivo Black" panose="020B0A03020202020B04"/>
              <a:ea typeface="Archivo Black" panose="020B0A03020202020B04"/>
              <a:cs typeface="Archivo Black" panose="020B0A03020202020B04"/>
              <a:sym typeface="Archivo Black" panose="020B0A03020202020B04"/>
            </a:endParaRPr>
          </a:p>
        </p:txBody>
      </p:sp>
      <p:pic>
        <p:nvPicPr>
          <p:cNvPr id="427" name="Google Shape;427;p48"/>
          <p:cNvPicPr preferRelativeResize="0"/>
          <p:nvPr/>
        </p:nvPicPr>
        <p:blipFill rotWithShape="1">
          <a:blip r:embed="rId1">
            <a:alphaModFix amt="81000"/>
          </a:blip>
          <a:srcRect l="59" r="59"/>
          <a:stretch>
            <a:fillRect/>
          </a:stretch>
        </p:blipFill>
        <p:spPr>
          <a:xfrm>
            <a:off x="401900" y="377925"/>
            <a:ext cx="3783400" cy="4384299"/>
          </a:xfrm>
          <a:prstGeom prst="rect">
            <a:avLst/>
          </a:prstGeom>
          <a:noFill/>
          <a:ln>
            <a:noFill/>
          </a:ln>
        </p:spPr>
      </p:pic>
      <p:cxnSp>
        <p:nvCxnSpPr>
          <p:cNvPr id="337" name="Google Shape;337;p43"/>
          <p:cNvCxnSpPr/>
          <p:nvPr/>
        </p:nvCxnSpPr>
        <p:spPr>
          <a:xfrm>
            <a:off x="5219505" y="3291800"/>
            <a:ext cx="3117215"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Online Perfume Shop MK Plan by Slidesgo ">
  <a:themeElements>
    <a:clrScheme name="Simple Light">
      <a:dk1>
        <a:srgbClr val="0C0B0B"/>
      </a:dk1>
      <a:lt1>
        <a:srgbClr val="272323"/>
      </a:lt1>
      <a:dk2>
        <a:srgbClr val="EFECE8"/>
      </a:dk2>
      <a:lt2>
        <a:srgbClr val="FFFFFF"/>
      </a:lt2>
      <a:accent1>
        <a:srgbClr val="FFFFFF"/>
      </a:accent1>
      <a:accent2>
        <a:srgbClr val="FFFFFF"/>
      </a:accent2>
      <a:accent3>
        <a:srgbClr val="FFFFFF"/>
      </a:accent3>
      <a:accent4>
        <a:srgbClr val="FFFFFF"/>
      </a:accent4>
      <a:accent5>
        <a:srgbClr val="FFFFFF"/>
      </a:accent5>
      <a:accent6>
        <a:srgbClr val="FFFFFF"/>
      </a:accent6>
      <a:hlink>
        <a:srgbClr val="0C0B0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1395</Words>
  <Application>WPS Presentation</Application>
  <PresentationFormat/>
  <Paragraphs>90</Paragraphs>
  <Slides>10</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10</vt:i4>
      </vt:variant>
    </vt:vector>
  </HeadingPairs>
  <TitlesOfParts>
    <vt:vector size="33" baseType="lpstr">
      <vt:lpstr>Arial</vt:lpstr>
      <vt:lpstr>SimSun</vt:lpstr>
      <vt:lpstr>Wingdings</vt:lpstr>
      <vt:lpstr>Arial</vt:lpstr>
      <vt:lpstr>Archivo Black</vt:lpstr>
      <vt:lpstr>Viaoda Libre</vt:lpstr>
      <vt:lpstr>Barlow</vt:lpstr>
      <vt:lpstr>Bebas Neue</vt:lpstr>
      <vt:lpstr>Open Sans</vt:lpstr>
      <vt:lpstr>Segoe Print</vt:lpstr>
      <vt:lpstr>Bungee</vt:lpstr>
      <vt:lpstr>Proxima Nova</vt:lpstr>
      <vt:lpstr>Inter</vt:lpstr>
      <vt:lpstr>Microsoft YaHei</vt:lpstr>
      <vt:lpstr>Arial Unicode MS</vt:lpstr>
      <vt:lpstr>Bellota Text</vt:lpstr>
      <vt:lpstr>Calibri</vt:lpstr>
      <vt:lpstr>Amatic SC</vt:lpstr>
      <vt:lpstr>Roboto Medium</vt:lpstr>
      <vt:lpstr>Times New Roman</vt:lpstr>
      <vt:lpstr>Neucha</vt:lpstr>
      <vt:lpstr>Yu Gothic UI</vt:lpstr>
      <vt:lpstr>Online Perfume Shop MK Plan by Slidesgo </vt:lpstr>
      <vt:lpstr>MK PLAN</vt:lpstr>
      <vt:lpstr>BÁO CÁO  ĐỒ ÁN CHUYÊN NGÀNH</vt:lpstr>
      <vt:lpstr>KẾT LUẬN VÀ HƯỚNG PHÁT TRIỂN</vt:lpstr>
      <vt:lpstr>01</vt:lpstr>
      <vt:lpstr>1. TỔNG QUAN</vt:lpstr>
      <vt:lpstr>1. TỔNG QUAN</vt:lpstr>
      <vt:lpstr>OUR COMPANY</vt:lpstr>
      <vt:lpstr>A PICTURE IS WORTH A THOUSAND WORDS</vt:lpstr>
      <vt:lpstr>OUR GOALS</vt:lpstr>
      <vt:lpstr>02 NGHIÊN CỨU LÝ THUẾT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CHUYÊN NGÀNH</dc:title>
  <dc:creator/>
  <cp:lastModifiedBy>nhan trong</cp:lastModifiedBy>
  <cp:revision>7</cp:revision>
  <dcterms:created xsi:type="dcterms:W3CDTF">2024-01-07T10:29:59Z</dcterms:created>
  <dcterms:modified xsi:type="dcterms:W3CDTF">2024-01-07T11:07:30Z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F179237F5A3341D9812584CBD7FF38DC_12</vt:lpwstr>
  </property>
  <property fmtid="{D5CDD505-2E9C-101B-9397-08002B2CF9AE}" pid="3" name="KSOProductBuildVer">
    <vt:lpwstr>1033-12.2.0.13359</vt:lpwstr>
  </property>
</Properties>
</file>