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
  </p:notesMasterIdLst>
  <p:sldIdLst>
    <p:sldId id="311" r:id="rId3"/>
    <p:sldId id="312" r:id="rId4"/>
    <p:sldId id="258" r:id="rId5"/>
    <p:sldId id="260" r:id="rId7"/>
    <p:sldId id="263" r:id="rId8"/>
    <p:sldId id="264" r:id="rId9"/>
    <p:sldId id="267" r:id="rId10"/>
    <p:sldId id="268" r:id="rId11"/>
    <p:sldId id="270" r:id="rId12"/>
    <p:sldId id="363" r:id="rId13"/>
    <p:sldId id="271" r:id="rId14"/>
    <p:sldId id="272" r:id="rId15"/>
    <p:sldId id="364" r:id="rId16"/>
    <p:sldId id="365" r:id="rId17"/>
    <p:sldId id="276" r:id="rId18"/>
    <p:sldId id="366" r:id="rId19"/>
    <p:sldId id="367" r:id="rId20"/>
    <p:sldId id="368" r:id="rId21"/>
  </p:sldIdLst>
  <p:sldSz cx="9144000" cy="5143500"/>
  <p:notesSz cx="6858000" cy="9144000"/>
  <p:embeddedFontLst>
    <p:embeddedFont>
      <p:font typeface="SimSun" panose="02010600030101010101" pitchFamily="2" charset="-122"/>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7" name="Shape 1497"/>
        <p:cNvGrpSpPr/>
        <p:nvPr/>
      </p:nvGrpSpPr>
      <p:grpSpPr>
        <a:xfrm>
          <a:off x="0" y="0"/>
          <a:ext cx="0" cy="0"/>
          <a:chOff x="0" y="0"/>
          <a:chExt cx="0" cy="0"/>
        </a:xfrm>
      </p:grpSpPr>
      <p:sp>
        <p:nvSpPr>
          <p:cNvPr id="1498" name="Google Shape;1498;gd431007ba2_0_2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9" name="Google Shape;1499;gd431007ba2_0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47" name="Shape 1847"/>
        <p:cNvGrpSpPr/>
        <p:nvPr/>
      </p:nvGrpSpPr>
      <p:grpSpPr>
        <a:xfrm>
          <a:off x="0" y="0"/>
          <a:ext cx="0" cy="0"/>
          <a:chOff x="0" y="0"/>
          <a:chExt cx="0" cy="0"/>
        </a:xfrm>
      </p:grpSpPr>
      <p:sp>
        <p:nvSpPr>
          <p:cNvPr id="1848" name="Google Shape;1848;g54dda1946d_4_27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9" name="Google Shape;1849;g54dda1946d_4_27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47" name="Shape 1847"/>
        <p:cNvGrpSpPr/>
        <p:nvPr/>
      </p:nvGrpSpPr>
      <p:grpSpPr>
        <a:xfrm>
          <a:off x="0" y="0"/>
          <a:ext cx="0" cy="0"/>
          <a:chOff x="0" y="0"/>
          <a:chExt cx="0" cy="0"/>
        </a:xfrm>
      </p:grpSpPr>
      <p:sp>
        <p:nvSpPr>
          <p:cNvPr id="1848" name="Google Shape;1848;g54dda1946d_4_27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9" name="Google Shape;1849;g54dda1946d_4_27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12" name="Shape 1912"/>
        <p:cNvGrpSpPr/>
        <p:nvPr/>
      </p:nvGrpSpPr>
      <p:grpSpPr>
        <a:xfrm>
          <a:off x="0" y="0"/>
          <a:ext cx="0" cy="0"/>
          <a:chOff x="0" y="0"/>
          <a:chExt cx="0" cy="0"/>
        </a:xfrm>
      </p:grpSpPr>
      <p:sp>
        <p:nvSpPr>
          <p:cNvPr id="1913" name="Google Shape;1913;g54dda1946d_4_275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4" name="Google Shape;1914;g54dda1946d_4_27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9" name="Shape 1539"/>
        <p:cNvGrpSpPr/>
        <p:nvPr/>
      </p:nvGrpSpPr>
      <p:grpSpPr>
        <a:xfrm>
          <a:off x="0" y="0"/>
          <a:ext cx="0" cy="0"/>
          <a:chOff x="0" y="0"/>
          <a:chExt cx="0" cy="0"/>
        </a:xfrm>
      </p:grpSpPr>
      <p:sp>
        <p:nvSpPr>
          <p:cNvPr id="1540" name="Google Shape;1540;g54dda1946d_6_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54dda1946d_6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3" name="Shape 1583"/>
        <p:cNvGrpSpPr/>
        <p:nvPr/>
      </p:nvGrpSpPr>
      <p:grpSpPr>
        <a:xfrm>
          <a:off x="0" y="0"/>
          <a:ext cx="0" cy="0"/>
          <a:chOff x="0" y="0"/>
          <a:chExt cx="0" cy="0"/>
        </a:xfrm>
      </p:grpSpPr>
      <p:sp>
        <p:nvSpPr>
          <p:cNvPr id="1584" name="Google Shape;1584;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5" name="Google Shape;1585;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9" name="Shape 1599"/>
        <p:cNvGrpSpPr/>
        <p:nvPr/>
      </p:nvGrpSpPr>
      <p:grpSpPr>
        <a:xfrm>
          <a:off x="0" y="0"/>
          <a:ext cx="0" cy="0"/>
          <a:chOff x="0" y="0"/>
          <a:chExt cx="0" cy="0"/>
        </a:xfrm>
      </p:grpSpPr>
      <p:sp>
        <p:nvSpPr>
          <p:cNvPr id="1600" name="Google Shape;1600;g54dda1946d_6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1" name="Google Shape;1601;g54dda1946d_6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5" name="Shape 1705"/>
        <p:cNvGrpSpPr/>
        <p:nvPr/>
      </p:nvGrpSpPr>
      <p:grpSpPr>
        <a:xfrm>
          <a:off x="0" y="0"/>
          <a:ext cx="0" cy="0"/>
          <a:chOff x="0" y="0"/>
          <a:chExt cx="0" cy="0"/>
        </a:xfrm>
      </p:grpSpPr>
      <p:sp>
        <p:nvSpPr>
          <p:cNvPr id="1706" name="Google Shape;1706;g54dda1946d_6_3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7" name="Google Shape;1707;g54dda1946d_6_3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4" name="Shape 1724"/>
        <p:cNvGrpSpPr/>
        <p:nvPr/>
      </p:nvGrpSpPr>
      <p:grpSpPr>
        <a:xfrm>
          <a:off x="0" y="0"/>
          <a:ext cx="0" cy="0"/>
          <a:chOff x="0" y="0"/>
          <a:chExt cx="0" cy="0"/>
        </a:xfrm>
      </p:grpSpPr>
      <p:sp>
        <p:nvSpPr>
          <p:cNvPr id="1725" name="Google Shape;1725;g54ff9c4cb4_3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6" name="Google Shape;1726;g54ff9c4cb4_3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2" name="Shape 1802"/>
        <p:cNvGrpSpPr/>
        <p:nvPr/>
      </p:nvGrpSpPr>
      <p:grpSpPr>
        <a:xfrm>
          <a:off x="0" y="0"/>
          <a:ext cx="0" cy="0"/>
          <a:chOff x="0" y="0"/>
          <a:chExt cx="0" cy="0"/>
        </a:xfrm>
      </p:grpSpPr>
      <p:sp>
        <p:nvSpPr>
          <p:cNvPr id="1803" name="Google Shape;1803;g54dda1946d_6_35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4" name="Google Shape;1804;g54dda1946d_6_3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2" name="Shape 1822"/>
        <p:cNvGrpSpPr/>
        <p:nvPr/>
      </p:nvGrpSpPr>
      <p:grpSpPr>
        <a:xfrm>
          <a:off x="0" y="0"/>
          <a:ext cx="0" cy="0"/>
          <a:chOff x="0" y="0"/>
          <a:chExt cx="0" cy="0"/>
        </a:xfrm>
      </p:grpSpPr>
      <p:sp>
        <p:nvSpPr>
          <p:cNvPr id="1823" name="Google Shape;1823;g54dda1946d_4_27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4" name="Google Shape;1824;g54dda1946d_4_27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47" name="Shape 1847"/>
        <p:cNvGrpSpPr/>
        <p:nvPr/>
      </p:nvGrpSpPr>
      <p:grpSpPr>
        <a:xfrm>
          <a:off x="0" y="0"/>
          <a:ext cx="0" cy="0"/>
          <a:chOff x="0" y="0"/>
          <a:chExt cx="0" cy="0"/>
        </a:xfrm>
      </p:grpSpPr>
      <p:sp>
        <p:nvSpPr>
          <p:cNvPr id="1848" name="Google Shape;1848;g54dda1946d_4_27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9" name="Google Shape;1849;g54dda1946d_4_27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236188"/>
            <a:ext cx="3724500" cy="21546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type="subTitle" idx="1"/>
          </p:nvPr>
        </p:nvSpPr>
        <p:spPr>
          <a:xfrm>
            <a:off x="713225" y="3431513"/>
            <a:ext cx="37245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447639" y="318506"/>
            <a:ext cx="8225224" cy="4594735"/>
            <a:chOff x="447639" y="318506"/>
            <a:chExt cx="8225224" cy="4594735"/>
          </a:xfrm>
        </p:grpSpPr>
        <p:grpSp>
          <p:nvGrpSpPr>
            <p:cNvPr id="12" name="Google Shape;12;p2"/>
            <p:cNvGrpSpPr/>
            <p:nvPr/>
          </p:nvGrpSpPr>
          <p:grpSpPr>
            <a:xfrm>
              <a:off x="447639" y="318506"/>
              <a:ext cx="838324" cy="185756"/>
              <a:chOff x="4389925" y="459275"/>
              <a:chExt cx="999075" cy="221375"/>
            </a:xfrm>
          </p:grpSpPr>
          <p:sp>
            <p:nvSpPr>
              <p:cNvPr id="13" name="Google Shape;13;p2"/>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 name="Google Shape;25;p2"/>
            <p:cNvGrpSpPr/>
            <p:nvPr/>
          </p:nvGrpSpPr>
          <p:grpSpPr>
            <a:xfrm>
              <a:off x="7834539" y="4727485"/>
              <a:ext cx="838324" cy="185756"/>
              <a:chOff x="4389925" y="459275"/>
              <a:chExt cx="999075" cy="221375"/>
            </a:xfrm>
          </p:grpSpPr>
          <p:sp>
            <p:nvSpPr>
              <p:cNvPr id="26" name="Google Shape;26;p2"/>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8" name="Google Shape;38;p2"/>
          <p:cNvGrpSpPr/>
          <p:nvPr/>
        </p:nvGrpSpPr>
        <p:grpSpPr>
          <a:xfrm>
            <a:off x="385825" y="4222088"/>
            <a:ext cx="654775" cy="657750"/>
            <a:chOff x="7663400" y="2447013"/>
            <a:chExt cx="654775" cy="657750"/>
          </a:xfrm>
        </p:grpSpPr>
        <p:sp>
          <p:nvSpPr>
            <p:cNvPr id="39" name="Google Shape;39;p2"/>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 name="Google Shape;42;p2"/>
          <p:cNvSpPr/>
          <p:nvPr/>
        </p:nvSpPr>
        <p:spPr>
          <a:xfrm flipH="1">
            <a:off x="8580833" y="167825"/>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ph type="pic" idx="2"/>
          </p:nvPr>
        </p:nvSpPr>
        <p:spPr>
          <a:xfrm>
            <a:off x="5067475" y="1075225"/>
            <a:ext cx="3363300" cy="2993100"/>
          </a:xfrm>
          <a:prstGeom prst="hexagon">
            <a:avLst>
              <a:gd name="adj" fmla="val 25000"/>
              <a:gd name="vf" fmla="val 115470"/>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364" name="Shape 364"/>
        <p:cNvGrpSpPr/>
        <p:nvPr/>
      </p:nvGrpSpPr>
      <p:grpSpPr>
        <a:xfrm>
          <a:off x="0" y="0"/>
          <a:ext cx="0" cy="0"/>
          <a:chOff x="0" y="0"/>
          <a:chExt cx="0" cy="0"/>
        </a:xfrm>
      </p:grpSpPr>
      <p:sp>
        <p:nvSpPr>
          <p:cNvPr id="365" name="Google Shape;365;p11"/>
          <p:cNvSpPr txBox="1"/>
          <p:nvPr>
            <p:ph type="title" hasCustomPrompt="1"/>
          </p:nvPr>
        </p:nvSpPr>
        <p:spPr>
          <a:xfrm>
            <a:off x="4434175" y="1881250"/>
            <a:ext cx="3996600" cy="8925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4800" b="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66" name="Google Shape;366;p11"/>
          <p:cNvSpPr txBox="1"/>
          <p:nvPr>
            <p:ph type="subTitle" idx="1"/>
          </p:nvPr>
        </p:nvSpPr>
        <p:spPr>
          <a:xfrm>
            <a:off x="4434175" y="2741400"/>
            <a:ext cx="3996600" cy="3798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grpSp>
        <p:nvGrpSpPr>
          <p:cNvPr id="367" name="Google Shape;367;p11"/>
          <p:cNvGrpSpPr/>
          <p:nvPr/>
        </p:nvGrpSpPr>
        <p:grpSpPr>
          <a:xfrm>
            <a:off x="560570" y="199048"/>
            <a:ext cx="8225224" cy="4714193"/>
            <a:chOff x="560570" y="199048"/>
            <a:chExt cx="8225224" cy="4714193"/>
          </a:xfrm>
        </p:grpSpPr>
        <p:grpSp>
          <p:nvGrpSpPr>
            <p:cNvPr id="368" name="Google Shape;368;p11"/>
            <p:cNvGrpSpPr/>
            <p:nvPr/>
          </p:nvGrpSpPr>
          <p:grpSpPr>
            <a:xfrm flipH="1">
              <a:off x="7947470" y="199048"/>
              <a:ext cx="838324" cy="185756"/>
              <a:chOff x="4389925" y="459275"/>
              <a:chExt cx="999075" cy="221375"/>
            </a:xfrm>
          </p:grpSpPr>
          <p:sp>
            <p:nvSpPr>
              <p:cNvPr id="369" name="Google Shape;369;p11"/>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11"/>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11"/>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11"/>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11"/>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11"/>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11"/>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11"/>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11"/>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11"/>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11"/>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11"/>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1" name="Google Shape;381;p11"/>
            <p:cNvGrpSpPr/>
            <p:nvPr/>
          </p:nvGrpSpPr>
          <p:grpSpPr>
            <a:xfrm flipH="1">
              <a:off x="560570" y="4727485"/>
              <a:ext cx="838324" cy="185756"/>
              <a:chOff x="4389925" y="459275"/>
              <a:chExt cx="999075" cy="221375"/>
            </a:xfrm>
          </p:grpSpPr>
          <p:sp>
            <p:nvSpPr>
              <p:cNvPr id="382" name="Google Shape;382;p11"/>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11"/>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11"/>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11"/>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11"/>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11"/>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11"/>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11"/>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11"/>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11"/>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11"/>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11"/>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94" name="Google Shape;394;p11"/>
          <p:cNvSpPr/>
          <p:nvPr/>
        </p:nvSpPr>
        <p:spPr>
          <a:xfrm flipH="1">
            <a:off x="385825" y="168452"/>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5" name="Google Shape;395;p11"/>
          <p:cNvGrpSpPr/>
          <p:nvPr/>
        </p:nvGrpSpPr>
        <p:grpSpPr>
          <a:xfrm flipH="1">
            <a:off x="8241758" y="4326913"/>
            <a:ext cx="654775" cy="657750"/>
            <a:chOff x="7663400" y="2447013"/>
            <a:chExt cx="654775" cy="657750"/>
          </a:xfrm>
        </p:grpSpPr>
        <p:sp>
          <p:nvSpPr>
            <p:cNvPr id="396" name="Google Shape;396;p11"/>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11"/>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11"/>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9" name="Google Shape;399;p11"/>
          <p:cNvSpPr/>
          <p:nvPr>
            <p:ph type="pic" idx="2"/>
          </p:nvPr>
        </p:nvSpPr>
        <p:spPr>
          <a:xfrm>
            <a:off x="762013" y="1075200"/>
            <a:ext cx="3363300" cy="2993100"/>
          </a:xfrm>
          <a:prstGeom prst="hexagon">
            <a:avLst>
              <a:gd name="adj" fmla="val 25000"/>
              <a:gd name="vf" fmla="val 115470"/>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00" name="Shape 40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401" name="Shape 401"/>
        <p:cNvGrpSpPr/>
        <p:nvPr/>
      </p:nvGrpSpPr>
      <p:grpSpPr>
        <a:xfrm>
          <a:off x="0" y="0"/>
          <a:ext cx="0" cy="0"/>
          <a:chOff x="0" y="0"/>
          <a:chExt cx="0" cy="0"/>
        </a:xfrm>
      </p:grpSpPr>
      <p:sp>
        <p:nvSpPr>
          <p:cNvPr id="402" name="Google Shape;402;p1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3" name="Google Shape;403;p13"/>
          <p:cNvSpPr txBox="1"/>
          <p:nvPr>
            <p:ph type="title" idx="2" hasCustomPrompt="1"/>
          </p:nvPr>
        </p:nvSpPr>
        <p:spPr>
          <a:xfrm>
            <a:off x="1086275" y="1504570"/>
            <a:ext cx="734700" cy="475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4" name="Google Shape;404;p13"/>
          <p:cNvSpPr txBox="1"/>
          <p:nvPr>
            <p:ph type="title" idx="3" hasCustomPrompt="1"/>
          </p:nvPr>
        </p:nvSpPr>
        <p:spPr>
          <a:xfrm>
            <a:off x="1086275" y="3101241"/>
            <a:ext cx="734700" cy="475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5" name="Google Shape;405;p13"/>
          <p:cNvSpPr txBox="1"/>
          <p:nvPr>
            <p:ph type="title" idx="4" hasCustomPrompt="1"/>
          </p:nvPr>
        </p:nvSpPr>
        <p:spPr>
          <a:xfrm>
            <a:off x="3556946" y="1504570"/>
            <a:ext cx="734700" cy="475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6" name="Google Shape;406;p13"/>
          <p:cNvSpPr txBox="1"/>
          <p:nvPr>
            <p:ph type="title" idx="5" hasCustomPrompt="1"/>
          </p:nvPr>
        </p:nvSpPr>
        <p:spPr>
          <a:xfrm>
            <a:off x="3556946" y="3101241"/>
            <a:ext cx="734700" cy="475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7" name="Google Shape;407;p13"/>
          <p:cNvSpPr txBox="1"/>
          <p:nvPr>
            <p:ph type="title" idx="6" hasCustomPrompt="1"/>
          </p:nvPr>
        </p:nvSpPr>
        <p:spPr>
          <a:xfrm>
            <a:off x="6027624" y="1504570"/>
            <a:ext cx="734700" cy="475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8" name="Google Shape;408;p13"/>
          <p:cNvSpPr txBox="1"/>
          <p:nvPr>
            <p:ph type="title" idx="7" hasCustomPrompt="1"/>
          </p:nvPr>
        </p:nvSpPr>
        <p:spPr>
          <a:xfrm>
            <a:off x="6027624" y="3101241"/>
            <a:ext cx="734700" cy="475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9" name="Google Shape;409;p13"/>
          <p:cNvSpPr txBox="1"/>
          <p:nvPr>
            <p:ph type="subTitle" idx="1"/>
          </p:nvPr>
        </p:nvSpPr>
        <p:spPr>
          <a:xfrm>
            <a:off x="1086275" y="2049850"/>
            <a:ext cx="2030100" cy="38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000" b="1">
                <a:solidFill>
                  <a:schemeClr val="dk1"/>
                </a:solidFill>
                <a:latin typeface="Plus Jakarta Sans"/>
                <a:ea typeface="Plus Jakarta Sans"/>
                <a:cs typeface="Plus Jakarta Sans"/>
                <a:sym typeface="Plus Jakarta Sans"/>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410" name="Google Shape;410;p13"/>
          <p:cNvSpPr txBox="1"/>
          <p:nvPr>
            <p:ph type="subTitle" idx="8"/>
          </p:nvPr>
        </p:nvSpPr>
        <p:spPr>
          <a:xfrm>
            <a:off x="3556946" y="2049850"/>
            <a:ext cx="2030100" cy="38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000" b="1">
                <a:solidFill>
                  <a:schemeClr val="dk1"/>
                </a:solidFill>
                <a:latin typeface="Plus Jakarta Sans"/>
                <a:ea typeface="Plus Jakarta Sans"/>
                <a:cs typeface="Plus Jakarta Sans"/>
                <a:sym typeface="Plus Jakarta Sans"/>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411" name="Google Shape;411;p13"/>
          <p:cNvSpPr txBox="1"/>
          <p:nvPr>
            <p:ph type="subTitle" idx="9"/>
          </p:nvPr>
        </p:nvSpPr>
        <p:spPr>
          <a:xfrm>
            <a:off x="6027625" y="2049850"/>
            <a:ext cx="2030100" cy="38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000" b="1">
                <a:solidFill>
                  <a:schemeClr val="dk1"/>
                </a:solidFill>
                <a:latin typeface="Plus Jakarta Sans"/>
                <a:ea typeface="Plus Jakarta Sans"/>
                <a:cs typeface="Plus Jakarta Sans"/>
                <a:sym typeface="Plus Jakarta Sans"/>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412" name="Google Shape;412;p13"/>
          <p:cNvSpPr txBox="1"/>
          <p:nvPr>
            <p:ph type="subTitle" idx="13"/>
          </p:nvPr>
        </p:nvSpPr>
        <p:spPr>
          <a:xfrm>
            <a:off x="1086275" y="3637825"/>
            <a:ext cx="2030100" cy="384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000" b="1">
                <a:solidFill>
                  <a:schemeClr val="dk1"/>
                </a:solidFill>
                <a:latin typeface="Plus Jakarta Sans"/>
                <a:ea typeface="Plus Jakarta Sans"/>
                <a:cs typeface="Plus Jakarta Sans"/>
                <a:sym typeface="Plus Jakarta Sans"/>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413" name="Google Shape;413;p13"/>
          <p:cNvSpPr txBox="1"/>
          <p:nvPr>
            <p:ph type="subTitle" idx="14"/>
          </p:nvPr>
        </p:nvSpPr>
        <p:spPr>
          <a:xfrm>
            <a:off x="3556946" y="3637825"/>
            <a:ext cx="2030100" cy="384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000" b="1">
                <a:solidFill>
                  <a:schemeClr val="dk1"/>
                </a:solidFill>
                <a:latin typeface="Plus Jakarta Sans"/>
                <a:ea typeface="Plus Jakarta Sans"/>
                <a:cs typeface="Plus Jakarta Sans"/>
                <a:sym typeface="Plus Jakarta Sans"/>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414" name="Google Shape;414;p13"/>
          <p:cNvSpPr txBox="1"/>
          <p:nvPr>
            <p:ph type="subTitle" idx="15"/>
          </p:nvPr>
        </p:nvSpPr>
        <p:spPr>
          <a:xfrm>
            <a:off x="6027624" y="3637825"/>
            <a:ext cx="2030100" cy="384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000" b="1">
                <a:solidFill>
                  <a:schemeClr val="dk1"/>
                </a:solidFill>
                <a:latin typeface="Plus Jakarta Sans"/>
                <a:ea typeface="Plus Jakarta Sans"/>
                <a:cs typeface="Plus Jakarta Sans"/>
                <a:sym typeface="Plus Jakarta Sans"/>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grpSp>
        <p:nvGrpSpPr>
          <p:cNvPr id="415" name="Google Shape;415;p13"/>
          <p:cNvGrpSpPr/>
          <p:nvPr/>
        </p:nvGrpSpPr>
        <p:grpSpPr>
          <a:xfrm>
            <a:off x="251957" y="142148"/>
            <a:ext cx="8372299" cy="4843356"/>
            <a:chOff x="251957" y="142148"/>
            <a:chExt cx="8372299" cy="4843356"/>
          </a:xfrm>
        </p:grpSpPr>
        <p:grpSp>
          <p:nvGrpSpPr>
            <p:cNvPr id="416" name="Google Shape;416;p13"/>
            <p:cNvGrpSpPr/>
            <p:nvPr/>
          </p:nvGrpSpPr>
          <p:grpSpPr>
            <a:xfrm flipH="1">
              <a:off x="251957" y="142148"/>
              <a:ext cx="838324" cy="185756"/>
              <a:chOff x="4389925" y="459275"/>
              <a:chExt cx="999075" cy="221375"/>
            </a:xfrm>
          </p:grpSpPr>
          <p:sp>
            <p:nvSpPr>
              <p:cNvPr id="417" name="Google Shape;417;p13"/>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13"/>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13"/>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13"/>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13"/>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13"/>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13"/>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13"/>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13"/>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13"/>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13"/>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13"/>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9" name="Google Shape;429;p13"/>
            <p:cNvGrpSpPr/>
            <p:nvPr/>
          </p:nvGrpSpPr>
          <p:grpSpPr>
            <a:xfrm flipH="1">
              <a:off x="7785932" y="4799748"/>
              <a:ext cx="838324" cy="185756"/>
              <a:chOff x="4389925" y="459275"/>
              <a:chExt cx="999075" cy="221375"/>
            </a:xfrm>
          </p:grpSpPr>
          <p:sp>
            <p:nvSpPr>
              <p:cNvPr id="430" name="Google Shape;430;p13"/>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13"/>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13"/>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13"/>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13"/>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13"/>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13"/>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13"/>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13"/>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13"/>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13"/>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13"/>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42" name="Google Shape;442;p13"/>
          <p:cNvGrpSpPr/>
          <p:nvPr/>
        </p:nvGrpSpPr>
        <p:grpSpPr>
          <a:xfrm>
            <a:off x="-677625" y="-268650"/>
            <a:ext cx="9956658" cy="5037175"/>
            <a:chOff x="-677625" y="-268650"/>
            <a:chExt cx="9956658" cy="5037175"/>
          </a:xfrm>
        </p:grpSpPr>
        <p:grpSp>
          <p:nvGrpSpPr>
            <p:cNvPr id="443" name="Google Shape;443;p13"/>
            <p:cNvGrpSpPr/>
            <p:nvPr/>
          </p:nvGrpSpPr>
          <p:grpSpPr>
            <a:xfrm>
              <a:off x="-677625" y="1017734"/>
              <a:ext cx="1243875" cy="1001841"/>
              <a:chOff x="6198500" y="1668659"/>
              <a:chExt cx="1243875" cy="1001841"/>
            </a:xfrm>
          </p:grpSpPr>
          <p:sp>
            <p:nvSpPr>
              <p:cNvPr id="444" name="Google Shape;444;p13"/>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13"/>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13"/>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13"/>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13"/>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13"/>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0" name="Google Shape;450;p13"/>
            <p:cNvGrpSpPr/>
            <p:nvPr/>
          </p:nvGrpSpPr>
          <p:grpSpPr>
            <a:xfrm flipH="1">
              <a:off x="7351642" y="-268650"/>
              <a:ext cx="949825" cy="657750"/>
              <a:chOff x="7368350" y="1061350"/>
              <a:chExt cx="949825" cy="657750"/>
            </a:xfrm>
          </p:grpSpPr>
          <p:sp>
            <p:nvSpPr>
              <p:cNvPr id="451" name="Google Shape;451;p13"/>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13"/>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13"/>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13"/>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5" name="Google Shape;455;p13"/>
            <p:cNvGrpSpPr/>
            <p:nvPr/>
          </p:nvGrpSpPr>
          <p:grpSpPr>
            <a:xfrm flipH="1">
              <a:off x="8624258" y="4110775"/>
              <a:ext cx="654775" cy="657750"/>
              <a:chOff x="7663400" y="2447013"/>
              <a:chExt cx="654775" cy="657750"/>
            </a:xfrm>
          </p:grpSpPr>
          <p:sp>
            <p:nvSpPr>
              <p:cNvPr id="456" name="Google Shape;456;p13"/>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13"/>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13"/>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59" name="Google Shape;459;p13"/>
          <p:cNvGrpSpPr/>
          <p:nvPr/>
        </p:nvGrpSpPr>
        <p:grpSpPr>
          <a:xfrm>
            <a:off x="279670" y="142140"/>
            <a:ext cx="8658931" cy="4806398"/>
            <a:chOff x="279670" y="142140"/>
            <a:chExt cx="8658931" cy="4806398"/>
          </a:xfrm>
        </p:grpSpPr>
        <p:sp>
          <p:nvSpPr>
            <p:cNvPr id="460" name="Google Shape;460;p13"/>
            <p:cNvSpPr/>
            <p:nvPr/>
          </p:nvSpPr>
          <p:spPr>
            <a:xfrm flipH="1">
              <a:off x="8691650" y="142140"/>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13"/>
            <p:cNvSpPr/>
            <p:nvPr/>
          </p:nvSpPr>
          <p:spPr>
            <a:xfrm flipH="1">
              <a:off x="279670" y="4700338"/>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462" name="Shape 462"/>
        <p:cNvGrpSpPr/>
        <p:nvPr/>
      </p:nvGrpSpPr>
      <p:grpSpPr>
        <a:xfrm>
          <a:off x="0" y="0"/>
          <a:ext cx="0" cy="0"/>
          <a:chOff x="0" y="0"/>
          <a:chExt cx="0" cy="0"/>
        </a:xfrm>
      </p:grpSpPr>
      <p:sp>
        <p:nvSpPr>
          <p:cNvPr id="463" name="Google Shape;463;p1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64" name="Google Shape;464;p14"/>
          <p:cNvGrpSpPr/>
          <p:nvPr/>
        </p:nvGrpSpPr>
        <p:grpSpPr>
          <a:xfrm>
            <a:off x="349807" y="179360"/>
            <a:ext cx="8017024" cy="4805518"/>
            <a:chOff x="349807" y="179360"/>
            <a:chExt cx="8017024" cy="4805518"/>
          </a:xfrm>
        </p:grpSpPr>
        <p:grpSp>
          <p:nvGrpSpPr>
            <p:cNvPr id="465" name="Google Shape;465;p14"/>
            <p:cNvGrpSpPr/>
            <p:nvPr/>
          </p:nvGrpSpPr>
          <p:grpSpPr>
            <a:xfrm flipH="1">
              <a:off x="349807" y="4799123"/>
              <a:ext cx="838324" cy="185756"/>
              <a:chOff x="4389925" y="459275"/>
              <a:chExt cx="999075" cy="221375"/>
            </a:xfrm>
          </p:grpSpPr>
          <p:sp>
            <p:nvSpPr>
              <p:cNvPr id="466" name="Google Shape;466;p14"/>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14"/>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14"/>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14"/>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14"/>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14"/>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14"/>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14"/>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14"/>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14"/>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14"/>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14"/>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8" name="Google Shape;478;p14"/>
            <p:cNvGrpSpPr/>
            <p:nvPr/>
          </p:nvGrpSpPr>
          <p:grpSpPr>
            <a:xfrm flipH="1">
              <a:off x="7528507" y="179360"/>
              <a:ext cx="838324" cy="185756"/>
              <a:chOff x="4389925" y="459275"/>
              <a:chExt cx="999075" cy="221375"/>
            </a:xfrm>
          </p:grpSpPr>
          <p:sp>
            <p:nvSpPr>
              <p:cNvPr id="479" name="Google Shape;479;p14"/>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14"/>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14"/>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14"/>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14"/>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14"/>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14"/>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14"/>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14"/>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14"/>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14"/>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14"/>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91" name="Google Shape;491;p14"/>
          <p:cNvGrpSpPr/>
          <p:nvPr/>
        </p:nvGrpSpPr>
        <p:grpSpPr>
          <a:xfrm>
            <a:off x="135158" y="1263775"/>
            <a:ext cx="8542543" cy="3751703"/>
            <a:chOff x="135158" y="1263775"/>
            <a:chExt cx="8542543" cy="3751703"/>
          </a:xfrm>
        </p:grpSpPr>
        <p:sp>
          <p:nvSpPr>
            <p:cNvPr id="492" name="Google Shape;492;p14"/>
            <p:cNvSpPr/>
            <p:nvPr/>
          </p:nvSpPr>
          <p:spPr>
            <a:xfrm flipH="1">
              <a:off x="135158" y="1263775"/>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14"/>
            <p:cNvSpPr/>
            <p:nvPr/>
          </p:nvSpPr>
          <p:spPr>
            <a:xfrm flipH="1">
              <a:off x="8430750" y="4768527"/>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4" name="Google Shape;494;p14"/>
          <p:cNvGrpSpPr/>
          <p:nvPr/>
        </p:nvGrpSpPr>
        <p:grpSpPr>
          <a:xfrm>
            <a:off x="-341717" y="210625"/>
            <a:ext cx="10226992" cy="4284738"/>
            <a:chOff x="-341717" y="210625"/>
            <a:chExt cx="10226992" cy="4284738"/>
          </a:xfrm>
        </p:grpSpPr>
        <p:grpSp>
          <p:nvGrpSpPr>
            <p:cNvPr id="495" name="Google Shape;495;p14"/>
            <p:cNvGrpSpPr/>
            <p:nvPr/>
          </p:nvGrpSpPr>
          <p:grpSpPr>
            <a:xfrm>
              <a:off x="8787483" y="3837613"/>
              <a:ext cx="654775" cy="657750"/>
              <a:chOff x="7663400" y="2447013"/>
              <a:chExt cx="654775" cy="657750"/>
            </a:xfrm>
          </p:grpSpPr>
          <p:sp>
            <p:nvSpPr>
              <p:cNvPr id="496" name="Google Shape;496;p14"/>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14"/>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14"/>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9" name="Google Shape;499;p14"/>
            <p:cNvGrpSpPr/>
            <p:nvPr/>
          </p:nvGrpSpPr>
          <p:grpSpPr>
            <a:xfrm flipH="1">
              <a:off x="-341717" y="210625"/>
              <a:ext cx="949825" cy="657750"/>
              <a:chOff x="7368350" y="1061350"/>
              <a:chExt cx="949825" cy="657750"/>
            </a:xfrm>
          </p:grpSpPr>
          <p:sp>
            <p:nvSpPr>
              <p:cNvPr id="500" name="Google Shape;500;p14"/>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14"/>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14"/>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14"/>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4" name="Google Shape;504;p14"/>
            <p:cNvGrpSpPr/>
            <p:nvPr/>
          </p:nvGrpSpPr>
          <p:grpSpPr>
            <a:xfrm>
              <a:off x="8641400" y="230459"/>
              <a:ext cx="1243875" cy="1001841"/>
              <a:chOff x="6198500" y="1668659"/>
              <a:chExt cx="1243875" cy="1001841"/>
            </a:xfrm>
          </p:grpSpPr>
          <p:sp>
            <p:nvSpPr>
              <p:cNvPr id="505" name="Google Shape;505;p14"/>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14"/>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14"/>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14"/>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14"/>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14"/>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511" name="Shape 511"/>
        <p:cNvGrpSpPr/>
        <p:nvPr/>
      </p:nvGrpSpPr>
      <p:grpSpPr>
        <a:xfrm>
          <a:off x="0" y="0"/>
          <a:ext cx="0" cy="0"/>
          <a:chOff x="0" y="0"/>
          <a:chExt cx="0" cy="0"/>
        </a:xfrm>
      </p:grpSpPr>
      <p:sp>
        <p:nvSpPr>
          <p:cNvPr id="512" name="Google Shape;512;p1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13" name="Google Shape;513;p15"/>
          <p:cNvGrpSpPr/>
          <p:nvPr/>
        </p:nvGrpSpPr>
        <p:grpSpPr>
          <a:xfrm>
            <a:off x="279670" y="142140"/>
            <a:ext cx="8658931" cy="4806398"/>
            <a:chOff x="279670" y="142140"/>
            <a:chExt cx="8658931" cy="4806398"/>
          </a:xfrm>
        </p:grpSpPr>
        <p:sp>
          <p:nvSpPr>
            <p:cNvPr id="514" name="Google Shape;514;p15"/>
            <p:cNvSpPr/>
            <p:nvPr/>
          </p:nvSpPr>
          <p:spPr>
            <a:xfrm flipH="1">
              <a:off x="8691650" y="142140"/>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15"/>
            <p:cNvSpPr/>
            <p:nvPr/>
          </p:nvSpPr>
          <p:spPr>
            <a:xfrm flipH="1">
              <a:off x="279670" y="4700338"/>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6" name="Google Shape;516;p15"/>
          <p:cNvGrpSpPr/>
          <p:nvPr/>
        </p:nvGrpSpPr>
        <p:grpSpPr>
          <a:xfrm>
            <a:off x="251957" y="142148"/>
            <a:ext cx="8372299" cy="4843356"/>
            <a:chOff x="251957" y="142148"/>
            <a:chExt cx="8372299" cy="4843356"/>
          </a:xfrm>
        </p:grpSpPr>
        <p:grpSp>
          <p:nvGrpSpPr>
            <p:cNvPr id="517" name="Google Shape;517;p15"/>
            <p:cNvGrpSpPr/>
            <p:nvPr/>
          </p:nvGrpSpPr>
          <p:grpSpPr>
            <a:xfrm flipH="1">
              <a:off x="251957" y="142148"/>
              <a:ext cx="838324" cy="185756"/>
              <a:chOff x="4389925" y="459275"/>
              <a:chExt cx="999075" cy="221375"/>
            </a:xfrm>
          </p:grpSpPr>
          <p:sp>
            <p:nvSpPr>
              <p:cNvPr id="518" name="Google Shape;518;p15"/>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15"/>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15"/>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15"/>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15"/>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15"/>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15"/>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15"/>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15"/>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15"/>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15"/>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15"/>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0" name="Google Shape;530;p15"/>
            <p:cNvGrpSpPr/>
            <p:nvPr/>
          </p:nvGrpSpPr>
          <p:grpSpPr>
            <a:xfrm flipH="1">
              <a:off x="7785932" y="4799748"/>
              <a:ext cx="838324" cy="185756"/>
              <a:chOff x="4389925" y="459275"/>
              <a:chExt cx="999075" cy="221375"/>
            </a:xfrm>
          </p:grpSpPr>
          <p:sp>
            <p:nvSpPr>
              <p:cNvPr id="531" name="Google Shape;531;p15"/>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15"/>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15"/>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15"/>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15"/>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15"/>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15"/>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15"/>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15"/>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15"/>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15"/>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15"/>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43" name="Google Shape;543;p15"/>
          <p:cNvGrpSpPr/>
          <p:nvPr/>
        </p:nvGrpSpPr>
        <p:grpSpPr>
          <a:xfrm>
            <a:off x="-677625" y="-268650"/>
            <a:ext cx="9956658" cy="5037175"/>
            <a:chOff x="-677625" y="-268650"/>
            <a:chExt cx="9956658" cy="5037175"/>
          </a:xfrm>
        </p:grpSpPr>
        <p:grpSp>
          <p:nvGrpSpPr>
            <p:cNvPr id="544" name="Google Shape;544;p15"/>
            <p:cNvGrpSpPr/>
            <p:nvPr/>
          </p:nvGrpSpPr>
          <p:grpSpPr>
            <a:xfrm>
              <a:off x="-677625" y="1017734"/>
              <a:ext cx="1243875" cy="1001841"/>
              <a:chOff x="6198500" y="1668659"/>
              <a:chExt cx="1243875" cy="1001841"/>
            </a:xfrm>
          </p:grpSpPr>
          <p:sp>
            <p:nvSpPr>
              <p:cNvPr id="545" name="Google Shape;545;p15"/>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15"/>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15"/>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15"/>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15"/>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15"/>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1" name="Google Shape;551;p15"/>
            <p:cNvGrpSpPr/>
            <p:nvPr/>
          </p:nvGrpSpPr>
          <p:grpSpPr>
            <a:xfrm flipH="1">
              <a:off x="8624258" y="4110775"/>
              <a:ext cx="654775" cy="657750"/>
              <a:chOff x="7663400" y="2447013"/>
              <a:chExt cx="654775" cy="657750"/>
            </a:xfrm>
          </p:grpSpPr>
          <p:sp>
            <p:nvSpPr>
              <p:cNvPr id="552" name="Google Shape;552;p15"/>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15"/>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15"/>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5" name="Google Shape;555;p15"/>
            <p:cNvGrpSpPr/>
            <p:nvPr/>
          </p:nvGrpSpPr>
          <p:grpSpPr>
            <a:xfrm flipH="1">
              <a:off x="7351642" y="-268650"/>
              <a:ext cx="949825" cy="657750"/>
              <a:chOff x="7368350" y="1061350"/>
              <a:chExt cx="949825" cy="657750"/>
            </a:xfrm>
          </p:grpSpPr>
          <p:sp>
            <p:nvSpPr>
              <p:cNvPr id="556" name="Google Shape;556;p15"/>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15"/>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15"/>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15"/>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TITLE_ONLY_1_1">
    <p:spTree>
      <p:nvGrpSpPr>
        <p:cNvPr id="560" name="Shape 560"/>
        <p:cNvGrpSpPr/>
        <p:nvPr/>
      </p:nvGrpSpPr>
      <p:grpSpPr>
        <a:xfrm>
          <a:off x="0" y="0"/>
          <a:ext cx="0" cy="0"/>
          <a:chOff x="0" y="0"/>
          <a:chExt cx="0" cy="0"/>
        </a:xfrm>
      </p:grpSpPr>
      <p:sp>
        <p:nvSpPr>
          <p:cNvPr id="561" name="Google Shape;561;p1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62" name="Google Shape;562;p16"/>
          <p:cNvGrpSpPr/>
          <p:nvPr/>
        </p:nvGrpSpPr>
        <p:grpSpPr>
          <a:xfrm>
            <a:off x="349807" y="179360"/>
            <a:ext cx="8017024" cy="4805518"/>
            <a:chOff x="349807" y="179360"/>
            <a:chExt cx="8017024" cy="4805518"/>
          </a:xfrm>
        </p:grpSpPr>
        <p:grpSp>
          <p:nvGrpSpPr>
            <p:cNvPr id="563" name="Google Shape;563;p16"/>
            <p:cNvGrpSpPr/>
            <p:nvPr/>
          </p:nvGrpSpPr>
          <p:grpSpPr>
            <a:xfrm flipH="1">
              <a:off x="349807" y="4799123"/>
              <a:ext cx="838324" cy="185756"/>
              <a:chOff x="4389925" y="459275"/>
              <a:chExt cx="999075" cy="221375"/>
            </a:xfrm>
          </p:grpSpPr>
          <p:sp>
            <p:nvSpPr>
              <p:cNvPr id="564" name="Google Shape;564;p16"/>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16"/>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16"/>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16"/>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16"/>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16"/>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16"/>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16"/>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16"/>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16"/>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16"/>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16"/>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6" name="Google Shape;576;p16"/>
            <p:cNvGrpSpPr/>
            <p:nvPr/>
          </p:nvGrpSpPr>
          <p:grpSpPr>
            <a:xfrm flipH="1">
              <a:off x="7528507" y="179360"/>
              <a:ext cx="838324" cy="185756"/>
              <a:chOff x="4389925" y="459275"/>
              <a:chExt cx="999075" cy="221375"/>
            </a:xfrm>
          </p:grpSpPr>
          <p:sp>
            <p:nvSpPr>
              <p:cNvPr id="577" name="Google Shape;577;p16"/>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16"/>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16"/>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16"/>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16"/>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16"/>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16"/>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16"/>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16"/>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16"/>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16"/>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16"/>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89" name="Google Shape;589;p16"/>
          <p:cNvGrpSpPr/>
          <p:nvPr/>
        </p:nvGrpSpPr>
        <p:grpSpPr>
          <a:xfrm>
            <a:off x="135158" y="1263775"/>
            <a:ext cx="8542543" cy="3751703"/>
            <a:chOff x="135158" y="1263775"/>
            <a:chExt cx="8542543" cy="3751703"/>
          </a:xfrm>
        </p:grpSpPr>
        <p:sp>
          <p:nvSpPr>
            <p:cNvPr id="590" name="Google Shape;590;p16"/>
            <p:cNvSpPr/>
            <p:nvPr/>
          </p:nvSpPr>
          <p:spPr>
            <a:xfrm flipH="1">
              <a:off x="135158" y="1263775"/>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16"/>
            <p:cNvSpPr/>
            <p:nvPr/>
          </p:nvSpPr>
          <p:spPr>
            <a:xfrm flipH="1">
              <a:off x="8430750" y="4768527"/>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2" name="Google Shape;592;p16"/>
          <p:cNvGrpSpPr/>
          <p:nvPr/>
        </p:nvGrpSpPr>
        <p:grpSpPr>
          <a:xfrm>
            <a:off x="-341717" y="210625"/>
            <a:ext cx="10226992" cy="4284738"/>
            <a:chOff x="-341717" y="210625"/>
            <a:chExt cx="10226992" cy="4284738"/>
          </a:xfrm>
        </p:grpSpPr>
        <p:grpSp>
          <p:nvGrpSpPr>
            <p:cNvPr id="593" name="Google Shape;593;p16"/>
            <p:cNvGrpSpPr/>
            <p:nvPr/>
          </p:nvGrpSpPr>
          <p:grpSpPr>
            <a:xfrm>
              <a:off x="8787483" y="3837613"/>
              <a:ext cx="654775" cy="657750"/>
              <a:chOff x="7663400" y="2447013"/>
              <a:chExt cx="654775" cy="657750"/>
            </a:xfrm>
          </p:grpSpPr>
          <p:sp>
            <p:nvSpPr>
              <p:cNvPr id="594" name="Google Shape;594;p16"/>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16"/>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16"/>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7" name="Google Shape;597;p16"/>
            <p:cNvGrpSpPr/>
            <p:nvPr/>
          </p:nvGrpSpPr>
          <p:grpSpPr>
            <a:xfrm flipH="1">
              <a:off x="-341717" y="210625"/>
              <a:ext cx="949825" cy="657750"/>
              <a:chOff x="7368350" y="1061350"/>
              <a:chExt cx="949825" cy="657750"/>
            </a:xfrm>
          </p:grpSpPr>
          <p:sp>
            <p:nvSpPr>
              <p:cNvPr id="598" name="Google Shape;598;p16"/>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16"/>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16"/>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16"/>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2" name="Google Shape;602;p16"/>
            <p:cNvGrpSpPr/>
            <p:nvPr/>
          </p:nvGrpSpPr>
          <p:grpSpPr>
            <a:xfrm>
              <a:off x="8641400" y="230459"/>
              <a:ext cx="1243875" cy="1001841"/>
              <a:chOff x="6198500" y="1668659"/>
              <a:chExt cx="1243875" cy="1001841"/>
            </a:xfrm>
          </p:grpSpPr>
          <p:sp>
            <p:nvSpPr>
              <p:cNvPr id="603" name="Google Shape;603;p16"/>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16"/>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16"/>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16"/>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16"/>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16"/>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609" name="Shape 609"/>
        <p:cNvGrpSpPr/>
        <p:nvPr/>
      </p:nvGrpSpPr>
      <p:grpSpPr>
        <a:xfrm>
          <a:off x="0" y="0"/>
          <a:ext cx="0" cy="0"/>
          <a:chOff x="0" y="0"/>
          <a:chExt cx="0" cy="0"/>
        </a:xfrm>
      </p:grpSpPr>
      <p:sp>
        <p:nvSpPr>
          <p:cNvPr id="610" name="Google Shape;610;p17"/>
          <p:cNvSpPr txBox="1"/>
          <p:nvPr>
            <p:ph type="title"/>
          </p:nvPr>
        </p:nvSpPr>
        <p:spPr>
          <a:xfrm>
            <a:off x="4743925" y="3126488"/>
            <a:ext cx="3637500" cy="435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611" name="Google Shape;611;p17"/>
          <p:cNvSpPr txBox="1"/>
          <p:nvPr>
            <p:ph type="subTitle" idx="1"/>
          </p:nvPr>
        </p:nvSpPr>
        <p:spPr>
          <a:xfrm>
            <a:off x="4743950" y="1582013"/>
            <a:ext cx="3637500" cy="1510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2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p:txBody>
      </p:sp>
      <p:grpSp>
        <p:nvGrpSpPr>
          <p:cNvPr id="612" name="Google Shape;612;p17"/>
          <p:cNvGrpSpPr/>
          <p:nvPr/>
        </p:nvGrpSpPr>
        <p:grpSpPr>
          <a:xfrm>
            <a:off x="560570" y="199048"/>
            <a:ext cx="8225224" cy="4714193"/>
            <a:chOff x="560570" y="199048"/>
            <a:chExt cx="8225224" cy="4714193"/>
          </a:xfrm>
        </p:grpSpPr>
        <p:grpSp>
          <p:nvGrpSpPr>
            <p:cNvPr id="613" name="Google Shape;613;p17"/>
            <p:cNvGrpSpPr/>
            <p:nvPr/>
          </p:nvGrpSpPr>
          <p:grpSpPr>
            <a:xfrm flipH="1">
              <a:off x="7947470" y="199048"/>
              <a:ext cx="838324" cy="185756"/>
              <a:chOff x="4389925" y="459275"/>
              <a:chExt cx="999075" cy="221375"/>
            </a:xfrm>
          </p:grpSpPr>
          <p:sp>
            <p:nvSpPr>
              <p:cNvPr id="614" name="Google Shape;614;p17"/>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17"/>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17"/>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17"/>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17"/>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17"/>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17"/>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17"/>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17"/>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17"/>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17"/>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17"/>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6" name="Google Shape;626;p17"/>
            <p:cNvGrpSpPr/>
            <p:nvPr/>
          </p:nvGrpSpPr>
          <p:grpSpPr>
            <a:xfrm flipH="1">
              <a:off x="560570" y="4727485"/>
              <a:ext cx="838324" cy="185756"/>
              <a:chOff x="4389925" y="459275"/>
              <a:chExt cx="999075" cy="221375"/>
            </a:xfrm>
          </p:grpSpPr>
          <p:sp>
            <p:nvSpPr>
              <p:cNvPr id="627" name="Google Shape;627;p17"/>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17"/>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17"/>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17"/>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17"/>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17"/>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17"/>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17"/>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17"/>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17"/>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17"/>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17"/>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39" name="Google Shape;639;p17"/>
          <p:cNvSpPr/>
          <p:nvPr/>
        </p:nvSpPr>
        <p:spPr>
          <a:xfrm flipH="1">
            <a:off x="385825" y="168452"/>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40" name="Google Shape;640;p17"/>
          <p:cNvGrpSpPr/>
          <p:nvPr/>
        </p:nvGrpSpPr>
        <p:grpSpPr>
          <a:xfrm flipH="1">
            <a:off x="8241758" y="4326913"/>
            <a:ext cx="654775" cy="657750"/>
            <a:chOff x="7663400" y="2447013"/>
            <a:chExt cx="654775" cy="657750"/>
          </a:xfrm>
        </p:grpSpPr>
        <p:sp>
          <p:nvSpPr>
            <p:cNvPr id="641" name="Google Shape;641;p17"/>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17"/>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17"/>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4" name="Google Shape;644;p17"/>
          <p:cNvSpPr/>
          <p:nvPr>
            <p:ph type="pic" idx="2"/>
          </p:nvPr>
        </p:nvSpPr>
        <p:spPr>
          <a:xfrm>
            <a:off x="874750" y="1075200"/>
            <a:ext cx="3363300" cy="2993100"/>
          </a:xfrm>
          <a:prstGeom prst="hexagon">
            <a:avLst>
              <a:gd name="adj" fmla="val 25000"/>
              <a:gd name="vf" fmla="val 115470"/>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645" name="Shape 645"/>
        <p:cNvGrpSpPr/>
        <p:nvPr/>
      </p:nvGrpSpPr>
      <p:grpSpPr>
        <a:xfrm>
          <a:off x="0" y="0"/>
          <a:ext cx="0" cy="0"/>
          <a:chOff x="0" y="0"/>
          <a:chExt cx="0" cy="0"/>
        </a:xfrm>
      </p:grpSpPr>
      <p:sp>
        <p:nvSpPr>
          <p:cNvPr id="646" name="Google Shape;646;p18"/>
          <p:cNvSpPr txBox="1"/>
          <p:nvPr>
            <p:ph type="title"/>
          </p:nvPr>
        </p:nvSpPr>
        <p:spPr>
          <a:xfrm>
            <a:off x="781400" y="1356800"/>
            <a:ext cx="3615300" cy="1561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47" name="Google Shape;647;p18"/>
          <p:cNvSpPr txBox="1"/>
          <p:nvPr>
            <p:ph type="subTitle" idx="1"/>
          </p:nvPr>
        </p:nvSpPr>
        <p:spPr>
          <a:xfrm>
            <a:off x="781400" y="2969499"/>
            <a:ext cx="3615300" cy="81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grpSp>
        <p:nvGrpSpPr>
          <p:cNvPr id="648" name="Google Shape;648;p18"/>
          <p:cNvGrpSpPr/>
          <p:nvPr/>
        </p:nvGrpSpPr>
        <p:grpSpPr>
          <a:xfrm>
            <a:off x="385814" y="353735"/>
            <a:ext cx="8419724" cy="4559506"/>
            <a:chOff x="385814" y="353735"/>
            <a:chExt cx="8419724" cy="4559506"/>
          </a:xfrm>
        </p:grpSpPr>
        <p:grpSp>
          <p:nvGrpSpPr>
            <p:cNvPr id="649" name="Google Shape;649;p18"/>
            <p:cNvGrpSpPr/>
            <p:nvPr/>
          </p:nvGrpSpPr>
          <p:grpSpPr>
            <a:xfrm>
              <a:off x="7967214" y="353735"/>
              <a:ext cx="838324" cy="185756"/>
              <a:chOff x="4389925" y="459275"/>
              <a:chExt cx="999075" cy="221375"/>
            </a:xfrm>
          </p:grpSpPr>
          <p:sp>
            <p:nvSpPr>
              <p:cNvPr id="650" name="Google Shape;650;p18"/>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18"/>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18"/>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18"/>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18"/>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18"/>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18"/>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18"/>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18"/>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18"/>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18"/>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18"/>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2" name="Google Shape;662;p18"/>
            <p:cNvGrpSpPr/>
            <p:nvPr/>
          </p:nvGrpSpPr>
          <p:grpSpPr>
            <a:xfrm>
              <a:off x="385814" y="4727485"/>
              <a:ext cx="838324" cy="185756"/>
              <a:chOff x="4389925" y="459275"/>
              <a:chExt cx="999075" cy="221375"/>
            </a:xfrm>
          </p:grpSpPr>
          <p:sp>
            <p:nvSpPr>
              <p:cNvPr id="663" name="Google Shape;663;p18"/>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18"/>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18"/>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18"/>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18"/>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18"/>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18"/>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18"/>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18"/>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18"/>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18"/>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18"/>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675" name="Google Shape;675;p18"/>
          <p:cNvGrpSpPr/>
          <p:nvPr/>
        </p:nvGrpSpPr>
        <p:grpSpPr>
          <a:xfrm>
            <a:off x="274313" y="117738"/>
            <a:ext cx="8593088" cy="4866925"/>
            <a:chOff x="274313" y="117738"/>
            <a:chExt cx="8593088" cy="4866925"/>
          </a:xfrm>
        </p:grpSpPr>
        <p:grpSp>
          <p:nvGrpSpPr>
            <p:cNvPr id="676" name="Google Shape;676;p18"/>
            <p:cNvGrpSpPr/>
            <p:nvPr/>
          </p:nvGrpSpPr>
          <p:grpSpPr>
            <a:xfrm>
              <a:off x="8212625" y="4326913"/>
              <a:ext cx="654775" cy="657750"/>
              <a:chOff x="7663400" y="2447013"/>
              <a:chExt cx="654775" cy="657750"/>
            </a:xfrm>
          </p:grpSpPr>
          <p:sp>
            <p:nvSpPr>
              <p:cNvPr id="677" name="Google Shape;677;p18"/>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18"/>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18"/>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0" name="Google Shape;680;p18"/>
            <p:cNvGrpSpPr/>
            <p:nvPr/>
          </p:nvGrpSpPr>
          <p:grpSpPr>
            <a:xfrm>
              <a:off x="274313" y="117738"/>
              <a:ext cx="949825" cy="657750"/>
              <a:chOff x="7368350" y="1061350"/>
              <a:chExt cx="949825" cy="657750"/>
            </a:xfrm>
          </p:grpSpPr>
          <p:sp>
            <p:nvSpPr>
              <p:cNvPr id="681" name="Google Shape;681;p18"/>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18"/>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18"/>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18"/>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85" name="Google Shape;685;p18"/>
          <p:cNvSpPr/>
          <p:nvPr/>
        </p:nvSpPr>
        <p:spPr>
          <a:xfrm flipH="1">
            <a:off x="2186683" y="210625"/>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18"/>
          <p:cNvSpPr/>
          <p:nvPr>
            <p:ph type="pic" idx="2"/>
          </p:nvPr>
        </p:nvSpPr>
        <p:spPr>
          <a:xfrm>
            <a:off x="4999313" y="1075200"/>
            <a:ext cx="3363300" cy="2993100"/>
          </a:xfrm>
          <a:prstGeom prst="hexagon">
            <a:avLst>
              <a:gd name="adj" fmla="val 25000"/>
              <a:gd name="vf" fmla="val 115470"/>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687" name="Shape 687"/>
        <p:cNvGrpSpPr/>
        <p:nvPr/>
      </p:nvGrpSpPr>
      <p:grpSpPr>
        <a:xfrm>
          <a:off x="0" y="0"/>
          <a:ext cx="0" cy="0"/>
          <a:chOff x="0" y="0"/>
          <a:chExt cx="0" cy="0"/>
        </a:xfrm>
      </p:grpSpPr>
      <p:sp>
        <p:nvSpPr>
          <p:cNvPr id="688" name="Google Shape;688;p19"/>
          <p:cNvSpPr txBox="1"/>
          <p:nvPr>
            <p:ph type="title"/>
          </p:nvPr>
        </p:nvSpPr>
        <p:spPr>
          <a:xfrm>
            <a:off x="1156550" y="1493825"/>
            <a:ext cx="25851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89" name="Google Shape;689;p19"/>
          <p:cNvSpPr txBox="1"/>
          <p:nvPr>
            <p:ph type="subTitle" idx="1"/>
          </p:nvPr>
        </p:nvSpPr>
        <p:spPr>
          <a:xfrm>
            <a:off x="1156550" y="2557025"/>
            <a:ext cx="2585100" cy="966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grpSp>
        <p:nvGrpSpPr>
          <p:cNvPr id="690" name="Google Shape;690;p19"/>
          <p:cNvGrpSpPr/>
          <p:nvPr/>
        </p:nvGrpSpPr>
        <p:grpSpPr>
          <a:xfrm>
            <a:off x="349807" y="179360"/>
            <a:ext cx="7750324" cy="4805518"/>
            <a:chOff x="349807" y="179360"/>
            <a:chExt cx="7750324" cy="4805518"/>
          </a:xfrm>
        </p:grpSpPr>
        <p:grpSp>
          <p:nvGrpSpPr>
            <p:cNvPr id="691" name="Google Shape;691;p19"/>
            <p:cNvGrpSpPr/>
            <p:nvPr/>
          </p:nvGrpSpPr>
          <p:grpSpPr>
            <a:xfrm flipH="1">
              <a:off x="349807" y="4799123"/>
              <a:ext cx="838324" cy="185756"/>
              <a:chOff x="4389925" y="459275"/>
              <a:chExt cx="999075" cy="221375"/>
            </a:xfrm>
          </p:grpSpPr>
          <p:sp>
            <p:nvSpPr>
              <p:cNvPr id="692" name="Google Shape;692;p19"/>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19"/>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19"/>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19"/>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19"/>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19"/>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19"/>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19"/>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19"/>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19"/>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19"/>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19"/>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4" name="Google Shape;704;p19"/>
            <p:cNvGrpSpPr/>
            <p:nvPr/>
          </p:nvGrpSpPr>
          <p:grpSpPr>
            <a:xfrm flipH="1">
              <a:off x="7261807" y="179360"/>
              <a:ext cx="838324" cy="185756"/>
              <a:chOff x="4389925" y="459275"/>
              <a:chExt cx="999075" cy="221375"/>
            </a:xfrm>
          </p:grpSpPr>
          <p:sp>
            <p:nvSpPr>
              <p:cNvPr id="705" name="Google Shape;705;p19"/>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19"/>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19"/>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19"/>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19"/>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19"/>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19"/>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19"/>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19"/>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19"/>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19"/>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19"/>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7" name="Google Shape;717;p19"/>
          <p:cNvGrpSpPr/>
          <p:nvPr/>
        </p:nvGrpSpPr>
        <p:grpSpPr>
          <a:xfrm>
            <a:off x="135158" y="1263775"/>
            <a:ext cx="8542543" cy="3751703"/>
            <a:chOff x="135158" y="1263775"/>
            <a:chExt cx="8542543" cy="3751703"/>
          </a:xfrm>
        </p:grpSpPr>
        <p:sp>
          <p:nvSpPr>
            <p:cNvPr id="718" name="Google Shape;718;p19"/>
            <p:cNvSpPr/>
            <p:nvPr/>
          </p:nvSpPr>
          <p:spPr>
            <a:xfrm flipH="1">
              <a:off x="135158" y="1263775"/>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19"/>
            <p:cNvSpPr/>
            <p:nvPr/>
          </p:nvSpPr>
          <p:spPr>
            <a:xfrm flipH="1">
              <a:off x="8430750" y="4768527"/>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0" name="Google Shape;720;p19"/>
          <p:cNvGrpSpPr/>
          <p:nvPr/>
        </p:nvGrpSpPr>
        <p:grpSpPr>
          <a:xfrm>
            <a:off x="1115608" y="210625"/>
            <a:ext cx="8769667" cy="4284738"/>
            <a:chOff x="1115608" y="210625"/>
            <a:chExt cx="8769667" cy="4284738"/>
          </a:xfrm>
        </p:grpSpPr>
        <p:grpSp>
          <p:nvGrpSpPr>
            <p:cNvPr id="721" name="Google Shape;721;p19"/>
            <p:cNvGrpSpPr/>
            <p:nvPr/>
          </p:nvGrpSpPr>
          <p:grpSpPr>
            <a:xfrm>
              <a:off x="8787483" y="3837613"/>
              <a:ext cx="654775" cy="657750"/>
              <a:chOff x="7663400" y="2447013"/>
              <a:chExt cx="654775" cy="657750"/>
            </a:xfrm>
          </p:grpSpPr>
          <p:sp>
            <p:nvSpPr>
              <p:cNvPr id="722" name="Google Shape;722;p19"/>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19"/>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19"/>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5" name="Google Shape;725;p19"/>
            <p:cNvGrpSpPr/>
            <p:nvPr/>
          </p:nvGrpSpPr>
          <p:grpSpPr>
            <a:xfrm flipH="1">
              <a:off x="1115608" y="210625"/>
              <a:ext cx="949825" cy="657750"/>
              <a:chOff x="5911025" y="1061350"/>
              <a:chExt cx="949825" cy="657750"/>
            </a:xfrm>
          </p:grpSpPr>
          <p:sp>
            <p:nvSpPr>
              <p:cNvPr id="726" name="Google Shape;726;p19"/>
              <p:cNvSpPr/>
              <p:nvPr/>
            </p:nvSpPr>
            <p:spPr>
              <a:xfrm>
                <a:off x="5911025"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19"/>
              <p:cNvSpPr/>
              <p:nvPr/>
            </p:nvSpPr>
            <p:spPr>
              <a:xfrm>
                <a:off x="6206075"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19"/>
              <p:cNvSpPr/>
              <p:nvPr/>
            </p:nvSpPr>
            <p:spPr>
              <a:xfrm>
                <a:off x="6206075"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19"/>
              <p:cNvSpPr/>
              <p:nvPr/>
            </p:nvSpPr>
            <p:spPr>
              <a:xfrm>
                <a:off x="6499250"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0" name="Google Shape;730;p19"/>
            <p:cNvGrpSpPr/>
            <p:nvPr/>
          </p:nvGrpSpPr>
          <p:grpSpPr>
            <a:xfrm>
              <a:off x="8641400" y="230459"/>
              <a:ext cx="1243875" cy="1001841"/>
              <a:chOff x="6198500" y="1668659"/>
              <a:chExt cx="1243875" cy="1001841"/>
            </a:xfrm>
          </p:grpSpPr>
          <p:sp>
            <p:nvSpPr>
              <p:cNvPr id="731" name="Google Shape;731;p19"/>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19"/>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19"/>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19"/>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19"/>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19"/>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737" name="Shape 737"/>
        <p:cNvGrpSpPr/>
        <p:nvPr/>
      </p:nvGrpSpPr>
      <p:grpSpPr>
        <a:xfrm>
          <a:off x="0" y="0"/>
          <a:ext cx="0" cy="0"/>
          <a:chOff x="0" y="0"/>
          <a:chExt cx="0" cy="0"/>
        </a:xfrm>
      </p:grpSpPr>
      <p:sp>
        <p:nvSpPr>
          <p:cNvPr id="738" name="Google Shape;738;p20"/>
          <p:cNvSpPr txBox="1"/>
          <p:nvPr>
            <p:ph type="title"/>
          </p:nvPr>
        </p:nvSpPr>
        <p:spPr>
          <a:xfrm>
            <a:off x="4661999" y="1837800"/>
            <a:ext cx="3134700" cy="66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39" name="Google Shape;739;p20"/>
          <p:cNvSpPr txBox="1"/>
          <p:nvPr>
            <p:ph type="subTitle" idx="1"/>
          </p:nvPr>
        </p:nvSpPr>
        <p:spPr>
          <a:xfrm>
            <a:off x="4662150" y="2505300"/>
            <a:ext cx="3134700" cy="800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grpSp>
        <p:nvGrpSpPr>
          <p:cNvPr id="740" name="Google Shape;740;p20"/>
          <p:cNvGrpSpPr/>
          <p:nvPr/>
        </p:nvGrpSpPr>
        <p:grpSpPr>
          <a:xfrm>
            <a:off x="279670" y="142140"/>
            <a:ext cx="8658931" cy="4806398"/>
            <a:chOff x="279670" y="142140"/>
            <a:chExt cx="8658931" cy="4806398"/>
          </a:xfrm>
        </p:grpSpPr>
        <p:sp>
          <p:nvSpPr>
            <p:cNvPr id="741" name="Google Shape;741;p20"/>
            <p:cNvSpPr/>
            <p:nvPr/>
          </p:nvSpPr>
          <p:spPr>
            <a:xfrm flipH="1">
              <a:off x="8691650" y="142140"/>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20"/>
            <p:cNvSpPr/>
            <p:nvPr/>
          </p:nvSpPr>
          <p:spPr>
            <a:xfrm flipH="1">
              <a:off x="279670" y="4700338"/>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3" name="Google Shape;743;p20"/>
          <p:cNvGrpSpPr/>
          <p:nvPr/>
        </p:nvGrpSpPr>
        <p:grpSpPr>
          <a:xfrm>
            <a:off x="251957" y="142148"/>
            <a:ext cx="8372299" cy="4843356"/>
            <a:chOff x="251957" y="142148"/>
            <a:chExt cx="8372299" cy="4843356"/>
          </a:xfrm>
        </p:grpSpPr>
        <p:grpSp>
          <p:nvGrpSpPr>
            <p:cNvPr id="744" name="Google Shape;744;p20"/>
            <p:cNvGrpSpPr/>
            <p:nvPr/>
          </p:nvGrpSpPr>
          <p:grpSpPr>
            <a:xfrm flipH="1">
              <a:off x="251957" y="142148"/>
              <a:ext cx="838324" cy="185756"/>
              <a:chOff x="4389925" y="459275"/>
              <a:chExt cx="999075" cy="221375"/>
            </a:xfrm>
          </p:grpSpPr>
          <p:sp>
            <p:nvSpPr>
              <p:cNvPr id="745" name="Google Shape;745;p20"/>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20"/>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20"/>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20"/>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20"/>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20"/>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20"/>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20"/>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20"/>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20"/>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20"/>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20"/>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7" name="Google Shape;757;p20"/>
            <p:cNvGrpSpPr/>
            <p:nvPr/>
          </p:nvGrpSpPr>
          <p:grpSpPr>
            <a:xfrm flipH="1">
              <a:off x="7785932" y="4799748"/>
              <a:ext cx="838324" cy="185756"/>
              <a:chOff x="4389925" y="459275"/>
              <a:chExt cx="999075" cy="221375"/>
            </a:xfrm>
          </p:grpSpPr>
          <p:sp>
            <p:nvSpPr>
              <p:cNvPr id="758" name="Google Shape;758;p20"/>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20"/>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20"/>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20"/>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20"/>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20"/>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20"/>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20"/>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20"/>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20"/>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20"/>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20"/>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70" name="Google Shape;770;p20"/>
          <p:cNvGrpSpPr/>
          <p:nvPr/>
        </p:nvGrpSpPr>
        <p:grpSpPr>
          <a:xfrm>
            <a:off x="-677625" y="-268650"/>
            <a:ext cx="9956658" cy="5037175"/>
            <a:chOff x="-677625" y="-268650"/>
            <a:chExt cx="9956658" cy="5037175"/>
          </a:xfrm>
        </p:grpSpPr>
        <p:grpSp>
          <p:nvGrpSpPr>
            <p:cNvPr id="771" name="Google Shape;771;p20"/>
            <p:cNvGrpSpPr/>
            <p:nvPr/>
          </p:nvGrpSpPr>
          <p:grpSpPr>
            <a:xfrm>
              <a:off x="-677625" y="1017734"/>
              <a:ext cx="1243875" cy="1001841"/>
              <a:chOff x="6198500" y="1668659"/>
              <a:chExt cx="1243875" cy="1001841"/>
            </a:xfrm>
          </p:grpSpPr>
          <p:sp>
            <p:nvSpPr>
              <p:cNvPr id="772" name="Google Shape;772;p20"/>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20"/>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20"/>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20"/>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20"/>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20"/>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8" name="Google Shape;778;p20"/>
            <p:cNvGrpSpPr/>
            <p:nvPr/>
          </p:nvGrpSpPr>
          <p:grpSpPr>
            <a:xfrm flipH="1">
              <a:off x="8624258" y="4110775"/>
              <a:ext cx="654775" cy="657750"/>
              <a:chOff x="7663400" y="2447013"/>
              <a:chExt cx="654775" cy="657750"/>
            </a:xfrm>
          </p:grpSpPr>
          <p:sp>
            <p:nvSpPr>
              <p:cNvPr id="779" name="Google Shape;779;p20"/>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20"/>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20"/>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2" name="Google Shape;782;p20"/>
            <p:cNvGrpSpPr/>
            <p:nvPr/>
          </p:nvGrpSpPr>
          <p:grpSpPr>
            <a:xfrm flipH="1">
              <a:off x="7351642" y="-268650"/>
              <a:ext cx="949825" cy="657750"/>
              <a:chOff x="7368350" y="1061350"/>
              <a:chExt cx="949825" cy="657750"/>
            </a:xfrm>
          </p:grpSpPr>
          <p:sp>
            <p:nvSpPr>
              <p:cNvPr id="783" name="Google Shape;783;p20"/>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20"/>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20"/>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20"/>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4" name="Shape 44"/>
        <p:cNvGrpSpPr/>
        <p:nvPr/>
      </p:nvGrpSpPr>
      <p:grpSpPr>
        <a:xfrm>
          <a:off x="0" y="0"/>
          <a:ext cx="0" cy="0"/>
          <a:chOff x="0" y="0"/>
          <a:chExt cx="0" cy="0"/>
        </a:xfrm>
      </p:grpSpPr>
      <p:sp>
        <p:nvSpPr>
          <p:cNvPr id="45" name="Google Shape;45;p3"/>
          <p:cNvSpPr txBox="1"/>
          <p:nvPr>
            <p:ph type="title"/>
          </p:nvPr>
        </p:nvSpPr>
        <p:spPr>
          <a:xfrm>
            <a:off x="713225" y="2256325"/>
            <a:ext cx="3791700" cy="151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6" name="Google Shape;46;p3"/>
          <p:cNvSpPr txBox="1"/>
          <p:nvPr>
            <p:ph type="title" idx="2" hasCustomPrompt="1"/>
          </p:nvPr>
        </p:nvSpPr>
        <p:spPr>
          <a:xfrm>
            <a:off x="713225" y="1328500"/>
            <a:ext cx="1379400" cy="915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b="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7" name="Google Shape;47;p3"/>
          <p:cNvSpPr/>
          <p:nvPr>
            <p:ph type="pic" idx="3"/>
          </p:nvPr>
        </p:nvSpPr>
        <p:spPr>
          <a:xfrm flipH="1">
            <a:off x="4999325" y="1075200"/>
            <a:ext cx="3363300" cy="2993100"/>
          </a:xfrm>
          <a:prstGeom prst="hexagon">
            <a:avLst>
              <a:gd name="adj" fmla="val 25000"/>
              <a:gd name="vf" fmla="val 115470"/>
            </a:avLst>
          </a:prstGeom>
          <a:noFill/>
          <a:ln>
            <a:noFill/>
          </a:ln>
        </p:spPr>
      </p:sp>
      <p:grpSp>
        <p:nvGrpSpPr>
          <p:cNvPr id="48" name="Google Shape;48;p3"/>
          <p:cNvGrpSpPr/>
          <p:nvPr/>
        </p:nvGrpSpPr>
        <p:grpSpPr>
          <a:xfrm>
            <a:off x="385814" y="311460"/>
            <a:ext cx="8419724" cy="4601781"/>
            <a:chOff x="385814" y="311460"/>
            <a:chExt cx="8419724" cy="4601781"/>
          </a:xfrm>
        </p:grpSpPr>
        <p:grpSp>
          <p:nvGrpSpPr>
            <p:cNvPr id="49" name="Google Shape;49;p3"/>
            <p:cNvGrpSpPr/>
            <p:nvPr/>
          </p:nvGrpSpPr>
          <p:grpSpPr>
            <a:xfrm>
              <a:off x="7967214" y="311460"/>
              <a:ext cx="838324" cy="185756"/>
              <a:chOff x="4389925" y="459275"/>
              <a:chExt cx="999075" cy="221375"/>
            </a:xfrm>
          </p:grpSpPr>
          <p:sp>
            <p:nvSpPr>
              <p:cNvPr id="50" name="Google Shape;50;p3"/>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3"/>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3"/>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3"/>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3"/>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3"/>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3"/>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3"/>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3"/>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3"/>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3"/>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3"/>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 name="Google Shape;62;p3"/>
            <p:cNvGrpSpPr/>
            <p:nvPr/>
          </p:nvGrpSpPr>
          <p:grpSpPr>
            <a:xfrm>
              <a:off x="385814" y="4727485"/>
              <a:ext cx="838324" cy="185756"/>
              <a:chOff x="4389925" y="459275"/>
              <a:chExt cx="999075" cy="221375"/>
            </a:xfrm>
          </p:grpSpPr>
          <p:sp>
            <p:nvSpPr>
              <p:cNvPr id="63" name="Google Shape;63;p3"/>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3"/>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3"/>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3"/>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3"/>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3"/>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3"/>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3"/>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3"/>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3"/>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3"/>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75" name="Google Shape;75;p3"/>
          <p:cNvSpPr/>
          <p:nvPr/>
        </p:nvSpPr>
        <p:spPr>
          <a:xfrm flipH="1">
            <a:off x="3199833" y="210625"/>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6" name="Google Shape;76;p3"/>
          <p:cNvGrpSpPr/>
          <p:nvPr/>
        </p:nvGrpSpPr>
        <p:grpSpPr>
          <a:xfrm>
            <a:off x="274325" y="210625"/>
            <a:ext cx="8593075" cy="4774038"/>
            <a:chOff x="274325" y="210625"/>
            <a:chExt cx="8593075" cy="4774038"/>
          </a:xfrm>
        </p:grpSpPr>
        <p:grpSp>
          <p:nvGrpSpPr>
            <p:cNvPr id="77" name="Google Shape;77;p3"/>
            <p:cNvGrpSpPr/>
            <p:nvPr/>
          </p:nvGrpSpPr>
          <p:grpSpPr>
            <a:xfrm>
              <a:off x="8212625" y="4326913"/>
              <a:ext cx="654775" cy="657750"/>
              <a:chOff x="7663400" y="2447013"/>
              <a:chExt cx="654775" cy="657750"/>
            </a:xfrm>
          </p:grpSpPr>
          <p:sp>
            <p:nvSpPr>
              <p:cNvPr id="78" name="Google Shape;78;p3"/>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3"/>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 name="Google Shape;81;p3"/>
            <p:cNvGrpSpPr/>
            <p:nvPr/>
          </p:nvGrpSpPr>
          <p:grpSpPr>
            <a:xfrm>
              <a:off x="274325" y="210625"/>
              <a:ext cx="949825" cy="657750"/>
              <a:chOff x="7368350" y="1061350"/>
              <a:chExt cx="949825" cy="657750"/>
            </a:xfrm>
          </p:grpSpPr>
          <p:sp>
            <p:nvSpPr>
              <p:cNvPr id="82" name="Google Shape;82;p3"/>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3"/>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3"/>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3"/>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CUSTOM_4_2">
    <p:spTree>
      <p:nvGrpSpPr>
        <p:cNvPr id="787" name="Shape 787"/>
        <p:cNvGrpSpPr/>
        <p:nvPr/>
      </p:nvGrpSpPr>
      <p:grpSpPr>
        <a:xfrm>
          <a:off x="0" y="0"/>
          <a:ext cx="0" cy="0"/>
          <a:chOff x="0" y="0"/>
          <a:chExt cx="0" cy="0"/>
        </a:xfrm>
      </p:grpSpPr>
      <p:sp>
        <p:nvSpPr>
          <p:cNvPr id="788" name="Google Shape;788;p21"/>
          <p:cNvSpPr txBox="1"/>
          <p:nvPr>
            <p:ph type="title"/>
          </p:nvPr>
        </p:nvSpPr>
        <p:spPr>
          <a:xfrm>
            <a:off x="1645150" y="1833188"/>
            <a:ext cx="3118500" cy="672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89" name="Google Shape;789;p21"/>
          <p:cNvSpPr txBox="1"/>
          <p:nvPr>
            <p:ph type="subTitle" idx="1"/>
          </p:nvPr>
        </p:nvSpPr>
        <p:spPr>
          <a:xfrm>
            <a:off x="1645150" y="2505113"/>
            <a:ext cx="31185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grpSp>
        <p:nvGrpSpPr>
          <p:cNvPr id="790" name="Google Shape;790;p21"/>
          <p:cNvGrpSpPr/>
          <p:nvPr/>
        </p:nvGrpSpPr>
        <p:grpSpPr>
          <a:xfrm>
            <a:off x="349807" y="179360"/>
            <a:ext cx="7702699" cy="4805518"/>
            <a:chOff x="349807" y="179360"/>
            <a:chExt cx="7702699" cy="4805518"/>
          </a:xfrm>
        </p:grpSpPr>
        <p:grpSp>
          <p:nvGrpSpPr>
            <p:cNvPr id="791" name="Google Shape;791;p21"/>
            <p:cNvGrpSpPr/>
            <p:nvPr/>
          </p:nvGrpSpPr>
          <p:grpSpPr>
            <a:xfrm flipH="1">
              <a:off x="349807" y="4799123"/>
              <a:ext cx="838324" cy="185756"/>
              <a:chOff x="4389925" y="459275"/>
              <a:chExt cx="999075" cy="221375"/>
            </a:xfrm>
          </p:grpSpPr>
          <p:sp>
            <p:nvSpPr>
              <p:cNvPr id="792" name="Google Shape;792;p21"/>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21"/>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21"/>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21"/>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21"/>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21"/>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21"/>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21"/>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21"/>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21"/>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21"/>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21"/>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4" name="Google Shape;804;p21"/>
            <p:cNvGrpSpPr/>
            <p:nvPr/>
          </p:nvGrpSpPr>
          <p:grpSpPr>
            <a:xfrm flipH="1">
              <a:off x="7214182" y="179360"/>
              <a:ext cx="838324" cy="185756"/>
              <a:chOff x="4389925" y="459275"/>
              <a:chExt cx="999075" cy="221375"/>
            </a:xfrm>
          </p:grpSpPr>
          <p:sp>
            <p:nvSpPr>
              <p:cNvPr id="805" name="Google Shape;805;p21"/>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21"/>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21"/>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21"/>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21"/>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21"/>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21"/>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21"/>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21"/>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21"/>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21"/>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21"/>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817" name="Google Shape;817;p21"/>
          <p:cNvGrpSpPr/>
          <p:nvPr/>
        </p:nvGrpSpPr>
        <p:grpSpPr>
          <a:xfrm>
            <a:off x="135158" y="1263775"/>
            <a:ext cx="8542543" cy="3751703"/>
            <a:chOff x="135158" y="1263775"/>
            <a:chExt cx="8542543" cy="3751703"/>
          </a:xfrm>
        </p:grpSpPr>
        <p:sp>
          <p:nvSpPr>
            <p:cNvPr id="818" name="Google Shape;818;p21"/>
            <p:cNvSpPr/>
            <p:nvPr/>
          </p:nvSpPr>
          <p:spPr>
            <a:xfrm flipH="1">
              <a:off x="135158" y="1263775"/>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21"/>
            <p:cNvSpPr/>
            <p:nvPr/>
          </p:nvSpPr>
          <p:spPr>
            <a:xfrm flipH="1">
              <a:off x="8430750" y="4768527"/>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0" name="Google Shape;820;p21"/>
          <p:cNvGrpSpPr/>
          <p:nvPr/>
        </p:nvGrpSpPr>
        <p:grpSpPr>
          <a:xfrm>
            <a:off x="943158" y="210625"/>
            <a:ext cx="8942117" cy="4284738"/>
            <a:chOff x="943158" y="210625"/>
            <a:chExt cx="8942117" cy="4284738"/>
          </a:xfrm>
        </p:grpSpPr>
        <p:grpSp>
          <p:nvGrpSpPr>
            <p:cNvPr id="821" name="Google Shape;821;p21"/>
            <p:cNvGrpSpPr/>
            <p:nvPr/>
          </p:nvGrpSpPr>
          <p:grpSpPr>
            <a:xfrm>
              <a:off x="8787483" y="3837613"/>
              <a:ext cx="654775" cy="657750"/>
              <a:chOff x="7663400" y="2447013"/>
              <a:chExt cx="654775" cy="657750"/>
            </a:xfrm>
          </p:grpSpPr>
          <p:sp>
            <p:nvSpPr>
              <p:cNvPr id="822" name="Google Shape;822;p21"/>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21"/>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21"/>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5" name="Google Shape;825;p21"/>
            <p:cNvGrpSpPr/>
            <p:nvPr/>
          </p:nvGrpSpPr>
          <p:grpSpPr>
            <a:xfrm flipH="1">
              <a:off x="943158" y="210625"/>
              <a:ext cx="949825" cy="657750"/>
              <a:chOff x="7368350" y="1175650"/>
              <a:chExt cx="949825" cy="657750"/>
            </a:xfrm>
          </p:grpSpPr>
          <p:sp>
            <p:nvSpPr>
              <p:cNvPr id="826" name="Google Shape;826;p21"/>
              <p:cNvSpPr/>
              <p:nvPr/>
            </p:nvSpPr>
            <p:spPr>
              <a:xfrm>
                <a:off x="7368350" y="13479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21"/>
              <p:cNvSpPr/>
              <p:nvPr/>
            </p:nvSpPr>
            <p:spPr>
              <a:xfrm>
                <a:off x="7663400" y="11756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21"/>
              <p:cNvSpPr/>
              <p:nvPr/>
            </p:nvSpPr>
            <p:spPr>
              <a:xfrm>
                <a:off x="7663400" y="15202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21"/>
              <p:cNvSpPr/>
              <p:nvPr/>
            </p:nvSpPr>
            <p:spPr>
              <a:xfrm>
                <a:off x="7956575" y="13479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0" name="Google Shape;830;p21"/>
            <p:cNvGrpSpPr/>
            <p:nvPr/>
          </p:nvGrpSpPr>
          <p:grpSpPr>
            <a:xfrm>
              <a:off x="8641400" y="230459"/>
              <a:ext cx="1243875" cy="1001841"/>
              <a:chOff x="6198500" y="1668659"/>
              <a:chExt cx="1243875" cy="1001841"/>
            </a:xfrm>
          </p:grpSpPr>
          <p:sp>
            <p:nvSpPr>
              <p:cNvPr id="831" name="Google Shape;831;p21"/>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21"/>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21"/>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21"/>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21"/>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21"/>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4">
  <p:cSld name="CUSTOM_4_2_1">
    <p:spTree>
      <p:nvGrpSpPr>
        <p:cNvPr id="837" name="Shape 837"/>
        <p:cNvGrpSpPr/>
        <p:nvPr/>
      </p:nvGrpSpPr>
      <p:grpSpPr>
        <a:xfrm>
          <a:off x="0" y="0"/>
          <a:ext cx="0" cy="0"/>
          <a:chOff x="0" y="0"/>
          <a:chExt cx="0" cy="0"/>
        </a:xfrm>
      </p:grpSpPr>
      <p:sp>
        <p:nvSpPr>
          <p:cNvPr id="838" name="Google Shape;838;p22"/>
          <p:cNvSpPr txBox="1"/>
          <p:nvPr>
            <p:ph type="subTitle" idx="1"/>
          </p:nvPr>
        </p:nvSpPr>
        <p:spPr>
          <a:xfrm>
            <a:off x="720000" y="1767675"/>
            <a:ext cx="3746100" cy="178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p:txBody>
      </p:sp>
      <p:grpSp>
        <p:nvGrpSpPr>
          <p:cNvPr id="839" name="Google Shape;839;p22"/>
          <p:cNvGrpSpPr/>
          <p:nvPr/>
        </p:nvGrpSpPr>
        <p:grpSpPr>
          <a:xfrm>
            <a:off x="349807" y="179360"/>
            <a:ext cx="8017024" cy="4805518"/>
            <a:chOff x="349807" y="179360"/>
            <a:chExt cx="8017024" cy="4805518"/>
          </a:xfrm>
        </p:grpSpPr>
        <p:grpSp>
          <p:nvGrpSpPr>
            <p:cNvPr id="840" name="Google Shape;840;p22"/>
            <p:cNvGrpSpPr/>
            <p:nvPr/>
          </p:nvGrpSpPr>
          <p:grpSpPr>
            <a:xfrm flipH="1">
              <a:off x="349807" y="4799123"/>
              <a:ext cx="838324" cy="185756"/>
              <a:chOff x="4389925" y="459275"/>
              <a:chExt cx="999075" cy="221375"/>
            </a:xfrm>
          </p:grpSpPr>
          <p:sp>
            <p:nvSpPr>
              <p:cNvPr id="841" name="Google Shape;841;p22"/>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22"/>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22"/>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22"/>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22"/>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22"/>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22"/>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22"/>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22"/>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22"/>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22"/>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22"/>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3" name="Google Shape;853;p22"/>
            <p:cNvGrpSpPr/>
            <p:nvPr/>
          </p:nvGrpSpPr>
          <p:grpSpPr>
            <a:xfrm flipH="1">
              <a:off x="7528507" y="179360"/>
              <a:ext cx="838324" cy="185756"/>
              <a:chOff x="4389925" y="459275"/>
              <a:chExt cx="999075" cy="221375"/>
            </a:xfrm>
          </p:grpSpPr>
          <p:sp>
            <p:nvSpPr>
              <p:cNvPr id="854" name="Google Shape;854;p22"/>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22"/>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22"/>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22"/>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22"/>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22"/>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22"/>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22"/>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22"/>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22"/>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22"/>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22"/>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866" name="Google Shape;866;p22"/>
          <p:cNvGrpSpPr/>
          <p:nvPr/>
        </p:nvGrpSpPr>
        <p:grpSpPr>
          <a:xfrm>
            <a:off x="135158" y="1263775"/>
            <a:ext cx="8542543" cy="3751703"/>
            <a:chOff x="135158" y="1263775"/>
            <a:chExt cx="8542543" cy="3751703"/>
          </a:xfrm>
        </p:grpSpPr>
        <p:sp>
          <p:nvSpPr>
            <p:cNvPr id="867" name="Google Shape;867;p22"/>
            <p:cNvSpPr/>
            <p:nvPr/>
          </p:nvSpPr>
          <p:spPr>
            <a:xfrm flipH="1">
              <a:off x="135158" y="1263775"/>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22"/>
            <p:cNvSpPr/>
            <p:nvPr/>
          </p:nvSpPr>
          <p:spPr>
            <a:xfrm flipH="1">
              <a:off x="8430750" y="4768527"/>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9" name="Google Shape;869;p22"/>
          <p:cNvGrpSpPr/>
          <p:nvPr/>
        </p:nvGrpSpPr>
        <p:grpSpPr>
          <a:xfrm>
            <a:off x="-341717" y="210625"/>
            <a:ext cx="10226992" cy="4284738"/>
            <a:chOff x="-341717" y="210625"/>
            <a:chExt cx="10226992" cy="4284738"/>
          </a:xfrm>
        </p:grpSpPr>
        <p:grpSp>
          <p:nvGrpSpPr>
            <p:cNvPr id="870" name="Google Shape;870;p22"/>
            <p:cNvGrpSpPr/>
            <p:nvPr/>
          </p:nvGrpSpPr>
          <p:grpSpPr>
            <a:xfrm>
              <a:off x="8787483" y="3837613"/>
              <a:ext cx="654775" cy="657750"/>
              <a:chOff x="7663400" y="2447013"/>
              <a:chExt cx="654775" cy="657750"/>
            </a:xfrm>
          </p:grpSpPr>
          <p:sp>
            <p:nvSpPr>
              <p:cNvPr id="871" name="Google Shape;871;p22"/>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22"/>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22"/>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4" name="Google Shape;874;p22"/>
            <p:cNvGrpSpPr/>
            <p:nvPr/>
          </p:nvGrpSpPr>
          <p:grpSpPr>
            <a:xfrm flipH="1">
              <a:off x="-341717" y="210625"/>
              <a:ext cx="949825" cy="657750"/>
              <a:chOff x="7368350" y="1061350"/>
              <a:chExt cx="949825" cy="657750"/>
            </a:xfrm>
          </p:grpSpPr>
          <p:sp>
            <p:nvSpPr>
              <p:cNvPr id="875" name="Google Shape;875;p22"/>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22"/>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22"/>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22"/>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9" name="Google Shape;879;p22"/>
            <p:cNvGrpSpPr/>
            <p:nvPr/>
          </p:nvGrpSpPr>
          <p:grpSpPr>
            <a:xfrm>
              <a:off x="8641400" y="230459"/>
              <a:ext cx="1243875" cy="1001841"/>
              <a:chOff x="6198500" y="1668659"/>
              <a:chExt cx="1243875" cy="1001841"/>
            </a:xfrm>
          </p:grpSpPr>
          <p:sp>
            <p:nvSpPr>
              <p:cNvPr id="880" name="Google Shape;880;p22"/>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22"/>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22"/>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22"/>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22"/>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22"/>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86" name="Google Shape;886;p22"/>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87" name="Google Shape;887;p22"/>
          <p:cNvSpPr txBox="1"/>
          <p:nvPr>
            <p:ph type="subTitle" idx="2"/>
          </p:nvPr>
        </p:nvSpPr>
        <p:spPr>
          <a:xfrm>
            <a:off x="4677900" y="1767675"/>
            <a:ext cx="3746100" cy="178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200"/>
              <a:buChar char="●"/>
              <a:defRPr u="sng"/>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5">
  <p:cSld name="CUSTOM_4_2_2">
    <p:spTree>
      <p:nvGrpSpPr>
        <p:cNvPr id="888" name="Shape 888"/>
        <p:cNvGrpSpPr/>
        <p:nvPr/>
      </p:nvGrpSpPr>
      <p:grpSpPr>
        <a:xfrm>
          <a:off x="0" y="0"/>
          <a:ext cx="0" cy="0"/>
          <a:chOff x="0" y="0"/>
          <a:chExt cx="0" cy="0"/>
        </a:xfrm>
      </p:grpSpPr>
      <p:sp>
        <p:nvSpPr>
          <p:cNvPr id="889" name="Google Shape;889;p23"/>
          <p:cNvSpPr txBox="1"/>
          <p:nvPr>
            <p:ph type="subTitle" idx="1"/>
          </p:nvPr>
        </p:nvSpPr>
        <p:spPr>
          <a:xfrm>
            <a:off x="720000" y="1365475"/>
            <a:ext cx="3746100" cy="2758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p:txBody>
      </p:sp>
      <p:sp>
        <p:nvSpPr>
          <p:cNvPr id="890" name="Google Shape;890;p2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91" name="Google Shape;891;p23"/>
          <p:cNvSpPr txBox="1"/>
          <p:nvPr>
            <p:ph type="subTitle" idx="2"/>
          </p:nvPr>
        </p:nvSpPr>
        <p:spPr>
          <a:xfrm>
            <a:off x="4677828" y="1365475"/>
            <a:ext cx="3746100" cy="2758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1200"/>
              <a:buChar char="●"/>
              <a:defRPr u="sng"/>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p:txBody>
      </p:sp>
      <p:grpSp>
        <p:nvGrpSpPr>
          <p:cNvPr id="892" name="Google Shape;892;p23"/>
          <p:cNvGrpSpPr/>
          <p:nvPr/>
        </p:nvGrpSpPr>
        <p:grpSpPr>
          <a:xfrm>
            <a:off x="279670" y="142140"/>
            <a:ext cx="8658931" cy="4806398"/>
            <a:chOff x="279670" y="142140"/>
            <a:chExt cx="8658931" cy="4806398"/>
          </a:xfrm>
        </p:grpSpPr>
        <p:sp>
          <p:nvSpPr>
            <p:cNvPr id="893" name="Google Shape;893;p23"/>
            <p:cNvSpPr/>
            <p:nvPr/>
          </p:nvSpPr>
          <p:spPr>
            <a:xfrm flipH="1">
              <a:off x="8691650" y="142140"/>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23"/>
            <p:cNvSpPr/>
            <p:nvPr/>
          </p:nvSpPr>
          <p:spPr>
            <a:xfrm flipH="1">
              <a:off x="279670" y="4700338"/>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5" name="Google Shape;895;p23"/>
          <p:cNvGrpSpPr/>
          <p:nvPr/>
        </p:nvGrpSpPr>
        <p:grpSpPr>
          <a:xfrm>
            <a:off x="251957" y="142148"/>
            <a:ext cx="8372299" cy="4843356"/>
            <a:chOff x="251957" y="142148"/>
            <a:chExt cx="8372299" cy="4843356"/>
          </a:xfrm>
        </p:grpSpPr>
        <p:grpSp>
          <p:nvGrpSpPr>
            <p:cNvPr id="896" name="Google Shape;896;p23"/>
            <p:cNvGrpSpPr/>
            <p:nvPr/>
          </p:nvGrpSpPr>
          <p:grpSpPr>
            <a:xfrm flipH="1">
              <a:off x="251957" y="142148"/>
              <a:ext cx="838324" cy="185756"/>
              <a:chOff x="4389925" y="459275"/>
              <a:chExt cx="999075" cy="221375"/>
            </a:xfrm>
          </p:grpSpPr>
          <p:sp>
            <p:nvSpPr>
              <p:cNvPr id="897" name="Google Shape;897;p23"/>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23"/>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23"/>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23"/>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23"/>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23"/>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23"/>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23"/>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23"/>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23"/>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23"/>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23"/>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9" name="Google Shape;909;p23"/>
            <p:cNvGrpSpPr/>
            <p:nvPr/>
          </p:nvGrpSpPr>
          <p:grpSpPr>
            <a:xfrm flipH="1">
              <a:off x="7785932" y="4799748"/>
              <a:ext cx="838324" cy="185756"/>
              <a:chOff x="4389925" y="459275"/>
              <a:chExt cx="999075" cy="221375"/>
            </a:xfrm>
          </p:grpSpPr>
          <p:sp>
            <p:nvSpPr>
              <p:cNvPr id="910" name="Google Shape;910;p23"/>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23"/>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23"/>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23"/>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23"/>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23"/>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23"/>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23"/>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23"/>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23"/>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23"/>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23"/>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922" name="Google Shape;922;p23"/>
          <p:cNvGrpSpPr/>
          <p:nvPr/>
        </p:nvGrpSpPr>
        <p:grpSpPr>
          <a:xfrm>
            <a:off x="-677625" y="-268650"/>
            <a:ext cx="9956658" cy="5037175"/>
            <a:chOff x="-677625" y="-268650"/>
            <a:chExt cx="9956658" cy="5037175"/>
          </a:xfrm>
        </p:grpSpPr>
        <p:grpSp>
          <p:nvGrpSpPr>
            <p:cNvPr id="923" name="Google Shape;923;p23"/>
            <p:cNvGrpSpPr/>
            <p:nvPr/>
          </p:nvGrpSpPr>
          <p:grpSpPr>
            <a:xfrm>
              <a:off x="-677625" y="1017734"/>
              <a:ext cx="1243875" cy="1001841"/>
              <a:chOff x="6198500" y="1668659"/>
              <a:chExt cx="1243875" cy="1001841"/>
            </a:xfrm>
          </p:grpSpPr>
          <p:sp>
            <p:nvSpPr>
              <p:cNvPr id="924" name="Google Shape;924;p23"/>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23"/>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23"/>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23"/>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23"/>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23"/>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0" name="Google Shape;930;p23"/>
            <p:cNvGrpSpPr/>
            <p:nvPr/>
          </p:nvGrpSpPr>
          <p:grpSpPr>
            <a:xfrm flipH="1">
              <a:off x="8624258" y="4110775"/>
              <a:ext cx="654775" cy="657750"/>
              <a:chOff x="7663400" y="2447013"/>
              <a:chExt cx="654775" cy="657750"/>
            </a:xfrm>
          </p:grpSpPr>
          <p:sp>
            <p:nvSpPr>
              <p:cNvPr id="931" name="Google Shape;931;p23"/>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23"/>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23"/>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4" name="Google Shape;934;p23"/>
            <p:cNvGrpSpPr/>
            <p:nvPr/>
          </p:nvGrpSpPr>
          <p:grpSpPr>
            <a:xfrm flipH="1">
              <a:off x="7351642" y="-268650"/>
              <a:ext cx="949825" cy="657750"/>
              <a:chOff x="7368350" y="1061350"/>
              <a:chExt cx="949825" cy="657750"/>
            </a:xfrm>
          </p:grpSpPr>
          <p:sp>
            <p:nvSpPr>
              <p:cNvPr id="935" name="Google Shape;935;p23"/>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23"/>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23"/>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23"/>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939" name="Shape 939"/>
        <p:cNvGrpSpPr/>
        <p:nvPr/>
      </p:nvGrpSpPr>
      <p:grpSpPr>
        <a:xfrm>
          <a:off x="0" y="0"/>
          <a:ext cx="0" cy="0"/>
          <a:chOff x="0" y="0"/>
          <a:chExt cx="0" cy="0"/>
        </a:xfrm>
      </p:grpSpPr>
      <p:sp>
        <p:nvSpPr>
          <p:cNvPr id="940" name="Google Shape;940;p2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41" name="Google Shape;941;p24"/>
          <p:cNvSpPr txBox="1"/>
          <p:nvPr>
            <p:ph type="subTitle" idx="1"/>
          </p:nvPr>
        </p:nvSpPr>
        <p:spPr>
          <a:xfrm>
            <a:off x="4923075" y="2596125"/>
            <a:ext cx="2460900" cy="1661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942" name="Google Shape;942;p24"/>
          <p:cNvSpPr txBox="1"/>
          <p:nvPr>
            <p:ph type="subTitle" idx="2"/>
          </p:nvPr>
        </p:nvSpPr>
        <p:spPr>
          <a:xfrm>
            <a:off x="1580900" y="2596125"/>
            <a:ext cx="2460900" cy="1661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943" name="Google Shape;943;p24"/>
          <p:cNvSpPr txBox="1"/>
          <p:nvPr>
            <p:ph type="subTitle" idx="3"/>
          </p:nvPr>
        </p:nvSpPr>
        <p:spPr>
          <a:xfrm>
            <a:off x="1580900" y="2218200"/>
            <a:ext cx="2460900" cy="429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000" b="1">
                <a:solidFill>
                  <a:schemeClr val="dk1"/>
                </a:solidFill>
                <a:latin typeface="Plus Jakarta Sans"/>
                <a:ea typeface="Plus Jakarta Sans"/>
                <a:cs typeface="Plus Jakarta Sans"/>
                <a:sym typeface="Plus Jakarta Sans"/>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944" name="Google Shape;944;p24"/>
          <p:cNvSpPr txBox="1"/>
          <p:nvPr>
            <p:ph type="subTitle" idx="4"/>
          </p:nvPr>
        </p:nvSpPr>
        <p:spPr>
          <a:xfrm>
            <a:off x="4923099" y="2218200"/>
            <a:ext cx="2460900" cy="429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000" b="1">
                <a:solidFill>
                  <a:schemeClr val="dk1"/>
                </a:solidFill>
                <a:latin typeface="Plus Jakarta Sans"/>
                <a:ea typeface="Plus Jakarta Sans"/>
                <a:cs typeface="Plus Jakarta Sans"/>
                <a:sym typeface="Plus Jakarta Sans"/>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grpSp>
        <p:nvGrpSpPr>
          <p:cNvPr id="945" name="Google Shape;945;p24"/>
          <p:cNvGrpSpPr/>
          <p:nvPr/>
        </p:nvGrpSpPr>
        <p:grpSpPr>
          <a:xfrm>
            <a:off x="349807" y="179360"/>
            <a:ext cx="8017024" cy="4805518"/>
            <a:chOff x="349807" y="179360"/>
            <a:chExt cx="8017024" cy="4805518"/>
          </a:xfrm>
        </p:grpSpPr>
        <p:grpSp>
          <p:nvGrpSpPr>
            <p:cNvPr id="946" name="Google Shape;946;p24"/>
            <p:cNvGrpSpPr/>
            <p:nvPr/>
          </p:nvGrpSpPr>
          <p:grpSpPr>
            <a:xfrm flipH="1">
              <a:off x="349807" y="4799123"/>
              <a:ext cx="838324" cy="185756"/>
              <a:chOff x="4389925" y="459275"/>
              <a:chExt cx="999075" cy="221375"/>
            </a:xfrm>
          </p:grpSpPr>
          <p:sp>
            <p:nvSpPr>
              <p:cNvPr id="947" name="Google Shape;947;p24"/>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24"/>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24"/>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24"/>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24"/>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24"/>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24"/>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24"/>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24"/>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24"/>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24"/>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24"/>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9" name="Google Shape;959;p24"/>
            <p:cNvGrpSpPr/>
            <p:nvPr/>
          </p:nvGrpSpPr>
          <p:grpSpPr>
            <a:xfrm flipH="1">
              <a:off x="7528507" y="179360"/>
              <a:ext cx="838324" cy="185756"/>
              <a:chOff x="4389925" y="459275"/>
              <a:chExt cx="999075" cy="221375"/>
            </a:xfrm>
          </p:grpSpPr>
          <p:sp>
            <p:nvSpPr>
              <p:cNvPr id="960" name="Google Shape;960;p24"/>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24"/>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24"/>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24"/>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24"/>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24"/>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24"/>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24"/>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24"/>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24"/>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24"/>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24"/>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972" name="Google Shape;972;p24"/>
          <p:cNvGrpSpPr/>
          <p:nvPr/>
        </p:nvGrpSpPr>
        <p:grpSpPr>
          <a:xfrm>
            <a:off x="135158" y="1263775"/>
            <a:ext cx="8542543" cy="3751703"/>
            <a:chOff x="135158" y="1263775"/>
            <a:chExt cx="8542543" cy="3751703"/>
          </a:xfrm>
        </p:grpSpPr>
        <p:sp>
          <p:nvSpPr>
            <p:cNvPr id="973" name="Google Shape;973;p24"/>
            <p:cNvSpPr/>
            <p:nvPr/>
          </p:nvSpPr>
          <p:spPr>
            <a:xfrm flipH="1">
              <a:off x="135158" y="1263775"/>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24"/>
            <p:cNvSpPr/>
            <p:nvPr/>
          </p:nvSpPr>
          <p:spPr>
            <a:xfrm flipH="1">
              <a:off x="8430750" y="4768527"/>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5" name="Google Shape;975;p24"/>
          <p:cNvGrpSpPr/>
          <p:nvPr/>
        </p:nvGrpSpPr>
        <p:grpSpPr>
          <a:xfrm>
            <a:off x="-341717" y="210625"/>
            <a:ext cx="10226992" cy="4284738"/>
            <a:chOff x="-341717" y="210625"/>
            <a:chExt cx="10226992" cy="4284738"/>
          </a:xfrm>
        </p:grpSpPr>
        <p:grpSp>
          <p:nvGrpSpPr>
            <p:cNvPr id="976" name="Google Shape;976;p24"/>
            <p:cNvGrpSpPr/>
            <p:nvPr/>
          </p:nvGrpSpPr>
          <p:grpSpPr>
            <a:xfrm>
              <a:off x="8787483" y="3837613"/>
              <a:ext cx="654775" cy="657750"/>
              <a:chOff x="7663400" y="2447013"/>
              <a:chExt cx="654775" cy="657750"/>
            </a:xfrm>
          </p:grpSpPr>
          <p:sp>
            <p:nvSpPr>
              <p:cNvPr id="977" name="Google Shape;977;p24"/>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24"/>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24"/>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0" name="Google Shape;980;p24"/>
            <p:cNvGrpSpPr/>
            <p:nvPr/>
          </p:nvGrpSpPr>
          <p:grpSpPr>
            <a:xfrm flipH="1">
              <a:off x="-341717" y="210625"/>
              <a:ext cx="949825" cy="657750"/>
              <a:chOff x="7368350" y="1061350"/>
              <a:chExt cx="949825" cy="657750"/>
            </a:xfrm>
          </p:grpSpPr>
          <p:sp>
            <p:nvSpPr>
              <p:cNvPr id="981" name="Google Shape;981;p24"/>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24"/>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24"/>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24"/>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5" name="Google Shape;985;p24"/>
            <p:cNvGrpSpPr/>
            <p:nvPr/>
          </p:nvGrpSpPr>
          <p:grpSpPr>
            <a:xfrm>
              <a:off x="8641400" y="230459"/>
              <a:ext cx="1243875" cy="1001841"/>
              <a:chOff x="6198500" y="1668659"/>
              <a:chExt cx="1243875" cy="1001841"/>
            </a:xfrm>
          </p:grpSpPr>
          <p:sp>
            <p:nvSpPr>
              <p:cNvPr id="986" name="Google Shape;986;p24"/>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24"/>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24"/>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24"/>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24"/>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24"/>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992" name="Shape 992"/>
        <p:cNvGrpSpPr/>
        <p:nvPr/>
      </p:nvGrpSpPr>
      <p:grpSpPr>
        <a:xfrm>
          <a:off x="0" y="0"/>
          <a:ext cx="0" cy="0"/>
          <a:chOff x="0" y="0"/>
          <a:chExt cx="0" cy="0"/>
        </a:xfrm>
      </p:grpSpPr>
      <p:sp>
        <p:nvSpPr>
          <p:cNvPr id="993" name="Google Shape;993;p2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94" name="Google Shape;994;p25"/>
          <p:cNvSpPr txBox="1"/>
          <p:nvPr>
            <p:ph type="subTitle" idx="1"/>
          </p:nvPr>
        </p:nvSpPr>
        <p:spPr>
          <a:xfrm>
            <a:off x="4741095" y="1780350"/>
            <a:ext cx="2991300" cy="2256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995" name="Google Shape;995;p25"/>
          <p:cNvSpPr txBox="1"/>
          <p:nvPr>
            <p:ph type="subTitle" idx="2"/>
          </p:nvPr>
        </p:nvSpPr>
        <p:spPr>
          <a:xfrm>
            <a:off x="1411575" y="1780350"/>
            <a:ext cx="2991300" cy="2256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grpSp>
        <p:nvGrpSpPr>
          <p:cNvPr id="996" name="Google Shape;996;p25"/>
          <p:cNvGrpSpPr/>
          <p:nvPr/>
        </p:nvGrpSpPr>
        <p:grpSpPr>
          <a:xfrm>
            <a:off x="251957" y="142148"/>
            <a:ext cx="8372299" cy="4843356"/>
            <a:chOff x="251957" y="142148"/>
            <a:chExt cx="8372299" cy="4843356"/>
          </a:xfrm>
        </p:grpSpPr>
        <p:grpSp>
          <p:nvGrpSpPr>
            <p:cNvPr id="997" name="Google Shape;997;p25"/>
            <p:cNvGrpSpPr/>
            <p:nvPr/>
          </p:nvGrpSpPr>
          <p:grpSpPr>
            <a:xfrm flipH="1">
              <a:off x="251957" y="142148"/>
              <a:ext cx="838324" cy="185756"/>
              <a:chOff x="4389925" y="459275"/>
              <a:chExt cx="999075" cy="221375"/>
            </a:xfrm>
          </p:grpSpPr>
          <p:sp>
            <p:nvSpPr>
              <p:cNvPr id="998" name="Google Shape;998;p25"/>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25"/>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25"/>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25"/>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25"/>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25"/>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25"/>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25"/>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25"/>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25"/>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25"/>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25"/>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0" name="Google Shape;1010;p25"/>
            <p:cNvGrpSpPr/>
            <p:nvPr/>
          </p:nvGrpSpPr>
          <p:grpSpPr>
            <a:xfrm flipH="1">
              <a:off x="7785932" y="4799748"/>
              <a:ext cx="838324" cy="185756"/>
              <a:chOff x="4389925" y="459275"/>
              <a:chExt cx="999075" cy="221375"/>
            </a:xfrm>
          </p:grpSpPr>
          <p:sp>
            <p:nvSpPr>
              <p:cNvPr id="1011" name="Google Shape;1011;p25"/>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25"/>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25"/>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25"/>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25"/>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25"/>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25"/>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25"/>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25"/>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25"/>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25"/>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25"/>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023" name="Google Shape;1023;p25"/>
          <p:cNvGrpSpPr/>
          <p:nvPr/>
        </p:nvGrpSpPr>
        <p:grpSpPr>
          <a:xfrm>
            <a:off x="-677625" y="-268650"/>
            <a:ext cx="9956658" cy="5037175"/>
            <a:chOff x="-677625" y="-268650"/>
            <a:chExt cx="9956658" cy="5037175"/>
          </a:xfrm>
        </p:grpSpPr>
        <p:grpSp>
          <p:nvGrpSpPr>
            <p:cNvPr id="1024" name="Google Shape;1024;p25"/>
            <p:cNvGrpSpPr/>
            <p:nvPr/>
          </p:nvGrpSpPr>
          <p:grpSpPr>
            <a:xfrm>
              <a:off x="-677625" y="1017734"/>
              <a:ext cx="1243875" cy="1001841"/>
              <a:chOff x="6198500" y="1668659"/>
              <a:chExt cx="1243875" cy="1001841"/>
            </a:xfrm>
          </p:grpSpPr>
          <p:sp>
            <p:nvSpPr>
              <p:cNvPr id="1025" name="Google Shape;1025;p25"/>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25"/>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25"/>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25"/>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25"/>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25"/>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1" name="Google Shape;1031;p25"/>
            <p:cNvGrpSpPr/>
            <p:nvPr/>
          </p:nvGrpSpPr>
          <p:grpSpPr>
            <a:xfrm flipH="1">
              <a:off x="7351642" y="-268650"/>
              <a:ext cx="949825" cy="657750"/>
              <a:chOff x="7368350" y="1061350"/>
              <a:chExt cx="949825" cy="657750"/>
            </a:xfrm>
          </p:grpSpPr>
          <p:sp>
            <p:nvSpPr>
              <p:cNvPr id="1032" name="Google Shape;1032;p25"/>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25"/>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25"/>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1035;p25"/>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6" name="Google Shape;1036;p25"/>
            <p:cNvGrpSpPr/>
            <p:nvPr/>
          </p:nvGrpSpPr>
          <p:grpSpPr>
            <a:xfrm flipH="1">
              <a:off x="8624258" y="4110775"/>
              <a:ext cx="654775" cy="657750"/>
              <a:chOff x="7663400" y="2447013"/>
              <a:chExt cx="654775" cy="657750"/>
            </a:xfrm>
          </p:grpSpPr>
          <p:sp>
            <p:nvSpPr>
              <p:cNvPr id="1037" name="Google Shape;1037;p25"/>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25"/>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25"/>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040" name="Google Shape;1040;p25"/>
          <p:cNvGrpSpPr/>
          <p:nvPr/>
        </p:nvGrpSpPr>
        <p:grpSpPr>
          <a:xfrm>
            <a:off x="279670" y="142140"/>
            <a:ext cx="8658931" cy="4806398"/>
            <a:chOff x="279670" y="142140"/>
            <a:chExt cx="8658931" cy="4806398"/>
          </a:xfrm>
        </p:grpSpPr>
        <p:sp>
          <p:nvSpPr>
            <p:cNvPr id="1041" name="Google Shape;1041;p25"/>
            <p:cNvSpPr/>
            <p:nvPr/>
          </p:nvSpPr>
          <p:spPr>
            <a:xfrm flipH="1">
              <a:off x="8691650" y="142140"/>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25"/>
            <p:cNvSpPr/>
            <p:nvPr/>
          </p:nvSpPr>
          <p:spPr>
            <a:xfrm flipH="1">
              <a:off x="279670" y="4700338"/>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043" name="Shape 1043"/>
        <p:cNvGrpSpPr/>
        <p:nvPr/>
      </p:nvGrpSpPr>
      <p:grpSpPr>
        <a:xfrm>
          <a:off x="0" y="0"/>
          <a:ext cx="0" cy="0"/>
          <a:chOff x="0" y="0"/>
          <a:chExt cx="0" cy="0"/>
        </a:xfrm>
      </p:grpSpPr>
      <p:sp>
        <p:nvSpPr>
          <p:cNvPr id="1044" name="Google Shape;1044;p2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45" name="Google Shape;1045;p26"/>
          <p:cNvSpPr txBox="1"/>
          <p:nvPr>
            <p:ph type="subTitle" idx="1"/>
          </p:nvPr>
        </p:nvSpPr>
        <p:spPr>
          <a:xfrm>
            <a:off x="937625" y="2664952"/>
            <a:ext cx="2175300" cy="151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046" name="Google Shape;1046;p26"/>
          <p:cNvSpPr txBox="1"/>
          <p:nvPr>
            <p:ph type="subTitle" idx="2"/>
          </p:nvPr>
        </p:nvSpPr>
        <p:spPr>
          <a:xfrm>
            <a:off x="3484347" y="2664952"/>
            <a:ext cx="2175300" cy="151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047" name="Google Shape;1047;p26"/>
          <p:cNvSpPr txBox="1"/>
          <p:nvPr>
            <p:ph type="subTitle" idx="3"/>
          </p:nvPr>
        </p:nvSpPr>
        <p:spPr>
          <a:xfrm>
            <a:off x="6031075" y="2664952"/>
            <a:ext cx="2175300" cy="151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048" name="Google Shape;1048;p26"/>
          <p:cNvSpPr txBox="1"/>
          <p:nvPr>
            <p:ph type="subTitle" idx="4"/>
          </p:nvPr>
        </p:nvSpPr>
        <p:spPr>
          <a:xfrm>
            <a:off x="937625" y="2324396"/>
            <a:ext cx="2175300" cy="396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2000" b="1">
                <a:solidFill>
                  <a:schemeClr val="dk1"/>
                </a:solidFill>
                <a:latin typeface="Plus Jakarta Sans"/>
                <a:ea typeface="Plus Jakarta Sans"/>
                <a:cs typeface="Plus Jakarta Sans"/>
                <a:sym typeface="Plus Jakarta Sans"/>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049" name="Google Shape;1049;p26"/>
          <p:cNvSpPr txBox="1"/>
          <p:nvPr>
            <p:ph type="subTitle" idx="5"/>
          </p:nvPr>
        </p:nvSpPr>
        <p:spPr>
          <a:xfrm>
            <a:off x="3484350" y="2324396"/>
            <a:ext cx="2175300" cy="396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2000" b="1">
                <a:solidFill>
                  <a:schemeClr val="dk1"/>
                </a:solidFill>
                <a:latin typeface="Plus Jakarta Sans"/>
                <a:ea typeface="Plus Jakarta Sans"/>
                <a:cs typeface="Plus Jakarta Sans"/>
                <a:sym typeface="Plus Jakarta Sans"/>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050" name="Google Shape;1050;p26"/>
          <p:cNvSpPr txBox="1"/>
          <p:nvPr>
            <p:ph type="subTitle" idx="6"/>
          </p:nvPr>
        </p:nvSpPr>
        <p:spPr>
          <a:xfrm>
            <a:off x="6031075" y="2324396"/>
            <a:ext cx="2175300" cy="396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2000" b="1">
                <a:solidFill>
                  <a:schemeClr val="dk1"/>
                </a:solidFill>
                <a:latin typeface="Plus Jakarta Sans"/>
                <a:ea typeface="Plus Jakarta Sans"/>
                <a:cs typeface="Plus Jakarta Sans"/>
                <a:sym typeface="Plus Jakarta Sans"/>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grpSp>
        <p:nvGrpSpPr>
          <p:cNvPr id="1051" name="Google Shape;1051;p26"/>
          <p:cNvGrpSpPr/>
          <p:nvPr/>
        </p:nvGrpSpPr>
        <p:grpSpPr>
          <a:xfrm>
            <a:off x="279670" y="142140"/>
            <a:ext cx="8658931" cy="4806398"/>
            <a:chOff x="279670" y="142140"/>
            <a:chExt cx="8658931" cy="4806398"/>
          </a:xfrm>
        </p:grpSpPr>
        <p:sp>
          <p:nvSpPr>
            <p:cNvPr id="1052" name="Google Shape;1052;p26"/>
            <p:cNvSpPr/>
            <p:nvPr/>
          </p:nvSpPr>
          <p:spPr>
            <a:xfrm flipH="1">
              <a:off x="8691650" y="142140"/>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26"/>
            <p:cNvSpPr/>
            <p:nvPr/>
          </p:nvSpPr>
          <p:spPr>
            <a:xfrm flipH="1">
              <a:off x="279670" y="4700338"/>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4" name="Google Shape;1054;p26"/>
          <p:cNvGrpSpPr/>
          <p:nvPr/>
        </p:nvGrpSpPr>
        <p:grpSpPr>
          <a:xfrm>
            <a:off x="251957" y="142148"/>
            <a:ext cx="8372299" cy="4843356"/>
            <a:chOff x="251957" y="142148"/>
            <a:chExt cx="8372299" cy="4843356"/>
          </a:xfrm>
        </p:grpSpPr>
        <p:grpSp>
          <p:nvGrpSpPr>
            <p:cNvPr id="1055" name="Google Shape;1055;p26"/>
            <p:cNvGrpSpPr/>
            <p:nvPr/>
          </p:nvGrpSpPr>
          <p:grpSpPr>
            <a:xfrm flipH="1">
              <a:off x="251957" y="142148"/>
              <a:ext cx="838324" cy="185756"/>
              <a:chOff x="4389925" y="459275"/>
              <a:chExt cx="999075" cy="221375"/>
            </a:xfrm>
          </p:grpSpPr>
          <p:sp>
            <p:nvSpPr>
              <p:cNvPr id="1056" name="Google Shape;1056;p26"/>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26"/>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26"/>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26"/>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26"/>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26"/>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26"/>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26"/>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26"/>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26"/>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26"/>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26"/>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68" name="Google Shape;1068;p26"/>
            <p:cNvGrpSpPr/>
            <p:nvPr/>
          </p:nvGrpSpPr>
          <p:grpSpPr>
            <a:xfrm flipH="1">
              <a:off x="7785932" y="4799748"/>
              <a:ext cx="838324" cy="185756"/>
              <a:chOff x="4389925" y="459275"/>
              <a:chExt cx="999075" cy="221375"/>
            </a:xfrm>
          </p:grpSpPr>
          <p:sp>
            <p:nvSpPr>
              <p:cNvPr id="1069" name="Google Shape;1069;p26"/>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26"/>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26"/>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26"/>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26"/>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26"/>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26"/>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26"/>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26"/>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26"/>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26"/>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26"/>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081" name="Google Shape;1081;p26"/>
          <p:cNvGrpSpPr/>
          <p:nvPr/>
        </p:nvGrpSpPr>
        <p:grpSpPr>
          <a:xfrm>
            <a:off x="-677625" y="-268650"/>
            <a:ext cx="9956658" cy="5037175"/>
            <a:chOff x="-677625" y="-268650"/>
            <a:chExt cx="9956658" cy="5037175"/>
          </a:xfrm>
        </p:grpSpPr>
        <p:grpSp>
          <p:nvGrpSpPr>
            <p:cNvPr id="1082" name="Google Shape;1082;p26"/>
            <p:cNvGrpSpPr/>
            <p:nvPr/>
          </p:nvGrpSpPr>
          <p:grpSpPr>
            <a:xfrm>
              <a:off x="-677625" y="1017734"/>
              <a:ext cx="1243875" cy="1001841"/>
              <a:chOff x="6198500" y="1668659"/>
              <a:chExt cx="1243875" cy="1001841"/>
            </a:xfrm>
          </p:grpSpPr>
          <p:sp>
            <p:nvSpPr>
              <p:cNvPr id="1083" name="Google Shape;1083;p26"/>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26"/>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26"/>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26"/>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26"/>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26"/>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89" name="Google Shape;1089;p26"/>
            <p:cNvGrpSpPr/>
            <p:nvPr/>
          </p:nvGrpSpPr>
          <p:grpSpPr>
            <a:xfrm flipH="1">
              <a:off x="8624258" y="4110775"/>
              <a:ext cx="654775" cy="657750"/>
              <a:chOff x="7663400" y="2447013"/>
              <a:chExt cx="654775" cy="657750"/>
            </a:xfrm>
          </p:grpSpPr>
          <p:sp>
            <p:nvSpPr>
              <p:cNvPr id="1090" name="Google Shape;1090;p26"/>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26"/>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26"/>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3" name="Google Shape;1093;p26"/>
            <p:cNvGrpSpPr/>
            <p:nvPr/>
          </p:nvGrpSpPr>
          <p:grpSpPr>
            <a:xfrm flipH="1">
              <a:off x="7351642" y="-268650"/>
              <a:ext cx="949825" cy="657750"/>
              <a:chOff x="7368350" y="1061350"/>
              <a:chExt cx="949825" cy="657750"/>
            </a:xfrm>
          </p:grpSpPr>
          <p:sp>
            <p:nvSpPr>
              <p:cNvPr id="1094" name="Google Shape;1094;p26"/>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26"/>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26"/>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26"/>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098" name="Shape 1098"/>
        <p:cNvGrpSpPr/>
        <p:nvPr/>
      </p:nvGrpSpPr>
      <p:grpSpPr>
        <a:xfrm>
          <a:off x="0" y="0"/>
          <a:ext cx="0" cy="0"/>
          <a:chOff x="0" y="0"/>
          <a:chExt cx="0" cy="0"/>
        </a:xfrm>
      </p:grpSpPr>
      <p:sp>
        <p:nvSpPr>
          <p:cNvPr id="1099" name="Google Shape;1099;p27"/>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00" name="Google Shape;1100;p27"/>
          <p:cNvSpPr txBox="1"/>
          <p:nvPr>
            <p:ph type="subTitle" idx="1"/>
          </p:nvPr>
        </p:nvSpPr>
        <p:spPr>
          <a:xfrm>
            <a:off x="1498974" y="17489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101" name="Google Shape;1101;p27"/>
          <p:cNvSpPr txBox="1"/>
          <p:nvPr>
            <p:ph type="subTitle" idx="2"/>
          </p:nvPr>
        </p:nvSpPr>
        <p:spPr>
          <a:xfrm>
            <a:off x="5325526" y="17489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102" name="Google Shape;1102;p27"/>
          <p:cNvSpPr txBox="1"/>
          <p:nvPr>
            <p:ph type="subTitle" idx="3"/>
          </p:nvPr>
        </p:nvSpPr>
        <p:spPr>
          <a:xfrm>
            <a:off x="1498974" y="34094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103" name="Google Shape;1103;p27"/>
          <p:cNvSpPr txBox="1"/>
          <p:nvPr>
            <p:ph type="subTitle" idx="4"/>
          </p:nvPr>
        </p:nvSpPr>
        <p:spPr>
          <a:xfrm>
            <a:off x="5325526" y="34094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104" name="Google Shape;1104;p27"/>
          <p:cNvSpPr txBox="1"/>
          <p:nvPr>
            <p:ph type="subTitle" idx="5"/>
          </p:nvPr>
        </p:nvSpPr>
        <p:spPr>
          <a:xfrm>
            <a:off x="1498974" y="145555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solidFill>
                  <a:schemeClr val="dk1"/>
                </a:solidFill>
                <a:latin typeface="Plus Jakarta Sans"/>
                <a:ea typeface="Plus Jakarta Sans"/>
                <a:cs typeface="Plus Jakarta Sans"/>
                <a:sym typeface="Plus Jakarta Sa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p:txBody>
      </p:sp>
      <p:sp>
        <p:nvSpPr>
          <p:cNvPr id="1105" name="Google Shape;1105;p27"/>
          <p:cNvSpPr txBox="1"/>
          <p:nvPr>
            <p:ph type="subTitle" idx="6"/>
          </p:nvPr>
        </p:nvSpPr>
        <p:spPr>
          <a:xfrm>
            <a:off x="1498974" y="311620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solidFill>
                  <a:schemeClr val="dk1"/>
                </a:solidFill>
                <a:latin typeface="Plus Jakarta Sans"/>
                <a:ea typeface="Plus Jakarta Sans"/>
                <a:cs typeface="Plus Jakarta Sans"/>
                <a:sym typeface="Plus Jakarta Sa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p:txBody>
      </p:sp>
      <p:sp>
        <p:nvSpPr>
          <p:cNvPr id="1106" name="Google Shape;1106;p27"/>
          <p:cNvSpPr txBox="1"/>
          <p:nvPr>
            <p:ph type="subTitle" idx="7"/>
          </p:nvPr>
        </p:nvSpPr>
        <p:spPr>
          <a:xfrm>
            <a:off x="5325499" y="145555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solidFill>
                  <a:schemeClr val="dk1"/>
                </a:solidFill>
                <a:latin typeface="Plus Jakarta Sans"/>
                <a:ea typeface="Plus Jakarta Sans"/>
                <a:cs typeface="Plus Jakarta Sans"/>
                <a:sym typeface="Plus Jakarta Sa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p:txBody>
      </p:sp>
      <p:sp>
        <p:nvSpPr>
          <p:cNvPr id="1107" name="Google Shape;1107;p27"/>
          <p:cNvSpPr txBox="1"/>
          <p:nvPr>
            <p:ph type="subTitle" idx="8"/>
          </p:nvPr>
        </p:nvSpPr>
        <p:spPr>
          <a:xfrm>
            <a:off x="5325499" y="311620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solidFill>
                  <a:schemeClr val="dk1"/>
                </a:solidFill>
                <a:latin typeface="Plus Jakarta Sans"/>
                <a:ea typeface="Plus Jakarta Sans"/>
                <a:cs typeface="Plus Jakarta Sans"/>
                <a:sym typeface="Plus Jakarta Sa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p:txBody>
      </p:sp>
      <p:grpSp>
        <p:nvGrpSpPr>
          <p:cNvPr id="1108" name="Google Shape;1108;p27"/>
          <p:cNvGrpSpPr/>
          <p:nvPr/>
        </p:nvGrpSpPr>
        <p:grpSpPr>
          <a:xfrm>
            <a:off x="349807" y="179360"/>
            <a:ext cx="8017024" cy="4805518"/>
            <a:chOff x="349807" y="179360"/>
            <a:chExt cx="8017024" cy="4805518"/>
          </a:xfrm>
        </p:grpSpPr>
        <p:grpSp>
          <p:nvGrpSpPr>
            <p:cNvPr id="1109" name="Google Shape;1109;p27"/>
            <p:cNvGrpSpPr/>
            <p:nvPr/>
          </p:nvGrpSpPr>
          <p:grpSpPr>
            <a:xfrm flipH="1">
              <a:off x="349807" y="4799123"/>
              <a:ext cx="838324" cy="185756"/>
              <a:chOff x="4389925" y="459275"/>
              <a:chExt cx="999075" cy="221375"/>
            </a:xfrm>
          </p:grpSpPr>
          <p:sp>
            <p:nvSpPr>
              <p:cNvPr id="1110" name="Google Shape;1110;p27"/>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27"/>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27"/>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27"/>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27"/>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27"/>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27"/>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27"/>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27"/>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27"/>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27"/>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27"/>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2" name="Google Shape;1122;p27"/>
            <p:cNvGrpSpPr/>
            <p:nvPr/>
          </p:nvGrpSpPr>
          <p:grpSpPr>
            <a:xfrm flipH="1">
              <a:off x="7528507" y="179360"/>
              <a:ext cx="838324" cy="185756"/>
              <a:chOff x="4389925" y="459275"/>
              <a:chExt cx="999075" cy="221375"/>
            </a:xfrm>
          </p:grpSpPr>
          <p:sp>
            <p:nvSpPr>
              <p:cNvPr id="1123" name="Google Shape;1123;p27"/>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27"/>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27"/>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27"/>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27"/>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27"/>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27"/>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27"/>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27"/>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27"/>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27"/>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27"/>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135" name="Google Shape;1135;p27"/>
          <p:cNvGrpSpPr/>
          <p:nvPr/>
        </p:nvGrpSpPr>
        <p:grpSpPr>
          <a:xfrm>
            <a:off x="135158" y="1263775"/>
            <a:ext cx="8542543" cy="3751703"/>
            <a:chOff x="135158" y="1263775"/>
            <a:chExt cx="8542543" cy="3751703"/>
          </a:xfrm>
        </p:grpSpPr>
        <p:sp>
          <p:nvSpPr>
            <p:cNvPr id="1136" name="Google Shape;1136;p27"/>
            <p:cNvSpPr/>
            <p:nvPr/>
          </p:nvSpPr>
          <p:spPr>
            <a:xfrm flipH="1">
              <a:off x="135158" y="1263775"/>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27"/>
            <p:cNvSpPr/>
            <p:nvPr/>
          </p:nvSpPr>
          <p:spPr>
            <a:xfrm flipH="1">
              <a:off x="8430750" y="4768527"/>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38" name="Google Shape;1138;p27"/>
          <p:cNvGrpSpPr/>
          <p:nvPr/>
        </p:nvGrpSpPr>
        <p:grpSpPr>
          <a:xfrm>
            <a:off x="-341717" y="210625"/>
            <a:ext cx="10226992" cy="4284738"/>
            <a:chOff x="-341717" y="210625"/>
            <a:chExt cx="10226992" cy="4284738"/>
          </a:xfrm>
        </p:grpSpPr>
        <p:grpSp>
          <p:nvGrpSpPr>
            <p:cNvPr id="1139" name="Google Shape;1139;p27"/>
            <p:cNvGrpSpPr/>
            <p:nvPr/>
          </p:nvGrpSpPr>
          <p:grpSpPr>
            <a:xfrm>
              <a:off x="8787483" y="3837613"/>
              <a:ext cx="654775" cy="657750"/>
              <a:chOff x="7663400" y="2447013"/>
              <a:chExt cx="654775" cy="657750"/>
            </a:xfrm>
          </p:grpSpPr>
          <p:sp>
            <p:nvSpPr>
              <p:cNvPr id="1140" name="Google Shape;1140;p27"/>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27"/>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27"/>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3" name="Google Shape;1143;p27"/>
            <p:cNvGrpSpPr/>
            <p:nvPr/>
          </p:nvGrpSpPr>
          <p:grpSpPr>
            <a:xfrm flipH="1">
              <a:off x="-341717" y="210625"/>
              <a:ext cx="949825" cy="657750"/>
              <a:chOff x="7368350" y="1061350"/>
              <a:chExt cx="949825" cy="657750"/>
            </a:xfrm>
          </p:grpSpPr>
          <p:sp>
            <p:nvSpPr>
              <p:cNvPr id="1144" name="Google Shape;1144;p27"/>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27"/>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27"/>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27"/>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8" name="Google Shape;1148;p27"/>
            <p:cNvGrpSpPr/>
            <p:nvPr/>
          </p:nvGrpSpPr>
          <p:grpSpPr>
            <a:xfrm>
              <a:off x="8641400" y="230459"/>
              <a:ext cx="1243875" cy="1001841"/>
              <a:chOff x="6198500" y="1668659"/>
              <a:chExt cx="1243875" cy="1001841"/>
            </a:xfrm>
          </p:grpSpPr>
          <p:sp>
            <p:nvSpPr>
              <p:cNvPr id="1149" name="Google Shape;1149;p27"/>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27"/>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27"/>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27"/>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27"/>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27"/>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155" name="Shape 1155"/>
        <p:cNvGrpSpPr/>
        <p:nvPr/>
      </p:nvGrpSpPr>
      <p:grpSpPr>
        <a:xfrm>
          <a:off x="0" y="0"/>
          <a:ext cx="0" cy="0"/>
          <a:chOff x="0" y="0"/>
          <a:chExt cx="0" cy="0"/>
        </a:xfrm>
      </p:grpSpPr>
      <p:sp>
        <p:nvSpPr>
          <p:cNvPr id="1156" name="Google Shape;1156;p2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57" name="Google Shape;1157;p28"/>
          <p:cNvSpPr txBox="1"/>
          <p:nvPr>
            <p:ph type="subTitle" idx="1"/>
          </p:nvPr>
        </p:nvSpPr>
        <p:spPr>
          <a:xfrm>
            <a:off x="1234925" y="1550727"/>
            <a:ext cx="1737600" cy="122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158" name="Google Shape;1158;p28"/>
          <p:cNvSpPr txBox="1"/>
          <p:nvPr>
            <p:ph type="subTitle" idx="2"/>
          </p:nvPr>
        </p:nvSpPr>
        <p:spPr>
          <a:xfrm>
            <a:off x="3940264" y="1550727"/>
            <a:ext cx="1737600" cy="122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159" name="Google Shape;1159;p28"/>
          <p:cNvSpPr txBox="1"/>
          <p:nvPr>
            <p:ph type="subTitle" idx="3"/>
          </p:nvPr>
        </p:nvSpPr>
        <p:spPr>
          <a:xfrm>
            <a:off x="1234925" y="3348437"/>
            <a:ext cx="1737600" cy="122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160" name="Google Shape;1160;p28"/>
          <p:cNvSpPr txBox="1"/>
          <p:nvPr>
            <p:ph type="subTitle" idx="4"/>
          </p:nvPr>
        </p:nvSpPr>
        <p:spPr>
          <a:xfrm>
            <a:off x="3940264" y="3348437"/>
            <a:ext cx="1737600" cy="122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161" name="Google Shape;1161;p28"/>
          <p:cNvSpPr txBox="1"/>
          <p:nvPr>
            <p:ph type="subTitle" idx="5"/>
          </p:nvPr>
        </p:nvSpPr>
        <p:spPr>
          <a:xfrm>
            <a:off x="6686500" y="1550727"/>
            <a:ext cx="1737600" cy="122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162" name="Google Shape;1162;p28"/>
          <p:cNvSpPr txBox="1"/>
          <p:nvPr>
            <p:ph type="subTitle" idx="6"/>
          </p:nvPr>
        </p:nvSpPr>
        <p:spPr>
          <a:xfrm>
            <a:off x="6686500" y="3348437"/>
            <a:ext cx="1737600" cy="122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163" name="Google Shape;1163;p28"/>
          <p:cNvSpPr txBox="1"/>
          <p:nvPr>
            <p:ph type="subTitle" idx="7"/>
          </p:nvPr>
        </p:nvSpPr>
        <p:spPr>
          <a:xfrm>
            <a:off x="1238342" y="1281213"/>
            <a:ext cx="17307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solidFill>
                  <a:schemeClr val="dk1"/>
                </a:solidFill>
                <a:latin typeface="Plus Jakarta Sans"/>
                <a:ea typeface="Plus Jakarta Sans"/>
                <a:cs typeface="Plus Jakarta Sans"/>
                <a:sym typeface="Plus Jakarta Sa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p:txBody>
      </p:sp>
      <p:sp>
        <p:nvSpPr>
          <p:cNvPr id="1164" name="Google Shape;1164;p28"/>
          <p:cNvSpPr txBox="1"/>
          <p:nvPr>
            <p:ph type="subTitle" idx="8"/>
          </p:nvPr>
        </p:nvSpPr>
        <p:spPr>
          <a:xfrm>
            <a:off x="3943677" y="1281213"/>
            <a:ext cx="17307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solidFill>
                  <a:schemeClr val="dk1"/>
                </a:solidFill>
                <a:latin typeface="Plus Jakarta Sans"/>
                <a:ea typeface="Plus Jakarta Sans"/>
                <a:cs typeface="Plus Jakarta Sans"/>
                <a:sym typeface="Plus Jakarta Sa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p:txBody>
      </p:sp>
      <p:sp>
        <p:nvSpPr>
          <p:cNvPr id="1165" name="Google Shape;1165;p28"/>
          <p:cNvSpPr txBox="1"/>
          <p:nvPr>
            <p:ph type="subTitle" idx="9"/>
          </p:nvPr>
        </p:nvSpPr>
        <p:spPr>
          <a:xfrm>
            <a:off x="6689910" y="1281213"/>
            <a:ext cx="17307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solidFill>
                  <a:schemeClr val="dk1"/>
                </a:solidFill>
                <a:latin typeface="Plus Jakarta Sans"/>
                <a:ea typeface="Plus Jakarta Sans"/>
                <a:cs typeface="Plus Jakarta Sans"/>
                <a:sym typeface="Plus Jakarta Sa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p:txBody>
      </p:sp>
      <p:sp>
        <p:nvSpPr>
          <p:cNvPr id="1166" name="Google Shape;1166;p28"/>
          <p:cNvSpPr txBox="1"/>
          <p:nvPr>
            <p:ph type="subTitle" idx="13"/>
          </p:nvPr>
        </p:nvSpPr>
        <p:spPr>
          <a:xfrm>
            <a:off x="1238342" y="3084497"/>
            <a:ext cx="17307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solidFill>
                  <a:schemeClr val="dk1"/>
                </a:solidFill>
                <a:latin typeface="Plus Jakarta Sans"/>
                <a:ea typeface="Plus Jakarta Sans"/>
                <a:cs typeface="Plus Jakarta Sans"/>
                <a:sym typeface="Plus Jakarta Sa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p:txBody>
      </p:sp>
      <p:sp>
        <p:nvSpPr>
          <p:cNvPr id="1167" name="Google Shape;1167;p28"/>
          <p:cNvSpPr txBox="1"/>
          <p:nvPr>
            <p:ph type="subTitle" idx="14"/>
          </p:nvPr>
        </p:nvSpPr>
        <p:spPr>
          <a:xfrm>
            <a:off x="3943677" y="3084497"/>
            <a:ext cx="17307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solidFill>
                  <a:schemeClr val="dk1"/>
                </a:solidFill>
                <a:latin typeface="Plus Jakarta Sans"/>
                <a:ea typeface="Plus Jakarta Sans"/>
                <a:cs typeface="Plus Jakarta Sans"/>
                <a:sym typeface="Plus Jakarta Sa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p:txBody>
      </p:sp>
      <p:sp>
        <p:nvSpPr>
          <p:cNvPr id="1168" name="Google Shape;1168;p28"/>
          <p:cNvSpPr txBox="1"/>
          <p:nvPr>
            <p:ph type="subTitle" idx="15"/>
          </p:nvPr>
        </p:nvSpPr>
        <p:spPr>
          <a:xfrm>
            <a:off x="6689910" y="3084497"/>
            <a:ext cx="17307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solidFill>
                  <a:schemeClr val="dk1"/>
                </a:solidFill>
                <a:latin typeface="Plus Jakarta Sans"/>
                <a:ea typeface="Plus Jakarta Sans"/>
                <a:cs typeface="Plus Jakarta Sans"/>
                <a:sym typeface="Plus Jakarta Sa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p:txBody>
      </p:sp>
      <p:grpSp>
        <p:nvGrpSpPr>
          <p:cNvPr id="1169" name="Google Shape;1169;p28"/>
          <p:cNvGrpSpPr/>
          <p:nvPr/>
        </p:nvGrpSpPr>
        <p:grpSpPr>
          <a:xfrm>
            <a:off x="279670" y="142140"/>
            <a:ext cx="8658931" cy="4806398"/>
            <a:chOff x="279670" y="142140"/>
            <a:chExt cx="8658931" cy="4806398"/>
          </a:xfrm>
        </p:grpSpPr>
        <p:sp>
          <p:nvSpPr>
            <p:cNvPr id="1170" name="Google Shape;1170;p28"/>
            <p:cNvSpPr/>
            <p:nvPr/>
          </p:nvSpPr>
          <p:spPr>
            <a:xfrm flipH="1">
              <a:off x="8691650" y="142140"/>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28"/>
            <p:cNvSpPr/>
            <p:nvPr/>
          </p:nvSpPr>
          <p:spPr>
            <a:xfrm flipH="1">
              <a:off x="279670" y="4700338"/>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2" name="Google Shape;1172;p28"/>
          <p:cNvGrpSpPr/>
          <p:nvPr/>
        </p:nvGrpSpPr>
        <p:grpSpPr>
          <a:xfrm>
            <a:off x="251957" y="142148"/>
            <a:ext cx="8372299" cy="4843356"/>
            <a:chOff x="251957" y="142148"/>
            <a:chExt cx="8372299" cy="4843356"/>
          </a:xfrm>
        </p:grpSpPr>
        <p:grpSp>
          <p:nvGrpSpPr>
            <p:cNvPr id="1173" name="Google Shape;1173;p28"/>
            <p:cNvGrpSpPr/>
            <p:nvPr/>
          </p:nvGrpSpPr>
          <p:grpSpPr>
            <a:xfrm flipH="1">
              <a:off x="251957" y="142148"/>
              <a:ext cx="838324" cy="185756"/>
              <a:chOff x="4389925" y="459275"/>
              <a:chExt cx="999075" cy="221375"/>
            </a:xfrm>
          </p:grpSpPr>
          <p:sp>
            <p:nvSpPr>
              <p:cNvPr id="1174" name="Google Shape;1174;p28"/>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28"/>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28"/>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28"/>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28"/>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28"/>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28"/>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28"/>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28"/>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28"/>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28"/>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28"/>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86" name="Google Shape;1186;p28"/>
            <p:cNvGrpSpPr/>
            <p:nvPr/>
          </p:nvGrpSpPr>
          <p:grpSpPr>
            <a:xfrm flipH="1">
              <a:off x="7785932" y="4799748"/>
              <a:ext cx="838324" cy="185756"/>
              <a:chOff x="4389925" y="459275"/>
              <a:chExt cx="999075" cy="221375"/>
            </a:xfrm>
          </p:grpSpPr>
          <p:sp>
            <p:nvSpPr>
              <p:cNvPr id="1187" name="Google Shape;1187;p28"/>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28"/>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28"/>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28"/>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28"/>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28"/>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28"/>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28"/>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28"/>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28"/>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28"/>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28"/>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199" name="Google Shape;1199;p28"/>
          <p:cNvGrpSpPr/>
          <p:nvPr/>
        </p:nvGrpSpPr>
        <p:grpSpPr>
          <a:xfrm>
            <a:off x="-677625" y="-268650"/>
            <a:ext cx="9956658" cy="5037175"/>
            <a:chOff x="-677625" y="-268650"/>
            <a:chExt cx="9956658" cy="5037175"/>
          </a:xfrm>
        </p:grpSpPr>
        <p:grpSp>
          <p:nvGrpSpPr>
            <p:cNvPr id="1200" name="Google Shape;1200;p28"/>
            <p:cNvGrpSpPr/>
            <p:nvPr/>
          </p:nvGrpSpPr>
          <p:grpSpPr>
            <a:xfrm>
              <a:off x="-677625" y="1017734"/>
              <a:ext cx="1243875" cy="1001841"/>
              <a:chOff x="6198500" y="1668659"/>
              <a:chExt cx="1243875" cy="1001841"/>
            </a:xfrm>
          </p:grpSpPr>
          <p:sp>
            <p:nvSpPr>
              <p:cNvPr id="1201" name="Google Shape;1201;p28"/>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28"/>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28"/>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28"/>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28"/>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28"/>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07" name="Google Shape;1207;p28"/>
            <p:cNvGrpSpPr/>
            <p:nvPr/>
          </p:nvGrpSpPr>
          <p:grpSpPr>
            <a:xfrm flipH="1">
              <a:off x="8624258" y="4110775"/>
              <a:ext cx="654775" cy="657750"/>
              <a:chOff x="7663400" y="2447013"/>
              <a:chExt cx="654775" cy="657750"/>
            </a:xfrm>
          </p:grpSpPr>
          <p:sp>
            <p:nvSpPr>
              <p:cNvPr id="1208" name="Google Shape;1208;p28"/>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28"/>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28"/>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11" name="Google Shape;1211;p28"/>
            <p:cNvGrpSpPr/>
            <p:nvPr/>
          </p:nvGrpSpPr>
          <p:grpSpPr>
            <a:xfrm flipH="1">
              <a:off x="7351642" y="-268650"/>
              <a:ext cx="949825" cy="657750"/>
              <a:chOff x="7368350" y="1061350"/>
              <a:chExt cx="949825" cy="657750"/>
            </a:xfrm>
          </p:grpSpPr>
          <p:sp>
            <p:nvSpPr>
              <p:cNvPr id="1212" name="Google Shape;1212;p28"/>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28"/>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28"/>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28"/>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216" name="Shape 1216"/>
        <p:cNvGrpSpPr/>
        <p:nvPr/>
      </p:nvGrpSpPr>
      <p:grpSpPr>
        <a:xfrm>
          <a:off x="0" y="0"/>
          <a:ext cx="0" cy="0"/>
          <a:chOff x="0" y="0"/>
          <a:chExt cx="0" cy="0"/>
        </a:xfrm>
      </p:grpSpPr>
      <p:sp>
        <p:nvSpPr>
          <p:cNvPr id="1217" name="Google Shape;1217;p29"/>
          <p:cNvSpPr txBox="1"/>
          <p:nvPr>
            <p:ph type="title" hasCustomPrompt="1"/>
          </p:nvPr>
        </p:nvSpPr>
        <p:spPr>
          <a:xfrm>
            <a:off x="713225" y="792100"/>
            <a:ext cx="38031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b="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18" name="Google Shape;1218;p29"/>
          <p:cNvSpPr txBox="1"/>
          <p:nvPr>
            <p:ph type="subTitle" idx="1"/>
          </p:nvPr>
        </p:nvSpPr>
        <p:spPr>
          <a:xfrm>
            <a:off x="713225" y="1430730"/>
            <a:ext cx="3803100" cy="346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PT Sans" panose="020B0503020203020204"/>
              <a:buNone/>
              <a:defRPr sz="14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1219" name="Google Shape;1219;p29"/>
          <p:cNvSpPr txBox="1"/>
          <p:nvPr>
            <p:ph type="title" idx="2" hasCustomPrompt="1"/>
          </p:nvPr>
        </p:nvSpPr>
        <p:spPr>
          <a:xfrm>
            <a:off x="713225" y="2068164"/>
            <a:ext cx="38031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b="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20" name="Google Shape;1220;p29"/>
          <p:cNvSpPr txBox="1"/>
          <p:nvPr>
            <p:ph type="subTitle" idx="3"/>
          </p:nvPr>
        </p:nvSpPr>
        <p:spPr>
          <a:xfrm>
            <a:off x="713225" y="2706796"/>
            <a:ext cx="3803100" cy="347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PT Sans" panose="020B0503020203020204"/>
              <a:buNone/>
              <a:defRPr sz="14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1221" name="Google Shape;1221;p29"/>
          <p:cNvSpPr txBox="1"/>
          <p:nvPr>
            <p:ph type="title" idx="4" hasCustomPrompt="1"/>
          </p:nvPr>
        </p:nvSpPr>
        <p:spPr>
          <a:xfrm>
            <a:off x="713225" y="3344229"/>
            <a:ext cx="38031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b="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22" name="Google Shape;1222;p29"/>
          <p:cNvSpPr txBox="1"/>
          <p:nvPr>
            <p:ph type="subTitle" idx="5"/>
          </p:nvPr>
        </p:nvSpPr>
        <p:spPr>
          <a:xfrm>
            <a:off x="713225" y="3982860"/>
            <a:ext cx="3803100" cy="347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PT Sans" panose="020B0503020203020204"/>
              <a:buNone/>
              <a:defRPr sz="14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grpSp>
        <p:nvGrpSpPr>
          <p:cNvPr id="1223" name="Google Shape;1223;p29"/>
          <p:cNvGrpSpPr/>
          <p:nvPr/>
        </p:nvGrpSpPr>
        <p:grpSpPr>
          <a:xfrm>
            <a:off x="385814" y="353735"/>
            <a:ext cx="8419724" cy="4559506"/>
            <a:chOff x="385814" y="353735"/>
            <a:chExt cx="8419724" cy="4559506"/>
          </a:xfrm>
        </p:grpSpPr>
        <p:grpSp>
          <p:nvGrpSpPr>
            <p:cNvPr id="1224" name="Google Shape;1224;p29"/>
            <p:cNvGrpSpPr/>
            <p:nvPr/>
          </p:nvGrpSpPr>
          <p:grpSpPr>
            <a:xfrm>
              <a:off x="7967214" y="353735"/>
              <a:ext cx="838324" cy="185756"/>
              <a:chOff x="4389925" y="459275"/>
              <a:chExt cx="999075" cy="221375"/>
            </a:xfrm>
          </p:grpSpPr>
          <p:sp>
            <p:nvSpPr>
              <p:cNvPr id="1225" name="Google Shape;1225;p29"/>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29"/>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7" name="Google Shape;1227;p29"/>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29"/>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29"/>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29"/>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29"/>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29"/>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29"/>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29"/>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29"/>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29"/>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37" name="Google Shape;1237;p29"/>
            <p:cNvGrpSpPr/>
            <p:nvPr/>
          </p:nvGrpSpPr>
          <p:grpSpPr>
            <a:xfrm>
              <a:off x="385814" y="4727485"/>
              <a:ext cx="838324" cy="185756"/>
              <a:chOff x="4389925" y="459275"/>
              <a:chExt cx="999075" cy="221375"/>
            </a:xfrm>
          </p:grpSpPr>
          <p:sp>
            <p:nvSpPr>
              <p:cNvPr id="1238" name="Google Shape;1238;p29"/>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29"/>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29"/>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29"/>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29"/>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3" name="Google Shape;1243;p29"/>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29"/>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29"/>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29"/>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29"/>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29"/>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29"/>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250" name="Google Shape;1250;p29"/>
          <p:cNvGrpSpPr/>
          <p:nvPr/>
        </p:nvGrpSpPr>
        <p:grpSpPr>
          <a:xfrm>
            <a:off x="135288" y="117738"/>
            <a:ext cx="8732113" cy="4866925"/>
            <a:chOff x="135288" y="117738"/>
            <a:chExt cx="8732113" cy="4866925"/>
          </a:xfrm>
        </p:grpSpPr>
        <p:grpSp>
          <p:nvGrpSpPr>
            <p:cNvPr id="1251" name="Google Shape;1251;p29"/>
            <p:cNvGrpSpPr/>
            <p:nvPr/>
          </p:nvGrpSpPr>
          <p:grpSpPr>
            <a:xfrm>
              <a:off x="8212625" y="4326913"/>
              <a:ext cx="654775" cy="657750"/>
              <a:chOff x="7663400" y="2447013"/>
              <a:chExt cx="654775" cy="657750"/>
            </a:xfrm>
          </p:grpSpPr>
          <p:sp>
            <p:nvSpPr>
              <p:cNvPr id="1252" name="Google Shape;1252;p29"/>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29"/>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29"/>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5" name="Google Shape;1255;p29"/>
            <p:cNvGrpSpPr/>
            <p:nvPr/>
          </p:nvGrpSpPr>
          <p:grpSpPr>
            <a:xfrm>
              <a:off x="135288" y="117738"/>
              <a:ext cx="949825" cy="657750"/>
              <a:chOff x="7229325" y="1061350"/>
              <a:chExt cx="949825" cy="657750"/>
            </a:xfrm>
          </p:grpSpPr>
          <p:sp>
            <p:nvSpPr>
              <p:cNvPr id="1256" name="Google Shape;1256;p29"/>
              <p:cNvSpPr/>
              <p:nvPr/>
            </p:nvSpPr>
            <p:spPr>
              <a:xfrm>
                <a:off x="7229325"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29"/>
              <p:cNvSpPr/>
              <p:nvPr/>
            </p:nvSpPr>
            <p:spPr>
              <a:xfrm>
                <a:off x="7524375"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8" name="Google Shape;1258;p29"/>
              <p:cNvSpPr/>
              <p:nvPr/>
            </p:nvSpPr>
            <p:spPr>
              <a:xfrm>
                <a:off x="7524375"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29"/>
              <p:cNvSpPr/>
              <p:nvPr/>
            </p:nvSpPr>
            <p:spPr>
              <a:xfrm>
                <a:off x="7817550"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260" name="Google Shape;1260;p29"/>
          <p:cNvSpPr/>
          <p:nvPr/>
        </p:nvSpPr>
        <p:spPr>
          <a:xfrm flipH="1">
            <a:off x="4107033" y="156550"/>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29"/>
          <p:cNvSpPr/>
          <p:nvPr>
            <p:ph type="pic" idx="6"/>
          </p:nvPr>
        </p:nvSpPr>
        <p:spPr>
          <a:xfrm>
            <a:off x="4999325" y="1075200"/>
            <a:ext cx="3363300" cy="2993100"/>
          </a:xfrm>
          <a:prstGeom prst="hexagon">
            <a:avLst>
              <a:gd name="adj" fmla="val 25000"/>
              <a:gd name="vf" fmla="val 115470"/>
            </a:avLst>
          </a:prstGeom>
          <a:noFill/>
          <a:ln>
            <a:noFill/>
          </a:ln>
        </p:spPr>
      </p:sp>
      <p:sp>
        <p:nvSpPr>
          <p:cNvPr id="1262" name="Google Shape;1262;p29"/>
          <p:cNvSpPr/>
          <p:nvPr/>
        </p:nvSpPr>
        <p:spPr>
          <a:xfrm>
            <a:off x="4752382" y="4663710"/>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263" name="Shape 1263"/>
        <p:cNvGrpSpPr/>
        <p:nvPr/>
      </p:nvGrpSpPr>
      <p:grpSpPr>
        <a:xfrm>
          <a:off x="0" y="0"/>
          <a:ext cx="0" cy="0"/>
          <a:chOff x="0" y="0"/>
          <a:chExt cx="0" cy="0"/>
        </a:xfrm>
      </p:grpSpPr>
      <p:sp>
        <p:nvSpPr>
          <p:cNvPr id="1264" name="Google Shape;1264;p30"/>
          <p:cNvSpPr txBox="1"/>
          <p:nvPr>
            <p:ph type="title" hasCustomPrompt="1"/>
          </p:nvPr>
        </p:nvSpPr>
        <p:spPr>
          <a:xfrm>
            <a:off x="1531400" y="2519775"/>
            <a:ext cx="987600" cy="446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2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65" name="Google Shape;1265;p30"/>
          <p:cNvSpPr txBox="1"/>
          <p:nvPr>
            <p:ph type="subTitle" idx="1"/>
          </p:nvPr>
        </p:nvSpPr>
        <p:spPr>
          <a:xfrm>
            <a:off x="938525" y="3572800"/>
            <a:ext cx="2173200" cy="76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panose="020B0503020203020204"/>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9pPr>
          </a:lstStyle>
          <a:p/>
        </p:txBody>
      </p:sp>
      <p:sp>
        <p:nvSpPr>
          <p:cNvPr id="1266" name="Google Shape;1266;p30"/>
          <p:cNvSpPr txBox="1"/>
          <p:nvPr>
            <p:ph type="subTitle" idx="2"/>
          </p:nvPr>
        </p:nvSpPr>
        <p:spPr>
          <a:xfrm>
            <a:off x="938475" y="1440750"/>
            <a:ext cx="2173200" cy="404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panose="020B0606020202050201"/>
              <a:buNone/>
              <a:defRPr sz="20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1267" name="Google Shape;1267;p30"/>
          <p:cNvSpPr txBox="1"/>
          <p:nvPr>
            <p:ph type="title" idx="3" hasCustomPrompt="1"/>
          </p:nvPr>
        </p:nvSpPr>
        <p:spPr>
          <a:xfrm>
            <a:off x="4078175" y="2519775"/>
            <a:ext cx="987600" cy="446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2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68" name="Google Shape;1268;p30"/>
          <p:cNvSpPr txBox="1"/>
          <p:nvPr>
            <p:ph type="subTitle" idx="4"/>
          </p:nvPr>
        </p:nvSpPr>
        <p:spPr>
          <a:xfrm>
            <a:off x="3485425" y="3572800"/>
            <a:ext cx="2173200" cy="76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panose="020B0503020203020204"/>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9pPr>
          </a:lstStyle>
          <a:p/>
        </p:txBody>
      </p:sp>
      <p:sp>
        <p:nvSpPr>
          <p:cNvPr id="1269" name="Google Shape;1269;p30"/>
          <p:cNvSpPr txBox="1"/>
          <p:nvPr>
            <p:ph type="subTitle" idx="5"/>
          </p:nvPr>
        </p:nvSpPr>
        <p:spPr>
          <a:xfrm>
            <a:off x="3485375" y="1440750"/>
            <a:ext cx="2173200" cy="404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panose="020B0606020202050201"/>
              <a:buNone/>
              <a:defRPr sz="20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1270" name="Google Shape;1270;p30"/>
          <p:cNvSpPr txBox="1"/>
          <p:nvPr>
            <p:ph type="title" idx="6" hasCustomPrompt="1"/>
          </p:nvPr>
        </p:nvSpPr>
        <p:spPr>
          <a:xfrm>
            <a:off x="6622750" y="2519775"/>
            <a:ext cx="987600" cy="446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2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71" name="Google Shape;1271;p30"/>
          <p:cNvSpPr txBox="1"/>
          <p:nvPr>
            <p:ph type="subTitle" idx="7"/>
          </p:nvPr>
        </p:nvSpPr>
        <p:spPr>
          <a:xfrm>
            <a:off x="6032325" y="3572800"/>
            <a:ext cx="2173200" cy="76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panose="020B0503020203020204"/>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9pPr>
          </a:lstStyle>
          <a:p/>
        </p:txBody>
      </p:sp>
      <p:sp>
        <p:nvSpPr>
          <p:cNvPr id="1272" name="Google Shape;1272;p30"/>
          <p:cNvSpPr txBox="1"/>
          <p:nvPr>
            <p:ph type="subTitle" idx="8"/>
          </p:nvPr>
        </p:nvSpPr>
        <p:spPr>
          <a:xfrm>
            <a:off x="6032275" y="1440750"/>
            <a:ext cx="2173200" cy="404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panose="020B0606020202050201"/>
              <a:buNone/>
              <a:defRPr sz="20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1273" name="Google Shape;1273;p30"/>
          <p:cNvSpPr txBox="1"/>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274" name="Google Shape;1274;p30"/>
          <p:cNvGrpSpPr/>
          <p:nvPr/>
        </p:nvGrpSpPr>
        <p:grpSpPr>
          <a:xfrm>
            <a:off x="279670" y="142140"/>
            <a:ext cx="8658931" cy="4806398"/>
            <a:chOff x="279670" y="142140"/>
            <a:chExt cx="8658931" cy="4806398"/>
          </a:xfrm>
        </p:grpSpPr>
        <p:sp>
          <p:nvSpPr>
            <p:cNvPr id="1275" name="Google Shape;1275;p30"/>
            <p:cNvSpPr/>
            <p:nvPr/>
          </p:nvSpPr>
          <p:spPr>
            <a:xfrm flipH="1">
              <a:off x="8691650" y="142140"/>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30"/>
            <p:cNvSpPr/>
            <p:nvPr/>
          </p:nvSpPr>
          <p:spPr>
            <a:xfrm flipH="1">
              <a:off x="279670" y="4700338"/>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7" name="Google Shape;1277;p30"/>
          <p:cNvGrpSpPr/>
          <p:nvPr/>
        </p:nvGrpSpPr>
        <p:grpSpPr>
          <a:xfrm>
            <a:off x="251957" y="142148"/>
            <a:ext cx="8372299" cy="4843356"/>
            <a:chOff x="251957" y="142148"/>
            <a:chExt cx="8372299" cy="4843356"/>
          </a:xfrm>
        </p:grpSpPr>
        <p:grpSp>
          <p:nvGrpSpPr>
            <p:cNvPr id="1278" name="Google Shape;1278;p30"/>
            <p:cNvGrpSpPr/>
            <p:nvPr/>
          </p:nvGrpSpPr>
          <p:grpSpPr>
            <a:xfrm flipH="1">
              <a:off x="251957" y="142148"/>
              <a:ext cx="838324" cy="185756"/>
              <a:chOff x="4389925" y="459275"/>
              <a:chExt cx="999075" cy="221375"/>
            </a:xfrm>
          </p:grpSpPr>
          <p:sp>
            <p:nvSpPr>
              <p:cNvPr id="1279" name="Google Shape;1279;p30"/>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30"/>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30"/>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30"/>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30"/>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30"/>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30"/>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30"/>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30"/>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8" name="Google Shape;1288;p30"/>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9" name="Google Shape;1289;p30"/>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30"/>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91" name="Google Shape;1291;p30"/>
            <p:cNvGrpSpPr/>
            <p:nvPr/>
          </p:nvGrpSpPr>
          <p:grpSpPr>
            <a:xfrm flipH="1">
              <a:off x="7785932" y="4799748"/>
              <a:ext cx="838324" cy="185756"/>
              <a:chOff x="4389925" y="459275"/>
              <a:chExt cx="999075" cy="221375"/>
            </a:xfrm>
          </p:grpSpPr>
          <p:sp>
            <p:nvSpPr>
              <p:cNvPr id="1292" name="Google Shape;1292;p30"/>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30"/>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4" name="Google Shape;1294;p30"/>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30"/>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30"/>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30"/>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30"/>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30"/>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30"/>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30"/>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30"/>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30"/>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304" name="Google Shape;1304;p30"/>
          <p:cNvGrpSpPr/>
          <p:nvPr/>
        </p:nvGrpSpPr>
        <p:grpSpPr>
          <a:xfrm>
            <a:off x="-677625" y="-268650"/>
            <a:ext cx="9956658" cy="5037175"/>
            <a:chOff x="-677625" y="-268650"/>
            <a:chExt cx="9956658" cy="5037175"/>
          </a:xfrm>
        </p:grpSpPr>
        <p:grpSp>
          <p:nvGrpSpPr>
            <p:cNvPr id="1305" name="Google Shape;1305;p30"/>
            <p:cNvGrpSpPr/>
            <p:nvPr/>
          </p:nvGrpSpPr>
          <p:grpSpPr>
            <a:xfrm>
              <a:off x="-677625" y="1017734"/>
              <a:ext cx="1243875" cy="1001841"/>
              <a:chOff x="6198500" y="1668659"/>
              <a:chExt cx="1243875" cy="1001841"/>
            </a:xfrm>
          </p:grpSpPr>
          <p:sp>
            <p:nvSpPr>
              <p:cNvPr id="1306" name="Google Shape;1306;p30"/>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30"/>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30"/>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30"/>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30"/>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30"/>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12" name="Google Shape;1312;p30"/>
            <p:cNvGrpSpPr/>
            <p:nvPr/>
          </p:nvGrpSpPr>
          <p:grpSpPr>
            <a:xfrm flipH="1">
              <a:off x="8624258" y="4110775"/>
              <a:ext cx="654775" cy="657750"/>
              <a:chOff x="7663400" y="2447013"/>
              <a:chExt cx="654775" cy="657750"/>
            </a:xfrm>
          </p:grpSpPr>
          <p:sp>
            <p:nvSpPr>
              <p:cNvPr id="1313" name="Google Shape;1313;p30"/>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30"/>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30"/>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16" name="Google Shape;1316;p30"/>
            <p:cNvGrpSpPr/>
            <p:nvPr/>
          </p:nvGrpSpPr>
          <p:grpSpPr>
            <a:xfrm flipH="1">
              <a:off x="7351642" y="-268650"/>
              <a:ext cx="949825" cy="657750"/>
              <a:chOff x="7368350" y="1061350"/>
              <a:chExt cx="949825" cy="657750"/>
            </a:xfrm>
          </p:grpSpPr>
          <p:sp>
            <p:nvSpPr>
              <p:cNvPr id="1317" name="Google Shape;1317;p30"/>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30"/>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30"/>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30"/>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86" name="Shape 86"/>
        <p:cNvGrpSpPr/>
        <p:nvPr/>
      </p:nvGrpSpPr>
      <p:grpSpPr>
        <a:xfrm>
          <a:off x="0" y="0"/>
          <a:ext cx="0" cy="0"/>
          <a:chOff x="0" y="0"/>
          <a:chExt cx="0" cy="0"/>
        </a:xfrm>
      </p:grpSpPr>
      <p:sp>
        <p:nvSpPr>
          <p:cNvPr id="87" name="Google Shape;87;p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8" name="Google Shape;88;p4"/>
          <p:cNvSpPr txBox="1"/>
          <p:nvPr>
            <p:ph type="body" idx="1"/>
          </p:nvPr>
        </p:nvSpPr>
        <p:spPr>
          <a:xfrm>
            <a:off x="720000" y="1139551"/>
            <a:ext cx="7704000" cy="4197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p:txBody>
      </p:sp>
      <p:grpSp>
        <p:nvGrpSpPr>
          <p:cNvPr id="89" name="Google Shape;89;p4"/>
          <p:cNvGrpSpPr/>
          <p:nvPr/>
        </p:nvGrpSpPr>
        <p:grpSpPr>
          <a:xfrm>
            <a:off x="349807" y="179360"/>
            <a:ext cx="8017024" cy="4805518"/>
            <a:chOff x="349807" y="179360"/>
            <a:chExt cx="8017024" cy="4805518"/>
          </a:xfrm>
        </p:grpSpPr>
        <p:grpSp>
          <p:nvGrpSpPr>
            <p:cNvPr id="90" name="Google Shape;90;p4"/>
            <p:cNvGrpSpPr/>
            <p:nvPr/>
          </p:nvGrpSpPr>
          <p:grpSpPr>
            <a:xfrm flipH="1">
              <a:off x="349807" y="4799123"/>
              <a:ext cx="838324" cy="185756"/>
              <a:chOff x="4389925" y="459275"/>
              <a:chExt cx="999075" cy="221375"/>
            </a:xfrm>
          </p:grpSpPr>
          <p:sp>
            <p:nvSpPr>
              <p:cNvPr id="91" name="Google Shape;91;p4"/>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4"/>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4"/>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4"/>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4"/>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4"/>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4"/>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4"/>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4"/>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4"/>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4"/>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4"/>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 name="Google Shape;103;p4"/>
            <p:cNvGrpSpPr/>
            <p:nvPr/>
          </p:nvGrpSpPr>
          <p:grpSpPr>
            <a:xfrm flipH="1">
              <a:off x="7528507" y="179360"/>
              <a:ext cx="838324" cy="185756"/>
              <a:chOff x="4389925" y="459275"/>
              <a:chExt cx="999075" cy="221375"/>
            </a:xfrm>
          </p:grpSpPr>
          <p:sp>
            <p:nvSpPr>
              <p:cNvPr id="104" name="Google Shape;104;p4"/>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4"/>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4"/>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4"/>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4"/>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4"/>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4"/>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4"/>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4"/>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4"/>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4"/>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4"/>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16" name="Google Shape;116;p4"/>
          <p:cNvGrpSpPr/>
          <p:nvPr/>
        </p:nvGrpSpPr>
        <p:grpSpPr>
          <a:xfrm>
            <a:off x="135158" y="1263775"/>
            <a:ext cx="8542543" cy="3751703"/>
            <a:chOff x="135158" y="1263775"/>
            <a:chExt cx="8542543" cy="3751703"/>
          </a:xfrm>
        </p:grpSpPr>
        <p:sp>
          <p:nvSpPr>
            <p:cNvPr id="117" name="Google Shape;117;p4"/>
            <p:cNvSpPr/>
            <p:nvPr/>
          </p:nvSpPr>
          <p:spPr>
            <a:xfrm flipH="1">
              <a:off x="135158" y="1263775"/>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4"/>
            <p:cNvSpPr/>
            <p:nvPr/>
          </p:nvSpPr>
          <p:spPr>
            <a:xfrm flipH="1">
              <a:off x="8430750" y="4768527"/>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 name="Google Shape;119;p4"/>
          <p:cNvGrpSpPr/>
          <p:nvPr/>
        </p:nvGrpSpPr>
        <p:grpSpPr>
          <a:xfrm>
            <a:off x="-341717" y="210625"/>
            <a:ext cx="10226992" cy="4284738"/>
            <a:chOff x="-341717" y="210625"/>
            <a:chExt cx="10226992" cy="4284738"/>
          </a:xfrm>
        </p:grpSpPr>
        <p:grpSp>
          <p:nvGrpSpPr>
            <p:cNvPr id="120" name="Google Shape;120;p4"/>
            <p:cNvGrpSpPr/>
            <p:nvPr/>
          </p:nvGrpSpPr>
          <p:grpSpPr>
            <a:xfrm>
              <a:off x="8787483" y="3837613"/>
              <a:ext cx="654775" cy="657750"/>
              <a:chOff x="7663400" y="2447013"/>
              <a:chExt cx="654775" cy="657750"/>
            </a:xfrm>
          </p:grpSpPr>
          <p:sp>
            <p:nvSpPr>
              <p:cNvPr id="121" name="Google Shape;121;p4"/>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4"/>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4"/>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4" name="Google Shape;124;p4"/>
            <p:cNvGrpSpPr/>
            <p:nvPr/>
          </p:nvGrpSpPr>
          <p:grpSpPr>
            <a:xfrm flipH="1">
              <a:off x="-341717" y="210625"/>
              <a:ext cx="949825" cy="657750"/>
              <a:chOff x="7368350" y="1061350"/>
              <a:chExt cx="949825" cy="657750"/>
            </a:xfrm>
          </p:grpSpPr>
          <p:sp>
            <p:nvSpPr>
              <p:cNvPr id="125" name="Google Shape;125;p4"/>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4"/>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4"/>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4"/>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9" name="Google Shape;129;p4"/>
            <p:cNvGrpSpPr/>
            <p:nvPr/>
          </p:nvGrpSpPr>
          <p:grpSpPr>
            <a:xfrm>
              <a:off x="8641400" y="230459"/>
              <a:ext cx="1243875" cy="1001841"/>
              <a:chOff x="6198500" y="1668659"/>
              <a:chExt cx="1243875" cy="1001841"/>
            </a:xfrm>
          </p:grpSpPr>
          <p:sp>
            <p:nvSpPr>
              <p:cNvPr id="130" name="Google Shape;130;p4"/>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4"/>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4"/>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4"/>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4"/>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4"/>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321" name="Shape 1321"/>
        <p:cNvGrpSpPr/>
        <p:nvPr/>
      </p:nvGrpSpPr>
      <p:grpSpPr>
        <a:xfrm>
          <a:off x="0" y="0"/>
          <a:ext cx="0" cy="0"/>
          <a:chOff x="0" y="0"/>
          <a:chExt cx="0" cy="0"/>
        </a:xfrm>
      </p:grpSpPr>
      <p:sp>
        <p:nvSpPr>
          <p:cNvPr id="1322" name="Google Shape;1322;p31"/>
          <p:cNvSpPr txBox="1"/>
          <p:nvPr/>
        </p:nvSpPr>
        <p:spPr>
          <a:xfrm>
            <a:off x="713225" y="3258287"/>
            <a:ext cx="3609600" cy="64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b="1">
                <a:solidFill>
                  <a:schemeClr val="dk1"/>
                </a:solidFill>
                <a:latin typeface="DM Sans"/>
                <a:ea typeface="DM Sans"/>
                <a:cs typeface="DM Sans"/>
                <a:sym typeface="DM Sans"/>
              </a:rPr>
              <a:t>CREDITS:</a:t>
            </a:r>
            <a:r>
              <a:rPr lang="en-GB" sz="1000">
                <a:solidFill>
                  <a:schemeClr val="dk1"/>
                </a:solidFill>
                <a:latin typeface="DM Sans"/>
                <a:ea typeface="DM Sans"/>
                <a:cs typeface="DM Sans"/>
                <a:sym typeface="DM Sans"/>
              </a:rPr>
              <a:t> This presentation template was created by </a:t>
            </a:r>
            <a:r>
              <a:rPr lang="en-GB" sz="1000" b="1" u="sng">
                <a:solidFill>
                  <a:schemeClr val="dk1"/>
                </a:solidFill>
                <a:latin typeface="DM Sans"/>
                <a:ea typeface="DM Sans"/>
                <a:cs typeface="DM Sans"/>
                <a:sym typeface="DM Sans"/>
                <a:hlinkClick r:id="rId2"/>
              </a:rPr>
              <a:t>Slidesgo</a:t>
            </a:r>
            <a:r>
              <a:rPr lang="en-GB" sz="1000">
                <a:solidFill>
                  <a:schemeClr val="dk1"/>
                </a:solidFill>
                <a:latin typeface="DM Sans"/>
                <a:ea typeface="DM Sans"/>
                <a:cs typeface="DM Sans"/>
                <a:sym typeface="DM Sans"/>
              </a:rPr>
              <a:t>, and includes icons by </a:t>
            </a:r>
            <a:r>
              <a:rPr lang="en-GB" sz="1000" b="1" u="sng">
                <a:solidFill>
                  <a:schemeClr val="dk1"/>
                </a:solidFill>
                <a:latin typeface="DM Sans"/>
                <a:ea typeface="DM Sans"/>
                <a:cs typeface="DM Sans"/>
                <a:sym typeface="DM Sans"/>
                <a:hlinkClick r:id="rId3"/>
              </a:rPr>
              <a:t>Flaticon</a:t>
            </a:r>
            <a:r>
              <a:rPr lang="en-GB" sz="1000">
                <a:solidFill>
                  <a:schemeClr val="dk1"/>
                </a:solidFill>
                <a:latin typeface="DM Sans"/>
                <a:ea typeface="DM Sans"/>
                <a:cs typeface="DM Sans"/>
                <a:sym typeface="DM Sans"/>
              </a:rPr>
              <a:t>, and infographics &amp; images by </a:t>
            </a:r>
            <a:r>
              <a:rPr lang="en-GB" sz="1000" b="1" u="sng">
                <a:solidFill>
                  <a:schemeClr val="dk1"/>
                </a:solidFill>
                <a:latin typeface="DM Sans"/>
                <a:ea typeface="DM Sans"/>
                <a:cs typeface="DM Sans"/>
                <a:sym typeface="DM Sans"/>
                <a:hlinkClick r:id="rId4"/>
              </a:rPr>
              <a:t>Freepik</a:t>
            </a:r>
            <a:r>
              <a:rPr lang="en-GB" sz="1000" b="1" u="sng">
                <a:solidFill>
                  <a:schemeClr val="dk1"/>
                </a:solidFill>
                <a:latin typeface="DM Sans"/>
                <a:ea typeface="DM Sans"/>
                <a:cs typeface="DM Sans"/>
                <a:sym typeface="DM Sans"/>
              </a:rPr>
              <a:t> </a:t>
            </a:r>
            <a:endParaRPr sz="1000" b="1" u="sng">
              <a:solidFill>
                <a:schemeClr val="dk1"/>
              </a:solidFill>
              <a:latin typeface="DM Sans"/>
              <a:ea typeface="DM Sans"/>
              <a:cs typeface="DM Sans"/>
              <a:sym typeface="DM Sans"/>
            </a:endParaRPr>
          </a:p>
        </p:txBody>
      </p:sp>
      <p:sp>
        <p:nvSpPr>
          <p:cNvPr id="1323" name="Google Shape;1323;p31"/>
          <p:cNvSpPr txBox="1"/>
          <p:nvPr>
            <p:ph type="title"/>
          </p:nvPr>
        </p:nvSpPr>
        <p:spPr>
          <a:xfrm>
            <a:off x="713225" y="703062"/>
            <a:ext cx="3613500" cy="912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24" name="Google Shape;1324;p31"/>
          <p:cNvSpPr txBox="1"/>
          <p:nvPr>
            <p:ph type="subTitle" idx="1"/>
          </p:nvPr>
        </p:nvSpPr>
        <p:spPr>
          <a:xfrm>
            <a:off x="713225" y="1628448"/>
            <a:ext cx="3613500" cy="1002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grpSp>
        <p:nvGrpSpPr>
          <p:cNvPr id="1325" name="Google Shape;1325;p31"/>
          <p:cNvGrpSpPr/>
          <p:nvPr/>
        </p:nvGrpSpPr>
        <p:grpSpPr>
          <a:xfrm>
            <a:off x="243314" y="226906"/>
            <a:ext cx="8606611" cy="4741073"/>
            <a:chOff x="243314" y="226906"/>
            <a:chExt cx="8606611" cy="4741073"/>
          </a:xfrm>
        </p:grpSpPr>
        <p:grpSp>
          <p:nvGrpSpPr>
            <p:cNvPr id="1326" name="Google Shape;1326;p31"/>
            <p:cNvGrpSpPr/>
            <p:nvPr/>
          </p:nvGrpSpPr>
          <p:grpSpPr>
            <a:xfrm flipH="1">
              <a:off x="8011602" y="226906"/>
              <a:ext cx="838324" cy="185756"/>
              <a:chOff x="4389925" y="459275"/>
              <a:chExt cx="999075" cy="221375"/>
            </a:xfrm>
          </p:grpSpPr>
          <p:sp>
            <p:nvSpPr>
              <p:cNvPr id="1327" name="Google Shape;1327;p31"/>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31"/>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31"/>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31"/>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31"/>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31"/>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31"/>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31"/>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31"/>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31"/>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31"/>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31"/>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39" name="Google Shape;1339;p31"/>
            <p:cNvGrpSpPr/>
            <p:nvPr/>
          </p:nvGrpSpPr>
          <p:grpSpPr>
            <a:xfrm flipH="1">
              <a:off x="243314" y="4782223"/>
              <a:ext cx="838324" cy="185756"/>
              <a:chOff x="4389925" y="459275"/>
              <a:chExt cx="999075" cy="221375"/>
            </a:xfrm>
          </p:grpSpPr>
          <p:sp>
            <p:nvSpPr>
              <p:cNvPr id="1340" name="Google Shape;1340;p31"/>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31"/>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31"/>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31"/>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31"/>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31"/>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31"/>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31"/>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31"/>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31"/>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31"/>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31"/>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352" name="Google Shape;1352;p31"/>
          <p:cNvSpPr/>
          <p:nvPr/>
        </p:nvSpPr>
        <p:spPr>
          <a:xfrm flipH="1">
            <a:off x="41208" y="167825"/>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53" name="Google Shape;1353;p31"/>
          <p:cNvGrpSpPr/>
          <p:nvPr/>
        </p:nvGrpSpPr>
        <p:grpSpPr>
          <a:xfrm>
            <a:off x="4097088" y="-70450"/>
            <a:ext cx="5159038" cy="5274413"/>
            <a:chOff x="4097088" y="-70450"/>
            <a:chExt cx="5159038" cy="5274413"/>
          </a:xfrm>
        </p:grpSpPr>
        <p:grpSp>
          <p:nvGrpSpPr>
            <p:cNvPr id="1354" name="Google Shape;1354;p31"/>
            <p:cNvGrpSpPr/>
            <p:nvPr/>
          </p:nvGrpSpPr>
          <p:grpSpPr>
            <a:xfrm>
              <a:off x="8601350" y="4546213"/>
              <a:ext cx="654775" cy="657750"/>
              <a:chOff x="7663400" y="2447013"/>
              <a:chExt cx="654775" cy="657750"/>
            </a:xfrm>
          </p:grpSpPr>
          <p:sp>
            <p:nvSpPr>
              <p:cNvPr id="1355" name="Google Shape;1355;p31"/>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6" name="Google Shape;1356;p31"/>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31"/>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8" name="Google Shape;1358;p31"/>
            <p:cNvGrpSpPr/>
            <p:nvPr/>
          </p:nvGrpSpPr>
          <p:grpSpPr>
            <a:xfrm>
              <a:off x="4097088" y="-70450"/>
              <a:ext cx="949825" cy="657750"/>
              <a:chOff x="7368350" y="1061350"/>
              <a:chExt cx="949825" cy="657750"/>
            </a:xfrm>
          </p:grpSpPr>
          <p:sp>
            <p:nvSpPr>
              <p:cNvPr id="1359" name="Google Shape;1359;p31"/>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31"/>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31"/>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31"/>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363" name="Shape 1363"/>
        <p:cNvGrpSpPr/>
        <p:nvPr/>
      </p:nvGrpSpPr>
      <p:grpSpPr>
        <a:xfrm>
          <a:off x="0" y="0"/>
          <a:ext cx="0" cy="0"/>
          <a:chOff x="0" y="0"/>
          <a:chExt cx="0" cy="0"/>
        </a:xfrm>
      </p:grpSpPr>
      <p:grpSp>
        <p:nvGrpSpPr>
          <p:cNvPr id="1364" name="Google Shape;1364;p32"/>
          <p:cNvGrpSpPr/>
          <p:nvPr/>
        </p:nvGrpSpPr>
        <p:grpSpPr>
          <a:xfrm>
            <a:off x="279670" y="142140"/>
            <a:ext cx="8658931" cy="4806398"/>
            <a:chOff x="279670" y="142140"/>
            <a:chExt cx="8658931" cy="4806398"/>
          </a:xfrm>
        </p:grpSpPr>
        <p:sp>
          <p:nvSpPr>
            <p:cNvPr id="1365" name="Google Shape;1365;p32"/>
            <p:cNvSpPr/>
            <p:nvPr/>
          </p:nvSpPr>
          <p:spPr>
            <a:xfrm flipH="1">
              <a:off x="8691650" y="142140"/>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32"/>
            <p:cNvSpPr/>
            <p:nvPr/>
          </p:nvSpPr>
          <p:spPr>
            <a:xfrm flipH="1">
              <a:off x="279670" y="4700338"/>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7" name="Google Shape;1367;p32"/>
          <p:cNvGrpSpPr/>
          <p:nvPr/>
        </p:nvGrpSpPr>
        <p:grpSpPr>
          <a:xfrm>
            <a:off x="251957" y="142148"/>
            <a:ext cx="8372299" cy="4843356"/>
            <a:chOff x="251957" y="142148"/>
            <a:chExt cx="8372299" cy="4843356"/>
          </a:xfrm>
        </p:grpSpPr>
        <p:grpSp>
          <p:nvGrpSpPr>
            <p:cNvPr id="1368" name="Google Shape;1368;p32"/>
            <p:cNvGrpSpPr/>
            <p:nvPr/>
          </p:nvGrpSpPr>
          <p:grpSpPr>
            <a:xfrm flipH="1">
              <a:off x="251957" y="142148"/>
              <a:ext cx="838324" cy="185756"/>
              <a:chOff x="4389925" y="459275"/>
              <a:chExt cx="999075" cy="221375"/>
            </a:xfrm>
          </p:grpSpPr>
          <p:sp>
            <p:nvSpPr>
              <p:cNvPr id="1369" name="Google Shape;1369;p32"/>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32"/>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32"/>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32"/>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32"/>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32"/>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32"/>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32"/>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32"/>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32"/>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32"/>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32"/>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1" name="Google Shape;1381;p32"/>
            <p:cNvGrpSpPr/>
            <p:nvPr/>
          </p:nvGrpSpPr>
          <p:grpSpPr>
            <a:xfrm flipH="1">
              <a:off x="7785932" y="4799748"/>
              <a:ext cx="838324" cy="185756"/>
              <a:chOff x="4389925" y="459275"/>
              <a:chExt cx="999075" cy="221375"/>
            </a:xfrm>
          </p:grpSpPr>
          <p:sp>
            <p:nvSpPr>
              <p:cNvPr id="1382" name="Google Shape;1382;p32"/>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32"/>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32"/>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32"/>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32"/>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32"/>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32"/>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32"/>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32"/>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32"/>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32"/>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32"/>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394" name="Google Shape;1394;p32"/>
          <p:cNvGrpSpPr/>
          <p:nvPr/>
        </p:nvGrpSpPr>
        <p:grpSpPr>
          <a:xfrm>
            <a:off x="-677625" y="-268650"/>
            <a:ext cx="9956658" cy="5037175"/>
            <a:chOff x="-677625" y="-268650"/>
            <a:chExt cx="9956658" cy="5037175"/>
          </a:xfrm>
        </p:grpSpPr>
        <p:grpSp>
          <p:nvGrpSpPr>
            <p:cNvPr id="1395" name="Google Shape;1395;p32"/>
            <p:cNvGrpSpPr/>
            <p:nvPr/>
          </p:nvGrpSpPr>
          <p:grpSpPr>
            <a:xfrm>
              <a:off x="-677625" y="1017734"/>
              <a:ext cx="1243875" cy="1001841"/>
              <a:chOff x="6198500" y="1668659"/>
              <a:chExt cx="1243875" cy="1001841"/>
            </a:xfrm>
          </p:grpSpPr>
          <p:sp>
            <p:nvSpPr>
              <p:cNvPr id="1396" name="Google Shape;1396;p32"/>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32"/>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32"/>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32"/>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32"/>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32"/>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2" name="Google Shape;1402;p32"/>
            <p:cNvGrpSpPr/>
            <p:nvPr/>
          </p:nvGrpSpPr>
          <p:grpSpPr>
            <a:xfrm flipH="1">
              <a:off x="8624258" y="4110775"/>
              <a:ext cx="654775" cy="657750"/>
              <a:chOff x="7663400" y="2447013"/>
              <a:chExt cx="654775" cy="657750"/>
            </a:xfrm>
          </p:grpSpPr>
          <p:sp>
            <p:nvSpPr>
              <p:cNvPr id="1403" name="Google Shape;1403;p32"/>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32"/>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32"/>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6" name="Google Shape;1406;p32"/>
            <p:cNvGrpSpPr/>
            <p:nvPr/>
          </p:nvGrpSpPr>
          <p:grpSpPr>
            <a:xfrm flipH="1">
              <a:off x="7351642" y="-268650"/>
              <a:ext cx="949825" cy="657750"/>
              <a:chOff x="7368350" y="1061350"/>
              <a:chExt cx="949825" cy="657750"/>
            </a:xfrm>
          </p:grpSpPr>
          <p:sp>
            <p:nvSpPr>
              <p:cNvPr id="1407" name="Google Shape;1407;p32"/>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32"/>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32"/>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32"/>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411" name="Shape 1411"/>
        <p:cNvGrpSpPr/>
        <p:nvPr/>
      </p:nvGrpSpPr>
      <p:grpSpPr>
        <a:xfrm>
          <a:off x="0" y="0"/>
          <a:ext cx="0" cy="0"/>
          <a:chOff x="0" y="0"/>
          <a:chExt cx="0" cy="0"/>
        </a:xfrm>
      </p:grpSpPr>
      <p:grpSp>
        <p:nvGrpSpPr>
          <p:cNvPr id="1412" name="Google Shape;1412;p33"/>
          <p:cNvGrpSpPr/>
          <p:nvPr/>
        </p:nvGrpSpPr>
        <p:grpSpPr>
          <a:xfrm>
            <a:off x="7488089" y="198735"/>
            <a:ext cx="838324" cy="185756"/>
            <a:chOff x="4389925" y="459275"/>
            <a:chExt cx="999075" cy="221375"/>
          </a:xfrm>
        </p:grpSpPr>
        <p:sp>
          <p:nvSpPr>
            <p:cNvPr id="1413" name="Google Shape;1413;p33"/>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33"/>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33"/>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33"/>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33"/>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33"/>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33"/>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420;p33"/>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33"/>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33"/>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33"/>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33"/>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25" name="Google Shape;1425;p33"/>
          <p:cNvGrpSpPr/>
          <p:nvPr/>
        </p:nvGrpSpPr>
        <p:grpSpPr>
          <a:xfrm>
            <a:off x="385814" y="4727485"/>
            <a:ext cx="838324" cy="185756"/>
            <a:chOff x="4389925" y="459275"/>
            <a:chExt cx="999075" cy="221375"/>
          </a:xfrm>
        </p:grpSpPr>
        <p:sp>
          <p:nvSpPr>
            <p:cNvPr id="1426" name="Google Shape;1426;p33"/>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33"/>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33"/>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33"/>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33"/>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33"/>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33"/>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33"/>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4" name="Google Shape;1434;p33"/>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33"/>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33"/>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33"/>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8" name="Google Shape;1438;p33"/>
          <p:cNvGrpSpPr/>
          <p:nvPr/>
        </p:nvGrpSpPr>
        <p:grpSpPr>
          <a:xfrm>
            <a:off x="209632" y="156550"/>
            <a:ext cx="1477226" cy="4193861"/>
            <a:chOff x="209632" y="156550"/>
            <a:chExt cx="1477226" cy="4193861"/>
          </a:xfrm>
        </p:grpSpPr>
        <p:sp>
          <p:nvSpPr>
            <p:cNvPr id="1439" name="Google Shape;1439;p33"/>
            <p:cNvSpPr/>
            <p:nvPr/>
          </p:nvSpPr>
          <p:spPr>
            <a:xfrm flipH="1">
              <a:off x="1400283" y="156550"/>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0" name="Google Shape;1440;p33"/>
            <p:cNvSpPr/>
            <p:nvPr/>
          </p:nvSpPr>
          <p:spPr>
            <a:xfrm>
              <a:off x="209632" y="4103460"/>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1" name="Google Shape;1441;p33"/>
          <p:cNvGrpSpPr/>
          <p:nvPr/>
        </p:nvGrpSpPr>
        <p:grpSpPr>
          <a:xfrm>
            <a:off x="8628350" y="156538"/>
            <a:ext cx="654775" cy="657750"/>
            <a:chOff x="7663400" y="2447013"/>
            <a:chExt cx="654775" cy="657750"/>
          </a:xfrm>
        </p:grpSpPr>
        <p:sp>
          <p:nvSpPr>
            <p:cNvPr id="1442" name="Google Shape;1442;p33"/>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33"/>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33"/>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5" name="Google Shape;1445;p33"/>
          <p:cNvGrpSpPr/>
          <p:nvPr/>
        </p:nvGrpSpPr>
        <p:grpSpPr>
          <a:xfrm>
            <a:off x="135288" y="117738"/>
            <a:ext cx="949825" cy="657750"/>
            <a:chOff x="7229325" y="1061350"/>
            <a:chExt cx="949825" cy="657750"/>
          </a:xfrm>
        </p:grpSpPr>
        <p:sp>
          <p:nvSpPr>
            <p:cNvPr id="1446" name="Google Shape;1446;p33"/>
            <p:cNvSpPr/>
            <p:nvPr/>
          </p:nvSpPr>
          <p:spPr>
            <a:xfrm>
              <a:off x="7229325"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33"/>
            <p:cNvSpPr/>
            <p:nvPr/>
          </p:nvSpPr>
          <p:spPr>
            <a:xfrm>
              <a:off x="7524375"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33"/>
            <p:cNvSpPr/>
            <p:nvPr/>
          </p:nvSpPr>
          <p:spPr>
            <a:xfrm>
              <a:off x="7524375"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33"/>
            <p:cNvSpPr/>
            <p:nvPr/>
          </p:nvSpPr>
          <p:spPr>
            <a:xfrm>
              <a:off x="7817550"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0" name="Google Shape;1450;p33"/>
          <p:cNvGrpSpPr/>
          <p:nvPr/>
        </p:nvGrpSpPr>
        <p:grpSpPr>
          <a:xfrm rot="10800000" flipH="1">
            <a:off x="8199913" y="4204209"/>
            <a:ext cx="1243875" cy="1001841"/>
            <a:chOff x="6198500" y="1668659"/>
            <a:chExt cx="1243875" cy="1001841"/>
          </a:xfrm>
        </p:grpSpPr>
        <p:sp>
          <p:nvSpPr>
            <p:cNvPr id="1451" name="Google Shape;1451;p33"/>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33"/>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33"/>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33"/>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33"/>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33"/>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36" name="Shape 136"/>
        <p:cNvGrpSpPr/>
        <p:nvPr/>
      </p:nvGrpSpPr>
      <p:grpSpPr>
        <a:xfrm>
          <a:off x="0" y="0"/>
          <a:ext cx="0" cy="0"/>
          <a:chOff x="0" y="0"/>
          <a:chExt cx="0" cy="0"/>
        </a:xfrm>
      </p:grpSpPr>
      <p:sp>
        <p:nvSpPr>
          <p:cNvPr id="137" name="Google Shape;137;p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8" name="Google Shape;138;p5"/>
          <p:cNvSpPr txBox="1"/>
          <p:nvPr>
            <p:ph type="subTitle" idx="1"/>
          </p:nvPr>
        </p:nvSpPr>
        <p:spPr>
          <a:xfrm>
            <a:off x="5089996" y="3798303"/>
            <a:ext cx="2204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39" name="Google Shape;139;p5"/>
          <p:cNvSpPr txBox="1"/>
          <p:nvPr>
            <p:ph type="subTitle" idx="2"/>
          </p:nvPr>
        </p:nvSpPr>
        <p:spPr>
          <a:xfrm>
            <a:off x="1847310" y="3798303"/>
            <a:ext cx="2203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40" name="Google Shape;140;p5"/>
          <p:cNvSpPr txBox="1"/>
          <p:nvPr>
            <p:ph type="subTitle" idx="3"/>
          </p:nvPr>
        </p:nvSpPr>
        <p:spPr>
          <a:xfrm>
            <a:off x="5089988" y="3454204"/>
            <a:ext cx="2204700" cy="42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panose="020B0606020202050201"/>
              <a:buNone/>
              <a:defRPr sz="2000" b="1">
                <a:solidFill>
                  <a:schemeClr val="dk1"/>
                </a:solidFill>
                <a:latin typeface="Plus Jakarta Sans"/>
                <a:ea typeface="Plus Jakarta Sans"/>
                <a:cs typeface="Plus Jakarta Sans"/>
                <a:sym typeface="Plus Jakarta Sans"/>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41" name="Google Shape;141;p5"/>
          <p:cNvSpPr txBox="1"/>
          <p:nvPr>
            <p:ph type="subTitle" idx="4"/>
          </p:nvPr>
        </p:nvSpPr>
        <p:spPr>
          <a:xfrm>
            <a:off x="1847113" y="3454204"/>
            <a:ext cx="2203500" cy="42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panose="020B0606020202050201"/>
              <a:buNone/>
              <a:defRPr sz="2000" b="1">
                <a:solidFill>
                  <a:schemeClr val="dk1"/>
                </a:solidFill>
                <a:latin typeface="Plus Jakarta Sans"/>
                <a:ea typeface="Plus Jakarta Sans"/>
                <a:cs typeface="Plus Jakarta Sans"/>
                <a:sym typeface="Plus Jakarta Sans"/>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grpSp>
        <p:nvGrpSpPr>
          <p:cNvPr id="142" name="Google Shape;142;p5"/>
          <p:cNvGrpSpPr/>
          <p:nvPr/>
        </p:nvGrpSpPr>
        <p:grpSpPr>
          <a:xfrm>
            <a:off x="349807" y="179360"/>
            <a:ext cx="8017024" cy="4805518"/>
            <a:chOff x="349807" y="179360"/>
            <a:chExt cx="8017024" cy="4805518"/>
          </a:xfrm>
        </p:grpSpPr>
        <p:grpSp>
          <p:nvGrpSpPr>
            <p:cNvPr id="143" name="Google Shape;143;p5"/>
            <p:cNvGrpSpPr/>
            <p:nvPr/>
          </p:nvGrpSpPr>
          <p:grpSpPr>
            <a:xfrm flipH="1">
              <a:off x="349807" y="4799123"/>
              <a:ext cx="838324" cy="185756"/>
              <a:chOff x="4389925" y="459275"/>
              <a:chExt cx="999075" cy="221375"/>
            </a:xfrm>
          </p:grpSpPr>
          <p:sp>
            <p:nvSpPr>
              <p:cNvPr id="144" name="Google Shape;144;p5"/>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5"/>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5"/>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5"/>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5"/>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5"/>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5"/>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5"/>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5"/>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5"/>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5"/>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5"/>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 name="Google Shape;156;p5"/>
            <p:cNvGrpSpPr/>
            <p:nvPr/>
          </p:nvGrpSpPr>
          <p:grpSpPr>
            <a:xfrm flipH="1">
              <a:off x="7528507" y="179360"/>
              <a:ext cx="838324" cy="185756"/>
              <a:chOff x="4389925" y="459275"/>
              <a:chExt cx="999075" cy="221375"/>
            </a:xfrm>
          </p:grpSpPr>
          <p:sp>
            <p:nvSpPr>
              <p:cNvPr id="157" name="Google Shape;157;p5"/>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5"/>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5"/>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5"/>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5"/>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5"/>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5"/>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5"/>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5"/>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5"/>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5"/>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5"/>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69" name="Google Shape;169;p5"/>
          <p:cNvGrpSpPr/>
          <p:nvPr/>
        </p:nvGrpSpPr>
        <p:grpSpPr>
          <a:xfrm>
            <a:off x="135158" y="1263775"/>
            <a:ext cx="8542543" cy="3751703"/>
            <a:chOff x="135158" y="1263775"/>
            <a:chExt cx="8542543" cy="3751703"/>
          </a:xfrm>
        </p:grpSpPr>
        <p:sp>
          <p:nvSpPr>
            <p:cNvPr id="170" name="Google Shape;170;p5"/>
            <p:cNvSpPr/>
            <p:nvPr/>
          </p:nvSpPr>
          <p:spPr>
            <a:xfrm flipH="1">
              <a:off x="135158" y="1263775"/>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5"/>
            <p:cNvSpPr/>
            <p:nvPr/>
          </p:nvSpPr>
          <p:spPr>
            <a:xfrm flipH="1">
              <a:off x="8430750" y="4768527"/>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2" name="Google Shape;172;p5"/>
          <p:cNvGrpSpPr/>
          <p:nvPr/>
        </p:nvGrpSpPr>
        <p:grpSpPr>
          <a:xfrm>
            <a:off x="-341717" y="210625"/>
            <a:ext cx="10226992" cy="4284738"/>
            <a:chOff x="-341717" y="210625"/>
            <a:chExt cx="10226992" cy="4284738"/>
          </a:xfrm>
        </p:grpSpPr>
        <p:grpSp>
          <p:nvGrpSpPr>
            <p:cNvPr id="173" name="Google Shape;173;p5"/>
            <p:cNvGrpSpPr/>
            <p:nvPr/>
          </p:nvGrpSpPr>
          <p:grpSpPr>
            <a:xfrm>
              <a:off x="8787483" y="3837613"/>
              <a:ext cx="654775" cy="657750"/>
              <a:chOff x="7663400" y="2447013"/>
              <a:chExt cx="654775" cy="657750"/>
            </a:xfrm>
          </p:grpSpPr>
          <p:sp>
            <p:nvSpPr>
              <p:cNvPr id="174" name="Google Shape;174;p5"/>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5"/>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5"/>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7" name="Google Shape;177;p5"/>
            <p:cNvGrpSpPr/>
            <p:nvPr/>
          </p:nvGrpSpPr>
          <p:grpSpPr>
            <a:xfrm flipH="1">
              <a:off x="-341717" y="210625"/>
              <a:ext cx="949825" cy="657750"/>
              <a:chOff x="7368350" y="1061350"/>
              <a:chExt cx="949825" cy="657750"/>
            </a:xfrm>
          </p:grpSpPr>
          <p:sp>
            <p:nvSpPr>
              <p:cNvPr id="178" name="Google Shape;178;p5"/>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5"/>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5"/>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5"/>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2" name="Google Shape;182;p5"/>
            <p:cNvGrpSpPr/>
            <p:nvPr/>
          </p:nvGrpSpPr>
          <p:grpSpPr>
            <a:xfrm>
              <a:off x="8641400" y="230459"/>
              <a:ext cx="1243875" cy="1001841"/>
              <a:chOff x="6198500" y="1668659"/>
              <a:chExt cx="1243875" cy="1001841"/>
            </a:xfrm>
          </p:grpSpPr>
          <p:sp>
            <p:nvSpPr>
              <p:cNvPr id="183" name="Google Shape;183;p5"/>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5"/>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5"/>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5"/>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5"/>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5"/>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89" name="Shape 189"/>
        <p:cNvGrpSpPr/>
        <p:nvPr/>
      </p:nvGrpSpPr>
      <p:grpSpPr>
        <a:xfrm>
          <a:off x="0" y="0"/>
          <a:ext cx="0" cy="0"/>
          <a:chOff x="0" y="0"/>
          <a:chExt cx="0" cy="0"/>
        </a:xfrm>
      </p:grpSpPr>
      <p:sp>
        <p:nvSpPr>
          <p:cNvPr id="190" name="Google Shape;190;p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91" name="Google Shape;191;p6"/>
          <p:cNvGrpSpPr/>
          <p:nvPr/>
        </p:nvGrpSpPr>
        <p:grpSpPr>
          <a:xfrm>
            <a:off x="279670" y="142140"/>
            <a:ext cx="8658931" cy="4806398"/>
            <a:chOff x="279670" y="142140"/>
            <a:chExt cx="8658931" cy="4806398"/>
          </a:xfrm>
        </p:grpSpPr>
        <p:sp>
          <p:nvSpPr>
            <p:cNvPr id="192" name="Google Shape;192;p6"/>
            <p:cNvSpPr/>
            <p:nvPr/>
          </p:nvSpPr>
          <p:spPr>
            <a:xfrm flipH="1">
              <a:off x="8691650" y="142140"/>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6"/>
            <p:cNvSpPr/>
            <p:nvPr/>
          </p:nvSpPr>
          <p:spPr>
            <a:xfrm flipH="1">
              <a:off x="279670" y="4700338"/>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4" name="Google Shape;194;p6"/>
          <p:cNvGrpSpPr/>
          <p:nvPr/>
        </p:nvGrpSpPr>
        <p:grpSpPr>
          <a:xfrm>
            <a:off x="251957" y="142148"/>
            <a:ext cx="8372299" cy="4843356"/>
            <a:chOff x="251957" y="142148"/>
            <a:chExt cx="8372299" cy="4843356"/>
          </a:xfrm>
        </p:grpSpPr>
        <p:grpSp>
          <p:nvGrpSpPr>
            <p:cNvPr id="195" name="Google Shape;195;p6"/>
            <p:cNvGrpSpPr/>
            <p:nvPr/>
          </p:nvGrpSpPr>
          <p:grpSpPr>
            <a:xfrm flipH="1">
              <a:off x="251957" y="142148"/>
              <a:ext cx="838324" cy="185756"/>
              <a:chOff x="4389925" y="459275"/>
              <a:chExt cx="999075" cy="221375"/>
            </a:xfrm>
          </p:grpSpPr>
          <p:sp>
            <p:nvSpPr>
              <p:cNvPr id="196" name="Google Shape;196;p6"/>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6"/>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6"/>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6"/>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6"/>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6"/>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6"/>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6"/>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6"/>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6"/>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6"/>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6"/>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8" name="Google Shape;208;p6"/>
            <p:cNvGrpSpPr/>
            <p:nvPr/>
          </p:nvGrpSpPr>
          <p:grpSpPr>
            <a:xfrm flipH="1">
              <a:off x="7785932" y="4799748"/>
              <a:ext cx="838324" cy="185756"/>
              <a:chOff x="4389925" y="459275"/>
              <a:chExt cx="999075" cy="221375"/>
            </a:xfrm>
          </p:grpSpPr>
          <p:sp>
            <p:nvSpPr>
              <p:cNvPr id="209" name="Google Shape;209;p6"/>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6"/>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6"/>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6"/>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6"/>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6"/>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6"/>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6"/>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6"/>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6"/>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6"/>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6"/>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21" name="Google Shape;221;p6"/>
          <p:cNvGrpSpPr/>
          <p:nvPr/>
        </p:nvGrpSpPr>
        <p:grpSpPr>
          <a:xfrm>
            <a:off x="-677625" y="-268650"/>
            <a:ext cx="9956658" cy="5037175"/>
            <a:chOff x="-677625" y="-268650"/>
            <a:chExt cx="9956658" cy="5037175"/>
          </a:xfrm>
        </p:grpSpPr>
        <p:grpSp>
          <p:nvGrpSpPr>
            <p:cNvPr id="222" name="Google Shape;222;p6"/>
            <p:cNvGrpSpPr/>
            <p:nvPr/>
          </p:nvGrpSpPr>
          <p:grpSpPr>
            <a:xfrm>
              <a:off x="-677625" y="1017734"/>
              <a:ext cx="1243875" cy="1001841"/>
              <a:chOff x="6198500" y="1668659"/>
              <a:chExt cx="1243875" cy="1001841"/>
            </a:xfrm>
          </p:grpSpPr>
          <p:sp>
            <p:nvSpPr>
              <p:cNvPr id="223" name="Google Shape;223;p6"/>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6"/>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6"/>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6"/>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6"/>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6"/>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9" name="Google Shape;229;p6"/>
            <p:cNvGrpSpPr/>
            <p:nvPr/>
          </p:nvGrpSpPr>
          <p:grpSpPr>
            <a:xfrm flipH="1">
              <a:off x="8624258" y="4110775"/>
              <a:ext cx="654775" cy="657750"/>
              <a:chOff x="7663400" y="2447013"/>
              <a:chExt cx="654775" cy="657750"/>
            </a:xfrm>
          </p:grpSpPr>
          <p:sp>
            <p:nvSpPr>
              <p:cNvPr id="230" name="Google Shape;230;p6"/>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6"/>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6"/>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3" name="Google Shape;233;p6"/>
            <p:cNvGrpSpPr/>
            <p:nvPr/>
          </p:nvGrpSpPr>
          <p:grpSpPr>
            <a:xfrm flipH="1">
              <a:off x="7351642" y="-268650"/>
              <a:ext cx="949825" cy="657750"/>
              <a:chOff x="7368350" y="1061350"/>
              <a:chExt cx="949825" cy="657750"/>
            </a:xfrm>
          </p:grpSpPr>
          <p:sp>
            <p:nvSpPr>
              <p:cNvPr id="234" name="Google Shape;234;p6"/>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6"/>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6"/>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6"/>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38" name="Shape 238"/>
        <p:cNvGrpSpPr/>
        <p:nvPr/>
      </p:nvGrpSpPr>
      <p:grpSpPr>
        <a:xfrm>
          <a:off x="0" y="0"/>
          <a:ext cx="0" cy="0"/>
          <a:chOff x="0" y="0"/>
          <a:chExt cx="0" cy="0"/>
        </a:xfrm>
      </p:grpSpPr>
      <p:sp>
        <p:nvSpPr>
          <p:cNvPr id="239" name="Google Shape;239;p7"/>
          <p:cNvSpPr txBox="1"/>
          <p:nvPr>
            <p:ph type="title"/>
          </p:nvPr>
        </p:nvSpPr>
        <p:spPr>
          <a:xfrm>
            <a:off x="4758025" y="1051500"/>
            <a:ext cx="3549900" cy="113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0" name="Google Shape;240;p7"/>
          <p:cNvSpPr txBox="1"/>
          <p:nvPr>
            <p:ph type="subTitle" idx="1"/>
          </p:nvPr>
        </p:nvSpPr>
        <p:spPr>
          <a:xfrm>
            <a:off x="4758025" y="2184900"/>
            <a:ext cx="3549900" cy="1907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p:txBody>
      </p:sp>
      <p:sp>
        <p:nvSpPr>
          <p:cNvPr id="241" name="Google Shape;241;p7"/>
          <p:cNvSpPr/>
          <p:nvPr>
            <p:ph type="pic" idx="2"/>
          </p:nvPr>
        </p:nvSpPr>
        <p:spPr>
          <a:xfrm>
            <a:off x="1040075" y="1075200"/>
            <a:ext cx="3363300" cy="2993100"/>
          </a:xfrm>
          <a:prstGeom prst="hexagon">
            <a:avLst>
              <a:gd name="adj" fmla="val 25000"/>
              <a:gd name="vf" fmla="val 115470"/>
            </a:avLst>
          </a:prstGeom>
          <a:noFill/>
          <a:ln>
            <a:noFill/>
          </a:ln>
        </p:spPr>
      </p:sp>
      <p:grpSp>
        <p:nvGrpSpPr>
          <p:cNvPr id="242" name="Google Shape;242;p7"/>
          <p:cNvGrpSpPr/>
          <p:nvPr/>
        </p:nvGrpSpPr>
        <p:grpSpPr>
          <a:xfrm>
            <a:off x="560570" y="199048"/>
            <a:ext cx="8225224" cy="4714193"/>
            <a:chOff x="560570" y="199048"/>
            <a:chExt cx="8225224" cy="4714193"/>
          </a:xfrm>
        </p:grpSpPr>
        <p:grpSp>
          <p:nvGrpSpPr>
            <p:cNvPr id="243" name="Google Shape;243;p7"/>
            <p:cNvGrpSpPr/>
            <p:nvPr/>
          </p:nvGrpSpPr>
          <p:grpSpPr>
            <a:xfrm flipH="1">
              <a:off x="7947470" y="199048"/>
              <a:ext cx="838324" cy="185756"/>
              <a:chOff x="4389925" y="459275"/>
              <a:chExt cx="999075" cy="221375"/>
            </a:xfrm>
          </p:grpSpPr>
          <p:sp>
            <p:nvSpPr>
              <p:cNvPr id="244" name="Google Shape;244;p7"/>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7"/>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7"/>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7"/>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7"/>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7"/>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7"/>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7"/>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7"/>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7"/>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7"/>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7"/>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6" name="Google Shape;256;p7"/>
            <p:cNvGrpSpPr/>
            <p:nvPr/>
          </p:nvGrpSpPr>
          <p:grpSpPr>
            <a:xfrm flipH="1">
              <a:off x="560570" y="4727485"/>
              <a:ext cx="838324" cy="185756"/>
              <a:chOff x="4389925" y="459275"/>
              <a:chExt cx="999075" cy="221375"/>
            </a:xfrm>
          </p:grpSpPr>
          <p:sp>
            <p:nvSpPr>
              <p:cNvPr id="257" name="Google Shape;257;p7"/>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7"/>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7"/>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7"/>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7"/>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7"/>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7"/>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7"/>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7"/>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7"/>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7"/>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7"/>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69" name="Google Shape;269;p7"/>
          <p:cNvGrpSpPr/>
          <p:nvPr/>
        </p:nvGrpSpPr>
        <p:grpSpPr>
          <a:xfrm>
            <a:off x="3950063" y="-180525"/>
            <a:ext cx="4946470" cy="5165187"/>
            <a:chOff x="3950063" y="-180525"/>
            <a:chExt cx="4946470" cy="5165187"/>
          </a:xfrm>
        </p:grpSpPr>
        <p:grpSp>
          <p:nvGrpSpPr>
            <p:cNvPr id="270" name="Google Shape;270;p7"/>
            <p:cNvGrpSpPr/>
            <p:nvPr/>
          </p:nvGrpSpPr>
          <p:grpSpPr>
            <a:xfrm flipH="1">
              <a:off x="8241758" y="4326913"/>
              <a:ext cx="654775" cy="657750"/>
              <a:chOff x="7663400" y="2447013"/>
              <a:chExt cx="654775" cy="657750"/>
            </a:xfrm>
          </p:grpSpPr>
          <p:sp>
            <p:nvSpPr>
              <p:cNvPr id="271" name="Google Shape;271;p7"/>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7"/>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7"/>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4" name="Google Shape;274;p7"/>
            <p:cNvGrpSpPr/>
            <p:nvPr/>
          </p:nvGrpSpPr>
          <p:grpSpPr>
            <a:xfrm>
              <a:off x="3950063" y="-180525"/>
              <a:ext cx="1243875" cy="1001841"/>
              <a:chOff x="6198500" y="1668659"/>
              <a:chExt cx="1243875" cy="1001841"/>
            </a:xfrm>
          </p:grpSpPr>
          <p:sp>
            <p:nvSpPr>
              <p:cNvPr id="275" name="Google Shape;275;p7"/>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7"/>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7"/>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7"/>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7"/>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7"/>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81" name="Google Shape;281;p7"/>
          <p:cNvGrpSpPr/>
          <p:nvPr/>
        </p:nvGrpSpPr>
        <p:grpSpPr>
          <a:xfrm>
            <a:off x="385825" y="168452"/>
            <a:ext cx="4822958" cy="4683748"/>
            <a:chOff x="385825" y="168452"/>
            <a:chExt cx="4822958" cy="4683748"/>
          </a:xfrm>
        </p:grpSpPr>
        <p:sp>
          <p:nvSpPr>
            <p:cNvPr id="282" name="Google Shape;282;p7"/>
            <p:cNvSpPr/>
            <p:nvPr/>
          </p:nvSpPr>
          <p:spPr>
            <a:xfrm flipH="1">
              <a:off x="385825" y="168452"/>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7"/>
            <p:cNvSpPr/>
            <p:nvPr/>
          </p:nvSpPr>
          <p:spPr>
            <a:xfrm flipH="1">
              <a:off x="4922208" y="4604000"/>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284" name="Shape 284"/>
        <p:cNvGrpSpPr/>
        <p:nvPr/>
      </p:nvGrpSpPr>
      <p:grpSpPr>
        <a:xfrm>
          <a:off x="0" y="0"/>
          <a:ext cx="0" cy="0"/>
          <a:chOff x="0" y="0"/>
          <a:chExt cx="0" cy="0"/>
        </a:xfrm>
      </p:grpSpPr>
      <p:sp>
        <p:nvSpPr>
          <p:cNvPr id="285" name="Google Shape;285;p8"/>
          <p:cNvSpPr txBox="1"/>
          <p:nvPr>
            <p:ph type="title"/>
          </p:nvPr>
        </p:nvSpPr>
        <p:spPr>
          <a:xfrm>
            <a:off x="713225" y="1761600"/>
            <a:ext cx="3873600" cy="16203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4800"/>
              <a:buNone/>
              <a:defRPr sz="5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286" name="Google Shape;286;p8"/>
          <p:cNvGrpSpPr/>
          <p:nvPr/>
        </p:nvGrpSpPr>
        <p:grpSpPr>
          <a:xfrm>
            <a:off x="385814" y="311460"/>
            <a:ext cx="8419724" cy="4601781"/>
            <a:chOff x="385814" y="311460"/>
            <a:chExt cx="8419724" cy="4601781"/>
          </a:xfrm>
        </p:grpSpPr>
        <p:grpSp>
          <p:nvGrpSpPr>
            <p:cNvPr id="287" name="Google Shape;287;p8"/>
            <p:cNvGrpSpPr/>
            <p:nvPr/>
          </p:nvGrpSpPr>
          <p:grpSpPr>
            <a:xfrm>
              <a:off x="7967214" y="311460"/>
              <a:ext cx="838324" cy="185756"/>
              <a:chOff x="4389925" y="459275"/>
              <a:chExt cx="999075" cy="221375"/>
            </a:xfrm>
          </p:grpSpPr>
          <p:sp>
            <p:nvSpPr>
              <p:cNvPr id="288" name="Google Shape;288;p8"/>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8"/>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8"/>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8"/>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8"/>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8"/>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8"/>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8"/>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8"/>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8"/>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8"/>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8"/>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0" name="Google Shape;300;p8"/>
            <p:cNvGrpSpPr/>
            <p:nvPr/>
          </p:nvGrpSpPr>
          <p:grpSpPr>
            <a:xfrm>
              <a:off x="385814" y="4727485"/>
              <a:ext cx="838324" cy="185756"/>
              <a:chOff x="4389925" y="459275"/>
              <a:chExt cx="999075" cy="221375"/>
            </a:xfrm>
          </p:grpSpPr>
          <p:sp>
            <p:nvSpPr>
              <p:cNvPr id="301" name="Google Shape;301;p8"/>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8"/>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8"/>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8"/>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8"/>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8"/>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8"/>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8"/>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8"/>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8"/>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8"/>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8"/>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13" name="Google Shape;313;p8"/>
          <p:cNvSpPr/>
          <p:nvPr/>
        </p:nvSpPr>
        <p:spPr>
          <a:xfrm flipH="1">
            <a:off x="3199833" y="210625"/>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4" name="Google Shape;314;p8"/>
          <p:cNvGrpSpPr/>
          <p:nvPr/>
        </p:nvGrpSpPr>
        <p:grpSpPr>
          <a:xfrm>
            <a:off x="274325" y="210625"/>
            <a:ext cx="8593075" cy="4774038"/>
            <a:chOff x="274325" y="210625"/>
            <a:chExt cx="8593075" cy="4774038"/>
          </a:xfrm>
        </p:grpSpPr>
        <p:grpSp>
          <p:nvGrpSpPr>
            <p:cNvPr id="315" name="Google Shape;315;p8"/>
            <p:cNvGrpSpPr/>
            <p:nvPr/>
          </p:nvGrpSpPr>
          <p:grpSpPr>
            <a:xfrm>
              <a:off x="8212625" y="4326913"/>
              <a:ext cx="654775" cy="657750"/>
              <a:chOff x="7663400" y="2447013"/>
              <a:chExt cx="654775" cy="657750"/>
            </a:xfrm>
          </p:grpSpPr>
          <p:sp>
            <p:nvSpPr>
              <p:cNvPr id="316" name="Google Shape;316;p8"/>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8"/>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8"/>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9" name="Google Shape;319;p8"/>
            <p:cNvGrpSpPr/>
            <p:nvPr/>
          </p:nvGrpSpPr>
          <p:grpSpPr>
            <a:xfrm>
              <a:off x="274325" y="210625"/>
              <a:ext cx="949825" cy="657750"/>
              <a:chOff x="7368350" y="1061350"/>
              <a:chExt cx="949825" cy="657750"/>
            </a:xfrm>
          </p:grpSpPr>
          <p:sp>
            <p:nvSpPr>
              <p:cNvPr id="320" name="Google Shape;320;p8"/>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8"/>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8"/>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8"/>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24" name="Google Shape;324;p8"/>
          <p:cNvSpPr/>
          <p:nvPr>
            <p:ph type="pic" idx="2"/>
          </p:nvPr>
        </p:nvSpPr>
        <p:spPr>
          <a:xfrm>
            <a:off x="4999313" y="1075200"/>
            <a:ext cx="3363300" cy="2993100"/>
          </a:xfrm>
          <a:prstGeom prst="hexagon">
            <a:avLst>
              <a:gd name="adj" fmla="val 25000"/>
              <a:gd name="vf" fmla="val 115470"/>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25" name="Shape 325"/>
        <p:cNvGrpSpPr/>
        <p:nvPr/>
      </p:nvGrpSpPr>
      <p:grpSpPr>
        <a:xfrm>
          <a:off x="0" y="0"/>
          <a:ext cx="0" cy="0"/>
          <a:chOff x="0" y="0"/>
          <a:chExt cx="0" cy="0"/>
        </a:xfrm>
      </p:grpSpPr>
      <p:sp>
        <p:nvSpPr>
          <p:cNvPr id="326" name="Google Shape;326;p9"/>
          <p:cNvSpPr txBox="1"/>
          <p:nvPr>
            <p:ph type="title"/>
          </p:nvPr>
        </p:nvSpPr>
        <p:spPr>
          <a:xfrm>
            <a:off x="4878450" y="1686275"/>
            <a:ext cx="3363300" cy="1090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7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327" name="Google Shape;327;p9"/>
          <p:cNvSpPr txBox="1"/>
          <p:nvPr>
            <p:ph type="subTitle" idx="1"/>
          </p:nvPr>
        </p:nvSpPr>
        <p:spPr>
          <a:xfrm>
            <a:off x="4878438" y="2700425"/>
            <a:ext cx="3363300" cy="84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328" name="Google Shape;328;p9"/>
          <p:cNvSpPr/>
          <p:nvPr>
            <p:ph type="pic" idx="2"/>
          </p:nvPr>
        </p:nvSpPr>
        <p:spPr>
          <a:xfrm>
            <a:off x="968875" y="1075200"/>
            <a:ext cx="3363300" cy="2993100"/>
          </a:xfrm>
          <a:prstGeom prst="hexagon">
            <a:avLst>
              <a:gd name="adj" fmla="val 25000"/>
              <a:gd name="vf" fmla="val 115470"/>
            </a:avLst>
          </a:prstGeom>
          <a:noFill/>
          <a:ln>
            <a:noFill/>
          </a:ln>
        </p:spPr>
      </p:sp>
      <p:grpSp>
        <p:nvGrpSpPr>
          <p:cNvPr id="329" name="Google Shape;329;p9"/>
          <p:cNvGrpSpPr/>
          <p:nvPr/>
        </p:nvGrpSpPr>
        <p:grpSpPr>
          <a:xfrm>
            <a:off x="560570" y="199048"/>
            <a:ext cx="8225224" cy="4714193"/>
            <a:chOff x="560570" y="199048"/>
            <a:chExt cx="8225224" cy="4714193"/>
          </a:xfrm>
        </p:grpSpPr>
        <p:grpSp>
          <p:nvGrpSpPr>
            <p:cNvPr id="330" name="Google Shape;330;p9"/>
            <p:cNvGrpSpPr/>
            <p:nvPr/>
          </p:nvGrpSpPr>
          <p:grpSpPr>
            <a:xfrm flipH="1">
              <a:off x="7947470" y="199048"/>
              <a:ext cx="838324" cy="185756"/>
              <a:chOff x="4389925" y="459275"/>
              <a:chExt cx="999075" cy="221375"/>
            </a:xfrm>
          </p:grpSpPr>
          <p:sp>
            <p:nvSpPr>
              <p:cNvPr id="331" name="Google Shape;331;p9"/>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9"/>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9"/>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9"/>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9"/>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9"/>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9"/>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9"/>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9"/>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9"/>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9"/>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9"/>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3" name="Google Shape;343;p9"/>
            <p:cNvGrpSpPr/>
            <p:nvPr/>
          </p:nvGrpSpPr>
          <p:grpSpPr>
            <a:xfrm flipH="1">
              <a:off x="560570" y="4727485"/>
              <a:ext cx="838324" cy="185756"/>
              <a:chOff x="4389925" y="459275"/>
              <a:chExt cx="999075" cy="221375"/>
            </a:xfrm>
          </p:grpSpPr>
          <p:sp>
            <p:nvSpPr>
              <p:cNvPr id="344" name="Google Shape;344;p9"/>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9"/>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9"/>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9"/>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9"/>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9"/>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9"/>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9"/>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9"/>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9"/>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9"/>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9"/>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56" name="Google Shape;356;p9"/>
          <p:cNvSpPr/>
          <p:nvPr/>
        </p:nvSpPr>
        <p:spPr>
          <a:xfrm flipH="1">
            <a:off x="385825" y="168452"/>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7" name="Google Shape;357;p9"/>
          <p:cNvGrpSpPr/>
          <p:nvPr/>
        </p:nvGrpSpPr>
        <p:grpSpPr>
          <a:xfrm flipH="1">
            <a:off x="8241758" y="4326913"/>
            <a:ext cx="654775" cy="657750"/>
            <a:chOff x="7663400" y="2447013"/>
            <a:chExt cx="654775" cy="657750"/>
          </a:xfrm>
        </p:grpSpPr>
        <p:sp>
          <p:nvSpPr>
            <p:cNvPr id="358" name="Google Shape;358;p9"/>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9"/>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9"/>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361" name="Shape 361"/>
        <p:cNvGrpSpPr/>
        <p:nvPr/>
      </p:nvGrpSpPr>
      <p:grpSpPr>
        <a:xfrm>
          <a:off x="0" y="0"/>
          <a:ext cx="0" cy="0"/>
          <a:chOff x="0" y="0"/>
          <a:chExt cx="0" cy="0"/>
        </a:xfrm>
      </p:grpSpPr>
      <p:sp>
        <p:nvSpPr>
          <p:cNvPr id="362" name="Google Shape;362;p10"/>
          <p:cNvSpPr/>
          <p:nvPr>
            <p:ph type="pic" idx="2"/>
          </p:nvPr>
        </p:nvSpPr>
        <p:spPr>
          <a:xfrm>
            <a:off x="0" y="0"/>
            <a:ext cx="9144000" cy="5143500"/>
          </a:xfrm>
          <a:prstGeom prst="rect">
            <a:avLst/>
          </a:prstGeom>
          <a:noFill/>
          <a:ln>
            <a:noFill/>
          </a:ln>
        </p:spPr>
      </p:sp>
      <p:sp>
        <p:nvSpPr>
          <p:cNvPr id="363" name="Google Shape;363;p10"/>
          <p:cNvSpPr txBox="1"/>
          <p:nvPr>
            <p:ph type="title"/>
          </p:nvPr>
        </p:nvSpPr>
        <p:spPr>
          <a:xfrm>
            <a:off x="4608000" y="539500"/>
            <a:ext cx="3822900" cy="978600"/>
          </a:xfrm>
          <a:prstGeom prst="rect">
            <a:avLst/>
          </a:prstGeom>
          <a:solidFill>
            <a:schemeClr val="lt1"/>
          </a:solidFill>
        </p:spPr>
        <p:txBody>
          <a:bodyPr spcFirstLastPara="1" wrap="square" lIns="91425" tIns="91425" rIns="91425" bIns="91425" anchor="ctr" anchorCtr="0">
            <a:noAutofit/>
          </a:bodyPr>
          <a:lstStyle>
            <a:lvl1pPr lvl="0" algn="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3" Type="http://schemas.openxmlformats.org/officeDocument/2006/relationships/theme" Target="../theme/theme1.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lus Jakarta Sans"/>
              <a:buNone/>
              <a:defRPr sz="3000" b="1">
                <a:solidFill>
                  <a:schemeClr val="dk1"/>
                </a:solidFill>
                <a:latin typeface="Plus Jakarta Sans"/>
                <a:ea typeface="Plus Jakarta Sans"/>
                <a:cs typeface="Plus Jakarta Sans"/>
                <a:sym typeface="Plus Jakarta Sans"/>
              </a:defRPr>
            </a:lvl1pPr>
            <a:lvl2pPr lvl="1"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2pPr>
            <a:lvl3pPr lvl="2"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3pPr>
            <a:lvl4pPr lvl="3"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4pPr>
            <a:lvl5pPr lvl="4"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5pPr>
            <a:lvl6pPr lvl="5"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6pPr>
            <a:lvl7pPr lvl="6"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7pPr>
            <a:lvl8pPr lvl="7"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8pPr>
            <a:lvl9pPr lvl="8"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9pPr>
          </a:lstStyle>
          <a:p/>
        </p:txBody>
      </p:sp>
      <p:sp>
        <p:nvSpPr>
          <p:cNvPr id="7" name="Google Shape;7;p1"/>
          <p:cNvSpPr txBox="1"/>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7.xml"/><Relationship Id="rId1" Type="http://schemas.openxmlformats.org/officeDocument/2006/relationships/tags" Target="../tags/tag46.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0.xml"/><Relationship Id="rId4" Type="http://schemas.openxmlformats.org/officeDocument/2006/relationships/tags" Target="../tags/tag48.xml"/><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8.xml"/><Relationship Id="rId5" Type="http://schemas.openxmlformats.org/officeDocument/2006/relationships/image" Target="../media/image7.png"/><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8.xml"/><Relationship Id="rId5" Type="http://schemas.openxmlformats.org/officeDocument/2006/relationships/image" Target="../media/image8.png"/><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0.xml"/><Relationship Id="rId2" Type="http://schemas.openxmlformats.org/officeDocument/2006/relationships/tags" Target="../tags/tag61.xml"/><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image" Target="../media/image2.png"/><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7" Type="http://schemas.openxmlformats.org/officeDocument/2006/relationships/slideLayout" Target="../slideLayouts/slideLayout20.xml"/><Relationship Id="rId16" Type="http://schemas.openxmlformats.org/officeDocument/2006/relationships/tags" Target="../tags/tag74.xml"/><Relationship Id="rId15" Type="http://schemas.openxmlformats.org/officeDocument/2006/relationships/tags" Target="../tags/tag73.xml"/><Relationship Id="rId14" Type="http://schemas.openxmlformats.org/officeDocument/2006/relationships/tags" Target="../tags/tag72.xml"/><Relationship Id="rId13" Type="http://schemas.openxmlformats.org/officeDocument/2006/relationships/tags" Target="../tags/tag71.xml"/><Relationship Id="rId12" Type="http://schemas.openxmlformats.org/officeDocument/2006/relationships/image" Target="../media/image4.jpeg"/><Relationship Id="rId11" Type="http://schemas.openxmlformats.org/officeDocument/2006/relationships/tags" Target="../tags/tag70.xml"/><Relationship Id="rId10" Type="http://schemas.openxmlformats.org/officeDocument/2006/relationships/image" Target="../media/image3.png"/><Relationship Id="rId1" Type="http://schemas.openxmlformats.org/officeDocument/2006/relationships/tags" Target="../tags/tag6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76.xml"/><Relationship Id="rId1" Type="http://schemas.openxmlformats.org/officeDocument/2006/relationships/tags" Target="../tags/tag7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image" Target="../media/image1.png"/><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8" Type="http://schemas.openxmlformats.org/officeDocument/2006/relationships/notesSlide" Target="../notesSlides/notesSlide1.xml"/><Relationship Id="rId17" Type="http://schemas.openxmlformats.org/officeDocument/2006/relationships/slideLayout" Target="../slideLayouts/slideLayout12.xml"/><Relationship Id="rId16" Type="http://schemas.openxmlformats.org/officeDocument/2006/relationships/tags" Target="../tags/tag25.xml"/><Relationship Id="rId15" Type="http://schemas.openxmlformats.org/officeDocument/2006/relationships/tags" Target="../tags/tag24.xml"/><Relationship Id="rId14" Type="http://schemas.openxmlformats.org/officeDocument/2006/relationships/tags" Target="../tags/tag23.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1" Type="http://schemas.openxmlformats.org/officeDocument/2006/relationships/notesSlide" Target="../notesSlides/notesSlide3.xml"/><Relationship Id="rId10" Type="http://schemas.openxmlformats.org/officeDocument/2006/relationships/slideLayout" Target="../slideLayouts/slideLayout23.xml"/><Relationship Id="rId1" Type="http://schemas.openxmlformats.org/officeDocument/2006/relationships/tags" Target="../tags/tag26.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5.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38.xml"/><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6.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7.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custDataLst>
              <p:tags r:id="rId1"/>
            </p:custDataLst>
          </p:nvPr>
        </p:nvSpPr>
        <p:spPr>
          <a:xfrm>
            <a:off x="0" y="593725"/>
            <a:ext cx="9168765" cy="3069590"/>
          </a:xfrm>
          <a:prstGeom prst="rect">
            <a:avLst/>
          </a:prstGeom>
          <a:noFill/>
        </p:spPr>
        <p:txBody>
          <a:bodyPr wrap="square" rtlCol="0" anchor="t">
            <a:noAutofit/>
          </a:bodyPr>
          <a:p>
            <a:pPr marL="0" lvl="0" indent="0" algn="ctr" rtl="0">
              <a:lnSpc>
                <a:spcPct val="150000"/>
              </a:lnSpc>
              <a:spcBef>
                <a:spcPts val="0"/>
              </a:spcBef>
              <a:spcAft>
                <a:spcPts val="0"/>
              </a:spcAft>
              <a:buNone/>
            </a:pPr>
            <a:r>
              <a:rPr lang="en-US" altLang="en-GB" sz="5500" b="1">
                <a:solidFill>
                  <a:srgbClr val="000000"/>
                </a:solidFill>
                <a:latin typeface="+mj-lt"/>
                <a:cs typeface="+mj-lt"/>
                <a:sym typeface="+mn-ea"/>
              </a:rPr>
              <a:t>BÁO CÁO </a:t>
            </a:r>
            <a:endParaRPr lang="en-US" altLang="en-GB" sz="5500" b="1">
              <a:solidFill>
                <a:srgbClr val="000000"/>
              </a:solidFill>
              <a:latin typeface="+mj-lt"/>
              <a:cs typeface="+mj-lt"/>
              <a:sym typeface="+mn-ea"/>
            </a:endParaRPr>
          </a:p>
          <a:p>
            <a:pPr marL="0" lvl="0" indent="0" algn="ctr" rtl="0">
              <a:lnSpc>
                <a:spcPct val="150000"/>
              </a:lnSpc>
              <a:spcBef>
                <a:spcPts val="0"/>
              </a:spcBef>
              <a:spcAft>
                <a:spcPts val="0"/>
              </a:spcAft>
              <a:buNone/>
            </a:pPr>
            <a:r>
              <a:rPr lang="en-US" altLang="en-GB" sz="5500" b="1">
                <a:solidFill>
                  <a:srgbClr val="000000"/>
                </a:solidFill>
                <a:latin typeface="+mj-lt"/>
                <a:cs typeface="+mj-lt"/>
                <a:sym typeface="+mn-ea"/>
              </a:rPr>
              <a:t>KHÓA LUẬN TỐT NGHIỆP</a:t>
            </a:r>
            <a:endParaRPr lang="en-US" altLang="en-GB" sz="5500" b="1">
              <a:solidFill>
                <a:srgbClr val="000000"/>
              </a:solidFill>
              <a:latin typeface="+mj-lt"/>
              <a:cs typeface="+mj-lt"/>
              <a:sym typeface="+mn-ea"/>
            </a:endParaRPr>
          </a:p>
        </p:txBody>
      </p:sp>
      <p:sp>
        <p:nvSpPr>
          <p:cNvPr id="193" name="Google Shape;193;p33"/>
          <p:cNvSpPr txBox="1"/>
          <p:nvPr>
            <p:custDataLst>
              <p:tags r:id="rId2"/>
            </p:custDataLst>
          </p:nvPr>
        </p:nvSpPr>
        <p:spPr>
          <a:xfrm>
            <a:off x="4572635" y="3907790"/>
            <a:ext cx="4551045" cy="36385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panose="00000600000000000000"/>
              <a:buNone/>
              <a:defRPr sz="1600" b="0" i="0" u="none" strike="noStrike" cap="none">
                <a:solidFill>
                  <a:schemeClr val="dk1"/>
                </a:solidFill>
                <a:latin typeface="Barlow" panose="00000600000000000000"/>
                <a:ea typeface="Barlow" panose="00000600000000000000"/>
                <a:cs typeface="Barlow" panose="00000600000000000000"/>
                <a:sym typeface="Barlow" panose="00000600000000000000"/>
              </a:defRPr>
            </a:lvl1pPr>
            <a:lvl2pPr marL="914400" marR="0" lvl="1" indent="-317500" algn="ctr" rtl="0">
              <a:lnSpc>
                <a:spcPct val="100000"/>
              </a:lnSpc>
              <a:spcBef>
                <a:spcPts val="0"/>
              </a:spcBef>
              <a:spcAft>
                <a:spcPts val="0"/>
              </a:spcAft>
              <a:buClr>
                <a:schemeClr val="dk1"/>
              </a:buClr>
              <a:buSzPts val="1800"/>
              <a:buFont typeface="Barlow" panose="00000600000000000000"/>
              <a:buNone/>
              <a:defRPr sz="1800" b="0" i="0" u="none" strike="noStrike" cap="none">
                <a:solidFill>
                  <a:schemeClr val="dk1"/>
                </a:solidFill>
                <a:latin typeface="Barlow" panose="00000600000000000000"/>
                <a:ea typeface="Barlow" panose="00000600000000000000"/>
                <a:cs typeface="Barlow" panose="00000600000000000000"/>
                <a:sym typeface="Barlow" panose="00000600000000000000"/>
              </a:defRPr>
            </a:lvl2pPr>
            <a:lvl3pPr marL="1371600" marR="0" lvl="2" indent="-317500" algn="ctr" rtl="0">
              <a:lnSpc>
                <a:spcPct val="100000"/>
              </a:lnSpc>
              <a:spcBef>
                <a:spcPts val="0"/>
              </a:spcBef>
              <a:spcAft>
                <a:spcPts val="0"/>
              </a:spcAft>
              <a:buClr>
                <a:schemeClr val="dk1"/>
              </a:buClr>
              <a:buSzPts val="1800"/>
              <a:buFont typeface="Barlow" panose="00000600000000000000"/>
              <a:buNone/>
              <a:defRPr sz="1800" b="0" i="0" u="none" strike="noStrike" cap="none">
                <a:solidFill>
                  <a:schemeClr val="dk1"/>
                </a:solidFill>
                <a:latin typeface="Barlow" panose="00000600000000000000"/>
                <a:ea typeface="Barlow" panose="00000600000000000000"/>
                <a:cs typeface="Barlow" panose="00000600000000000000"/>
                <a:sym typeface="Barlow" panose="00000600000000000000"/>
              </a:defRPr>
            </a:lvl3pPr>
            <a:lvl4pPr marL="1828800" marR="0" lvl="3" indent="-317500" algn="ctr" rtl="0">
              <a:lnSpc>
                <a:spcPct val="100000"/>
              </a:lnSpc>
              <a:spcBef>
                <a:spcPts val="0"/>
              </a:spcBef>
              <a:spcAft>
                <a:spcPts val="0"/>
              </a:spcAft>
              <a:buClr>
                <a:schemeClr val="dk1"/>
              </a:buClr>
              <a:buSzPts val="1800"/>
              <a:buFont typeface="Barlow" panose="00000600000000000000"/>
              <a:buNone/>
              <a:defRPr sz="1800" b="0" i="0" u="none" strike="noStrike" cap="none">
                <a:solidFill>
                  <a:schemeClr val="dk1"/>
                </a:solidFill>
                <a:latin typeface="Barlow" panose="00000600000000000000"/>
                <a:ea typeface="Barlow" panose="00000600000000000000"/>
                <a:cs typeface="Barlow" panose="00000600000000000000"/>
                <a:sym typeface="Barlow" panose="00000600000000000000"/>
              </a:defRPr>
            </a:lvl4pPr>
            <a:lvl5pPr marL="2286000" marR="0" lvl="4" indent="-317500" algn="ctr" rtl="0">
              <a:lnSpc>
                <a:spcPct val="100000"/>
              </a:lnSpc>
              <a:spcBef>
                <a:spcPts val="0"/>
              </a:spcBef>
              <a:spcAft>
                <a:spcPts val="0"/>
              </a:spcAft>
              <a:buClr>
                <a:schemeClr val="dk1"/>
              </a:buClr>
              <a:buSzPts val="1800"/>
              <a:buFont typeface="Barlow" panose="00000600000000000000"/>
              <a:buNone/>
              <a:defRPr sz="1800" b="0" i="0" u="none" strike="noStrike" cap="none">
                <a:solidFill>
                  <a:schemeClr val="dk1"/>
                </a:solidFill>
                <a:latin typeface="Barlow" panose="00000600000000000000"/>
                <a:ea typeface="Barlow" panose="00000600000000000000"/>
                <a:cs typeface="Barlow" panose="00000600000000000000"/>
                <a:sym typeface="Barlow" panose="00000600000000000000"/>
              </a:defRPr>
            </a:lvl5pPr>
            <a:lvl6pPr marL="2743200" marR="0" lvl="5" indent="-317500" algn="ctr" rtl="0">
              <a:lnSpc>
                <a:spcPct val="100000"/>
              </a:lnSpc>
              <a:spcBef>
                <a:spcPts val="0"/>
              </a:spcBef>
              <a:spcAft>
                <a:spcPts val="0"/>
              </a:spcAft>
              <a:buClr>
                <a:schemeClr val="dk1"/>
              </a:buClr>
              <a:buSzPts val="1800"/>
              <a:buFont typeface="Barlow" panose="00000600000000000000"/>
              <a:buNone/>
              <a:defRPr sz="1800" b="0" i="0" u="none" strike="noStrike" cap="none">
                <a:solidFill>
                  <a:schemeClr val="dk1"/>
                </a:solidFill>
                <a:latin typeface="Barlow" panose="00000600000000000000"/>
                <a:ea typeface="Barlow" panose="00000600000000000000"/>
                <a:cs typeface="Barlow" panose="00000600000000000000"/>
                <a:sym typeface="Barlow" panose="00000600000000000000"/>
              </a:defRPr>
            </a:lvl6pPr>
            <a:lvl7pPr marL="3200400" marR="0" lvl="6" indent="-317500" algn="ctr" rtl="0">
              <a:lnSpc>
                <a:spcPct val="100000"/>
              </a:lnSpc>
              <a:spcBef>
                <a:spcPts val="0"/>
              </a:spcBef>
              <a:spcAft>
                <a:spcPts val="0"/>
              </a:spcAft>
              <a:buClr>
                <a:schemeClr val="dk1"/>
              </a:buClr>
              <a:buSzPts val="1800"/>
              <a:buFont typeface="Barlow" panose="00000600000000000000"/>
              <a:buNone/>
              <a:defRPr sz="1800" b="0" i="0" u="none" strike="noStrike" cap="none">
                <a:solidFill>
                  <a:schemeClr val="dk1"/>
                </a:solidFill>
                <a:latin typeface="Barlow" panose="00000600000000000000"/>
                <a:ea typeface="Barlow" panose="00000600000000000000"/>
                <a:cs typeface="Barlow" panose="00000600000000000000"/>
                <a:sym typeface="Barlow" panose="00000600000000000000"/>
              </a:defRPr>
            </a:lvl7pPr>
            <a:lvl8pPr marL="3657600" marR="0" lvl="7" indent="-317500" algn="ctr" rtl="0">
              <a:lnSpc>
                <a:spcPct val="100000"/>
              </a:lnSpc>
              <a:spcBef>
                <a:spcPts val="0"/>
              </a:spcBef>
              <a:spcAft>
                <a:spcPts val="0"/>
              </a:spcAft>
              <a:buClr>
                <a:schemeClr val="dk1"/>
              </a:buClr>
              <a:buSzPts val="1800"/>
              <a:buFont typeface="Barlow" panose="00000600000000000000"/>
              <a:buNone/>
              <a:defRPr sz="1800" b="0" i="0" u="none" strike="noStrike" cap="none">
                <a:solidFill>
                  <a:schemeClr val="dk1"/>
                </a:solidFill>
                <a:latin typeface="Barlow" panose="00000600000000000000"/>
                <a:ea typeface="Barlow" panose="00000600000000000000"/>
                <a:cs typeface="Barlow" panose="00000600000000000000"/>
                <a:sym typeface="Barlow" panose="00000600000000000000"/>
              </a:defRPr>
            </a:lvl8pPr>
            <a:lvl9pPr marL="4114800" marR="0" lvl="8" indent="-317500" algn="ctr" rtl="0">
              <a:lnSpc>
                <a:spcPct val="100000"/>
              </a:lnSpc>
              <a:spcBef>
                <a:spcPts val="0"/>
              </a:spcBef>
              <a:spcAft>
                <a:spcPts val="0"/>
              </a:spcAft>
              <a:buClr>
                <a:schemeClr val="dk1"/>
              </a:buClr>
              <a:buSzPts val="1800"/>
              <a:buFont typeface="Barlow" panose="00000600000000000000"/>
              <a:buNone/>
              <a:defRPr sz="1800" b="0" i="0" u="none" strike="noStrike" cap="none">
                <a:solidFill>
                  <a:schemeClr val="dk1"/>
                </a:solidFill>
                <a:latin typeface="Barlow" panose="00000600000000000000"/>
                <a:ea typeface="Barlow" panose="00000600000000000000"/>
                <a:cs typeface="Barlow" panose="00000600000000000000"/>
                <a:sym typeface="Barlow" panose="00000600000000000000"/>
              </a:defRPr>
            </a:lvl9pPr>
          </a:lstStyle>
          <a:p>
            <a:pPr marL="0" lvl="0" indent="0" algn="l" rtl="0">
              <a:spcBef>
                <a:spcPts val="0"/>
              </a:spcBef>
              <a:spcAft>
                <a:spcPts val="0"/>
              </a:spcAft>
              <a:buNone/>
            </a:pPr>
            <a:r>
              <a:rPr lang="en-US" altLang="en-GB">
                <a:solidFill>
                  <a:srgbClr val="000000"/>
                </a:solidFill>
                <a:latin typeface="+mj-lt"/>
                <a:cs typeface="+mj-lt"/>
              </a:rPr>
              <a:t>TRẦN TRỌNG NHÂN - 110120051 - DA20TTA</a:t>
            </a:r>
            <a:endParaRPr lang="en-US" altLang="en-GB">
              <a:solidFill>
                <a:srgbClr val="000000"/>
              </a:solidFill>
              <a:latin typeface="+mj-lt"/>
              <a:cs typeface="+mj-lt"/>
            </a:endParaRPr>
          </a:p>
        </p:txBody>
      </p:sp>
      <p:cxnSp>
        <p:nvCxnSpPr>
          <p:cNvPr id="8" name="Straight Connector 7"/>
          <p:cNvCxnSpPr/>
          <p:nvPr>
            <p:custDataLst>
              <p:tags r:id="rId3"/>
            </p:custDataLst>
          </p:nvPr>
        </p:nvCxnSpPr>
        <p:spPr>
          <a:xfrm flipV="1">
            <a:off x="4643755" y="3651885"/>
            <a:ext cx="4231640" cy="1143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93">
                                            <p:txEl>
                                              <p:pRg st="0" end="0"/>
                                            </p:txEl>
                                          </p:spTgt>
                                        </p:tgtEl>
                                        <p:attrNameLst>
                                          <p:attrName>style.visibility</p:attrName>
                                        </p:attrNameLst>
                                      </p:cBhvr>
                                      <p:to>
                                        <p:strVal val="visible"/>
                                      </p:to>
                                    </p:set>
                                    <p:animEffect transition="in" filter="barn(inVertical)">
                                      <p:cBhvr>
                                        <p:cTn id="7" dur="500"/>
                                        <p:tgtEl>
                                          <p:spTgt spid="19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build="p"/>
      <p:bldP spid="193" grpI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title"/>
            <p:custDataLst>
              <p:tags r:id="rId1"/>
            </p:custDataLst>
          </p:nvPr>
        </p:nvSpPr>
        <p:spPr>
          <a:xfrm>
            <a:off x="0" y="0"/>
            <a:ext cx="9144635" cy="572770"/>
          </a:xfrm>
        </p:spPr>
        <p:txBody>
          <a:bodyPr/>
          <a:p>
            <a:r>
              <a:rPr lang="en-US">
                <a:latin typeface="+mj-lt"/>
                <a:cs typeface="+mj-lt"/>
              </a:rPr>
              <a:t>2. NGHIÊN CỨU LÝ THUYẾT</a:t>
            </a:r>
            <a:endParaRPr lang="en-US">
              <a:latin typeface="+mj-lt"/>
              <a:cs typeface="+mj-lt"/>
            </a:endParaRPr>
          </a:p>
        </p:txBody>
      </p:sp>
      <p:sp>
        <p:nvSpPr>
          <p:cNvPr id="6" name="Title 2"/>
          <p:cNvSpPr/>
          <p:nvPr>
            <p:custDataLst>
              <p:tags r:id="rId2"/>
            </p:custDataLst>
          </p:nvPr>
        </p:nvSpPr>
        <p:spPr>
          <a:xfrm>
            <a:off x="0" y="572770"/>
            <a:ext cx="9174480"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chivo Black" panose="020B0A03020202020B04"/>
              <a:buNone/>
              <a:defRPr sz="3000" b="1" i="0" u="none" strike="noStrike" cap="none">
                <a:solidFill>
                  <a:schemeClr val="dk1"/>
                </a:solidFill>
                <a:latin typeface="Archivo Black" panose="020B0A03020202020B04"/>
                <a:ea typeface="Archivo Black" panose="020B0A03020202020B04"/>
                <a:cs typeface="Archivo Black" panose="020B0A03020202020B04"/>
                <a:sym typeface="Archivo Black" panose="020B0A03020202020B04"/>
              </a:defRPr>
            </a:lvl1pPr>
            <a:lvl2pPr marR="0" lvl="1"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2pPr>
            <a:lvl3pPr marR="0" lvl="2"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3pPr>
            <a:lvl4pPr marR="0" lvl="3"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4pPr>
            <a:lvl5pPr marR="0" lvl="4"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5pPr>
            <a:lvl6pPr marR="0" lvl="5"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6pPr>
            <a:lvl7pPr marR="0" lvl="6"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7pPr>
            <a:lvl8pPr marR="0" lvl="7"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8pPr>
            <a:lvl9pPr marR="0" lvl="8"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9pPr>
          </a:lstStyle>
          <a:p>
            <a:r>
              <a:rPr lang="en-US" sz="2000">
                <a:latin typeface="+mj-lt"/>
                <a:cs typeface="+mj-lt"/>
              </a:rPr>
              <a:t>2.3. GIỚI THIỆU VỀ FIREBASE</a:t>
            </a:r>
            <a:endParaRPr lang="en-US" sz="2000">
              <a:latin typeface="+mj-lt"/>
              <a:cs typeface="+mj-lt"/>
            </a:endParaRPr>
          </a:p>
        </p:txBody>
      </p:sp>
      <p:sp>
        <p:nvSpPr>
          <p:cNvPr id="7" name="Text Box 6"/>
          <p:cNvSpPr txBox="1"/>
          <p:nvPr/>
        </p:nvSpPr>
        <p:spPr>
          <a:xfrm>
            <a:off x="1905" y="1221105"/>
            <a:ext cx="9105265" cy="3935730"/>
          </a:xfrm>
          <a:prstGeom prst="rect">
            <a:avLst/>
          </a:prstGeom>
        </p:spPr>
        <p:txBody>
          <a:bodyPr wrap="square">
            <a:noAutofit/>
          </a:bodyPr>
          <a:p>
            <a:pPr marL="0" indent="457200" algn="just" defTabSz="266700">
              <a:lnSpc>
                <a:spcPct val="150000"/>
              </a:lnSpc>
              <a:spcAft>
                <a:spcPts val="600"/>
              </a:spcAft>
            </a:pPr>
            <a:r>
              <a:rPr lang="en-US" altLang="zh-CN" sz="2000">
                <a:latin typeface="Times New Roman" panose="02020603050405020304"/>
                <a:ea typeface="Times New Roman" panose="02020603050405020304"/>
              </a:rPr>
              <a:t>Firebase là một trong những BaaS (Backend as a Service), một dịch vụ hoạt động trên nền tảng đám mây – cloud cung cấp các giải pháp backend cho các ứng dụng web và di động được hỗ trợ bởi Google. Sử dụng các API (Application Programming Interface) và SDK (Software Development Kit) do Firebase cung cấp để kết nối với các dịch vụ ấy. </a:t>
            </a:r>
            <a:endParaRPr lang="en-US" altLang="zh-CN" sz="2000">
              <a:latin typeface="Times New Roman" panose="02020603050405020304"/>
              <a:ea typeface="Times New Roman" panose="02020603050405020304"/>
            </a:endParaRPr>
          </a:p>
          <a:p>
            <a:pPr marL="0" indent="457200" algn="just" defTabSz="266700">
              <a:lnSpc>
                <a:spcPct val="150000"/>
              </a:lnSpc>
              <a:spcAft>
                <a:spcPts val="600"/>
              </a:spcAft>
            </a:pPr>
            <a:r>
              <a:rPr lang="en-US" altLang="zh-CN" sz="2000">
                <a:latin typeface="Times New Roman" panose="02020603050405020304"/>
                <a:ea typeface="Times New Roman" panose="02020603050405020304"/>
              </a:rPr>
              <a:t>Đặc biệt, Firebase còn là dịch vụ đa năng và bảo mật cực tốt. Firebase hỗ trợ cả hai nền tảng Android và IOS.</a:t>
            </a:r>
            <a:endParaRPr lang="en-US" altLang="zh-CN" sz="2000">
              <a:latin typeface="Times New Roman" panose="02020603050405020304"/>
              <a:ea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825" name="Shape 1825"/>
        <p:cNvGrpSpPr/>
        <p:nvPr/>
      </p:nvGrpSpPr>
      <p:grpSpPr>
        <a:xfrm>
          <a:off x="0" y="0"/>
          <a:ext cx="0" cy="0"/>
          <a:chOff x="0" y="0"/>
          <a:chExt cx="0" cy="0"/>
        </a:xfrm>
      </p:grpSpPr>
      <p:grpSp>
        <p:nvGrpSpPr>
          <p:cNvPr id="1828" name="Google Shape;1828;p52"/>
          <p:cNvGrpSpPr/>
          <p:nvPr/>
        </p:nvGrpSpPr>
        <p:grpSpPr>
          <a:xfrm flipH="1">
            <a:off x="692095" y="3225975"/>
            <a:ext cx="949825" cy="657750"/>
            <a:chOff x="7368350" y="1061350"/>
            <a:chExt cx="949825" cy="657750"/>
          </a:xfrm>
        </p:grpSpPr>
        <p:sp>
          <p:nvSpPr>
            <p:cNvPr id="1829" name="Google Shape;1829;p52"/>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52"/>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52"/>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52"/>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833" name="Google Shape;1833;p52"/>
          <p:cNvPicPr preferRelativeResize="0"/>
          <p:nvPr/>
        </p:nvPicPr>
        <p:blipFill>
          <a:blip r:embed="rId1"/>
          <a:stretch>
            <a:fillRect/>
          </a:stretch>
        </p:blipFill>
        <p:spPr>
          <a:xfrm>
            <a:off x="2276937" y="2938450"/>
            <a:ext cx="1660152" cy="1456100"/>
          </a:xfrm>
          <a:prstGeom prst="rect">
            <a:avLst/>
          </a:prstGeom>
          <a:noFill/>
          <a:ln>
            <a:noFill/>
          </a:ln>
        </p:spPr>
      </p:pic>
      <p:pic>
        <p:nvPicPr>
          <p:cNvPr id="1834" name="Google Shape;1834;p52"/>
          <p:cNvPicPr preferRelativeResize="0"/>
          <p:nvPr/>
        </p:nvPicPr>
        <p:blipFill>
          <a:blip r:embed="rId2"/>
          <a:stretch>
            <a:fillRect/>
          </a:stretch>
        </p:blipFill>
        <p:spPr>
          <a:xfrm rot="10800000" flipH="1">
            <a:off x="692112" y="663600"/>
            <a:ext cx="2369002" cy="2077799"/>
          </a:xfrm>
          <a:prstGeom prst="rect">
            <a:avLst/>
          </a:prstGeom>
          <a:noFill/>
          <a:ln>
            <a:noFill/>
          </a:ln>
        </p:spPr>
      </p:pic>
      <p:grpSp>
        <p:nvGrpSpPr>
          <p:cNvPr id="1835" name="Google Shape;1835;p52"/>
          <p:cNvGrpSpPr/>
          <p:nvPr/>
        </p:nvGrpSpPr>
        <p:grpSpPr>
          <a:xfrm>
            <a:off x="4403363" y="178825"/>
            <a:ext cx="1243875" cy="1001841"/>
            <a:chOff x="6198500" y="1668659"/>
            <a:chExt cx="1243875" cy="1001841"/>
          </a:xfrm>
        </p:grpSpPr>
        <p:sp>
          <p:nvSpPr>
            <p:cNvPr id="1836" name="Google Shape;1836;p52"/>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52"/>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52"/>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52"/>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52"/>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52"/>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42" name="Google Shape;1842;p52"/>
          <p:cNvSpPr/>
          <p:nvPr/>
        </p:nvSpPr>
        <p:spPr>
          <a:xfrm flipH="1">
            <a:off x="4922208" y="4433300"/>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843" name="Google Shape;1843;p52"/>
          <p:cNvPicPr preferRelativeResize="0"/>
          <p:nvPr>
            <p:ph type="pic" idx="2"/>
          </p:nvPr>
        </p:nvPicPr>
        <p:blipFill rotWithShape="1">
          <a:blip r:embed="rId3"/>
          <a:srcRect l="7572" r="25654" b="10865"/>
          <a:stretch>
            <a:fillRect/>
          </a:stretch>
        </p:blipFill>
        <p:spPr>
          <a:xfrm>
            <a:off x="762013" y="1075200"/>
            <a:ext cx="3363300" cy="2993100"/>
          </a:xfrm>
          <a:prstGeom prst="hexagon">
            <a:avLst>
              <a:gd name="adj" fmla="val 25000"/>
              <a:gd name="vf" fmla="val 115470"/>
            </a:avLst>
          </a:prstGeom>
        </p:spPr>
      </p:pic>
      <p:grpSp>
        <p:nvGrpSpPr>
          <p:cNvPr id="1844" name="Google Shape;1844;p52"/>
          <p:cNvGrpSpPr/>
          <p:nvPr/>
        </p:nvGrpSpPr>
        <p:grpSpPr>
          <a:xfrm>
            <a:off x="3154013" y="893507"/>
            <a:ext cx="492502" cy="434991"/>
            <a:chOff x="5233025" y="493775"/>
            <a:chExt cx="836025" cy="738400"/>
          </a:xfrm>
        </p:grpSpPr>
        <p:sp>
          <p:nvSpPr>
            <p:cNvPr id="1845" name="Google Shape;1845;p52"/>
            <p:cNvSpPr/>
            <p:nvPr/>
          </p:nvSpPr>
          <p:spPr>
            <a:xfrm>
              <a:off x="5233025" y="493775"/>
              <a:ext cx="836025" cy="738400"/>
            </a:xfrm>
            <a:custGeom>
              <a:avLst/>
              <a:gdLst/>
              <a:ahLst/>
              <a:cxnLst/>
              <a:rect l="l" t="t" r="r" b="b"/>
              <a:pathLst>
                <a:path w="33441" h="29536" extrusionOk="0">
                  <a:moveTo>
                    <a:pt x="9933" y="1"/>
                  </a:moveTo>
                  <a:cubicBezTo>
                    <a:pt x="8859" y="1"/>
                    <a:pt x="7865" y="575"/>
                    <a:pt x="7326" y="1507"/>
                  </a:cubicBezTo>
                  <a:lnTo>
                    <a:pt x="539" y="13263"/>
                  </a:lnTo>
                  <a:cubicBezTo>
                    <a:pt x="1" y="14194"/>
                    <a:pt x="1" y="15342"/>
                    <a:pt x="539" y="16273"/>
                  </a:cubicBezTo>
                  <a:lnTo>
                    <a:pt x="7326" y="28029"/>
                  </a:lnTo>
                  <a:cubicBezTo>
                    <a:pt x="7865" y="28961"/>
                    <a:pt x="8859" y="29535"/>
                    <a:pt x="9933" y="29535"/>
                  </a:cubicBezTo>
                  <a:lnTo>
                    <a:pt x="23508" y="29535"/>
                  </a:lnTo>
                  <a:cubicBezTo>
                    <a:pt x="24584" y="29535"/>
                    <a:pt x="25577" y="28961"/>
                    <a:pt x="26115" y="28029"/>
                  </a:cubicBezTo>
                  <a:lnTo>
                    <a:pt x="32903" y="16273"/>
                  </a:lnTo>
                  <a:cubicBezTo>
                    <a:pt x="33441" y="15342"/>
                    <a:pt x="33441" y="14195"/>
                    <a:pt x="32903" y="13263"/>
                  </a:cubicBezTo>
                  <a:lnTo>
                    <a:pt x="26115" y="1507"/>
                  </a:lnTo>
                  <a:cubicBezTo>
                    <a:pt x="25577" y="575"/>
                    <a:pt x="24584" y="1"/>
                    <a:pt x="235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52"/>
            <p:cNvSpPr/>
            <p:nvPr/>
          </p:nvSpPr>
          <p:spPr>
            <a:xfrm>
              <a:off x="5441425" y="653375"/>
              <a:ext cx="419200" cy="419200"/>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6" name="Google Shape;336;p43"/>
          <p:cNvSpPr txBox="1"/>
          <p:nvPr>
            <p:ph type="title"/>
            <p:custDataLst>
              <p:tags r:id="rId4"/>
            </p:custDataLst>
          </p:nvPr>
        </p:nvSpPr>
        <p:spPr>
          <a:xfrm>
            <a:off x="4765040" y="1172210"/>
            <a:ext cx="4130675" cy="2581275"/>
          </a:xfrm>
          <a:prstGeom prst="rect">
            <a:avLst/>
          </a:prstGeom>
        </p:spPr>
        <p:txBody>
          <a:bodyPr spcFirstLastPara="1" wrap="square" lIns="91425" tIns="91425" rIns="91425" bIns="91425" anchor="t" anchorCtr="0">
            <a:noAutofit/>
          </a:bodyPr>
          <a:p>
            <a:pPr marL="0" lvl="0" indent="0" algn="ctr" rtl="0">
              <a:lnSpc>
                <a:spcPct val="150000"/>
              </a:lnSpc>
              <a:spcBef>
                <a:spcPts val="0"/>
              </a:spcBef>
              <a:spcAft>
                <a:spcPts val="0"/>
              </a:spcAft>
              <a:buNone/>
            </a:pPr>
            <a:r>
              <a:rPr lang="en-US" altLang="en-GB" sz="3600" b="1">
                <a:latin typeface="+mj-lt"/>
                <a:cs typeface="+mj-lt"/>
              </a:rPr>
              <a:t>03</a:t>
            </a:r>
            <a:br>
              <a:rPr lang="en-US" altLang="en-GB" sz="3600" b="1">
                <a:latin typeface="+mj-lt"/>
                <a:cs typeface="+mj-lt"/>
              </a:rPr>
            </a:br>
            <a:r>
              <a:rPr lang="en-US" altLang="en-GB" sz="3600" b="1">
                <a:latin typeface="+mj-lt"/>
                <a:cs typeface="+mj-lt"/>
              </a:rPr>
              <a:t>THỰC HIỆN HÓA NGHIÊN CỨU</a:t>
            </a:r>
            <a:endParaRPr lang="en-US" altLang="en-GB" sz="3600" b="1">
              <a:latin typeface="+mj-lt"/>
              <a:cs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6"/>
                                        </p:tgtEl>
                                        <p:attrNameLst>
                                          <p:attrName>style.visibility</p:attrName>
                                        </p:attrNameLst>
                                      </p:cBhvr>
                                      <p:to>
                                        <p:strVal val="visible"/>
                                      </p:to>
                                    </p:set>
                                    <p:anim calcmode="lin" valueType="num">
                                      <p:cBhvr additive="base">
                                        <p:cTn id="7" dur="500" fill="hold"/>
                                        <p:tgtEl>
                                          <p:spTgt spid="336"/>
                                        </p:tgtEl>
                                        <p:attrNameLst>
                                          <p:attrName>ppt_x</p:attrName>
                                        </p:attrNameLst>
                                      </p:cBhvr>
                                      <p:tavLst>
                                        <p:tav tm="0">
                                          <p:val>
                                            <p:strVal val="#ppt_x"/>
                                          </p:val>
                                        </p:tav>
                                        <p:tav tm="100000">
                                          <p:val>
                                            <p:strVal val="#ppt_x"/>
                                          </p:val>
                                        </p:tav>
                                      </p:tavLst>
                                    </p:anim>
                                    <p:anim calcmode="lin" valueType="num">
                                      <p:cBhvr additive="base">
                                        <p:cTn id="8" dur="500" fill="hold"/>
                                        <p:tgtEl>
                                          <p:spTgt spid="3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 grpId="0"/>
      <p:bldP spid="33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850" name="Shape 1850"/>
        <p:cNvGrpSpPr/>
        <p:nvPr/>
      </p:nvGrpSpPr>
      <p:grpSpPr>
        <a:xfrm>
          <a:off x="0" y="0"/>
          <a:ext cx="0" cy="0"/>
          <a:chOff x="0" y="0"/>
          <a:chExt cx="0" cy="0"/>
        </a:xfrm>
      </p:grpSpPr>
      <p:sp>
        <p:nvSpPr>
          <p:cNvPr id="12" name="Title 11"/>
          <p:cNvSpPr/>
          <p:nvPr>
            <p:ph type="title"/>
            <p:custDataLst>
              <p:tags r:id="rId1"/>
            </p:custDataLst>
          </p:nvPr>
        </p:nvSpPr>
        <p:spPr>
          <a:xfrm>
            <a:off x="0" y="0"/>
            <a:ext cx="9144635" cy="572770"/>
          </a:xfrm>
        </p:spPr>
        <p:txBody>
          <a:bodyPr/>
          <a:p>
            <a:r>
              <a:rPr lang="en-US" sz="3000">
                <a:latin typeface="+mj-lt"/>
                <a:cs typeface="+mj-lt"/>
              </a:rPr>
              <a:t>3. THỰC HIỆN HÓA NGHIÊN CỨU</a:t>
            </a:r>
            <a:endParaRPr lang="en-US" sz="3000">
              <a:latin typeface="+mj-lt"/>
              <a:cs typeface="+mj-lt"/>
            </a:endParaRPr>
          </a:p>
        </p:txBody>
      </p:sp>
      <p:sp>
        <p:nvSpPr>
          <p:cNvPr id="13" name="Title 2"/>
          <p:cNvSpPr/>
          <p:nvPr>
            <p:custDataLst>
              <p:tags r:id="rId2"/>
            </p:custDataLst>
          </p:nvPr>
        </p:nvSpPr>
        <p:spPr>
          <a:xfrm>
            <a:off x="0" y="572770"/>
            <a:ext cx="9174480"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chivo Black" panose="020B0A03020202020B04"/>
              <a:buNone/>
              <a:defRPr sz="3000" b="1" i="0" u="none" strike="noStrike" cap="none">
                <a:solidFill>
                  <a:schemeClr val="dk1"/>
                </a:solidFill>
                <a:latin typeface="Archivo Black" panose="020B0A03020202020B04"/>
                <a:ea typeface="Archivo Black" panose="020B0A03020202020B04"/>
                <a:cs typeface="Archivo Black" panose="020B0A03020202020B04"/>
                <a:sym typeface="Archivo Black" panose="020B0A03020202020B04"/>
              </a:defRPr>
            </a:lvl1pPr>
            <a:lvl2pPr marR="0" lvl="1"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2pPr>
            <a:lvl3pPr marR="0" lvl="2"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3pPr>
            <a:lvl4pPr marR="0" lvl="3"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4pPr>
            <a:lvl5pPr marR="0" lvl="4"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5pPr>
            <a:lvl6pPr marR="0" lvl="5"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6pPr>
            <a:lvl7pPr marR="0" lvl="6"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7pPr>
            <a:lvl8pPr marR="0" lvl="7"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8pPr>
            <a:lvl9pPr marR="0" lvl="8"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9pPr>
          </a:lstStyle>
          <a:p>
            <a:r>
              <a:rPr lang="en-US" sz="2000">
                <a:latin typeface="+mj-lt"/>
                <a:cs typeface="+mj-lt"/>
              </a:rPr>
              <a:t>3.1. MÔ HÌNH XỬ LÝ</a:t>
            </a:r>
            <a:endParaRPr lang="en-US" sz="2000">
              <a:latin typeface="+mj-lt"/>
              <a:cs typeface="+mj-lt"/>
            </a:endParaRPr>
          </a:p>
        </p:txBody>
      </p:sp>
      <p:sp>
        <p:nvSpPr>
          <p:cNvPr id="14" name="Text Box 13"/>
          <p:cNvSpPr txBox="1"/>
          <p:nvPr>
            <p:custDataLst>
              <p:tags r:id="rId3"/>
            </p:custDataLst>
          </p:nvPr>
        </p:nvSpPr>
        <p:spPr>
          <a:xfrm>
            <a:off x="3810" y="988060"/>
            <a:ext cx="9144000" cy="4154805"/>
          </a:xfrm>
          <a:prstGeom prst="rect">
            <a:avLst/>
          </a:prstGeom>
          <a:noFill/>
          <a:ln w="9525">
            <a:noFill/>
          </a:ln>
        </p:spPr>
        <p:txBody>
          <a:bodyPr wrap="square">
            <a:noAutofit/>
          </a:bodyPr>
          <a:p>
            <a:pPr marL="0" indent="457200">
              <a:lnSpc>
                <a:spcPct val="150000"/>
              </a:lnSpc>
            </a:pPr>
            <a:r>
              <a:rPr lang="en-US" sz="1600" b="1">
                <a:latin typeface="+mj-lt"/>
                <a:ea typeface="SimSun" panose="02010600030101010101" pitchFamily="2" charset="-122"/>
                <a:cs typeface="+mj-lt"/>
                <a:sym typeface="+mn-ea"/>
              </a:rPr>
              <a:t>Ứng dụng cho phép người dùng</a:t>
            </a:r>
            <a:endParaRPr lang="en-US" sz="1600" b="1">
              <a:latin typeface="+mj-lt"/>
              <a:ea typeface="SimSun" panose="02010600030101010101" pitchFamily="2" charset="-122"/>
              <a:cs typeface="+mj-lt"/>
              <a:sym typeface="+mn-ea"/>
            </a:endParaRPr>
          </a:p>
        </p:txBody>
      </p:sp>
      <p:pic>
        <p:nvPicPr>
          <p:cNvPr id="18" name="Picture 6"/>
          <p:cNvPicPr>
            <a:picLocks noChangeAspect="1"/>
          </p:cNvPicPr>
          <p:nvPr>
            <p:custDataLst>
              <p:tags r:id="rId4"/>
            </p:custDataLst>
          </p:nvPr>
        </p:nvPicPr>
        <p:blipFill>
          <a:blip r:embed="rId5"/>
          <a:stretch>
            <a:fillRect/>
          </a:stretch>
        </p:blipFill>
        <p:spPr>
          <a:xfrm>
            <a:off x="1619885" y="1435735"/>
            <a:ext cx="6221095" cy="34188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4" grpId="0"/>
      <p:bldP spid="14"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850" name="Shape 1850"/>
        <p:cNvGrpSpPr/>
        <p:nvPr/>
      </p:nvGrpSpPr>
      <p:grpSpPr>
        <a:xfrm>
          <a:off x="0" y="0"/>
          <a:ext cx="0" cy="0"/>
          <a:chOff x="0" y="0"/>
          <a:chExt cx="0" cy="0"/>
        </a:xfrm>
      </p:grpSpPr>
      <p:sp>
        <p:nvSpPr>
          <p:cNvPr id="12" name="Title 11"/>
          <p:cNvSpPr/>
          <p:nvPr>
            <p:ph type="title"/>
            <p:custDataLst>
              <p:tags r:id="rId1"/>
            </p:custDataLst>
          </p:nvPr>
        </p:nvSpPr>
        <p:spPr>
          <a:xfrm>
            <a:off x="0" y="0"/>
            <a:ext cx="9144635" cy="572770"/>
          </a:xfrm>
        </p:spPr>
        <p:txBody>
          <a:bodyPr/>
          <a:p>
            <a:r>
              <a:rPr lang="en-US" sz="3000">
                <a:latin typeface="+mj-lt"/>
                <a:cs typeface="+mj-lt"/>
              </a:rPr>
              <a:t>3. THỰC HIỆN HÓA NGHIÊN CỨU</a:t>
            </a:r>
            <a:endParaRPr lang="en-US" sz="3000">
              <a:latin typeface="+mj-lt"/>
              <a:cs typeface="+mj-lt"/>
            </a:endParaRPr>
          </a:p>
        </p:txBody>
      </p:sp>
      <p:sp>
        <p:nvSpPr>
          <p:cNvPr id="13" name="Title 2"/>
          <p:cNvSpPr/>
          <p:nvPr>
            <p:custDataLst>
              <p:tags r:id="rId2"/>
            </p:custDataLst>
          </p:nvPr>
        </p:nvSpPr>
        <p:spPr>
          <a:xfrm>
            <a:off x="0" y="572770"/>
            <a:ext cx="9174480"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chivo Black" panose="020B0A03020202020B04"/>
              <a:buNone/>
              <a:defRPr sz="3000" b="1" i="0" u="none" strike="noStrike" cap="none">
                <a:solidFill>
                  <a:schemeClr val="dk1"/>
                </a:solidFill>
                <a:latin typeface="Archivo Black" panose="020B0A03020202020B04"/>
                <a:ea typeface="Archivo Black" panose="020B0A03020202020B04"/>
                <a:cs typeface="Archivo Black" panose="020B0A03020202020B04"/>
                <a:sym typeface="Archivo Black" panose="020B0A03020202020B04"/>
              </a:defRPr>
            </a:lvl1pPr>
            <a:lvl2pPr marR="0" lvl="1"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2pPr>
            <a:lvl3pPr marR="0" lvl="2"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3pPr>
            <a:lvl4pPr marR="0" lvl="3"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4pPr>
            <a:lvl5pPr marR="0" lvl="4"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5pPr>
            <a:lvl6pPr marR="0" lvl="5"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6pPr>
            <a:lvl7pPr marR="0" lvl="6"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7pPr>
            <a:lvl8pPr marR="0" lvl="7"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8pPr>
            <a:lvl9pPr marR="0" lvl="8"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9pPr>
          </a:lstStyle>
          <a:p>
            <a:r>
              <a:rPr lang="en-US" sz="2000">
                <a:latin typeface="+mj-lt"/>
                <a:cs typeface="+mj-lt"/>
              </a:rPr>
              <a:t>3.1. MÔ HÌNH XỬ LÝ</a:t>
            </a:r>
            <a:endParaRPr lang="en-US" sz="2000">
              <a:latin typeface="+mj-lt"/>
              <a:cs typeface="+mj-lt"/>
            </a:endParaRPr>
          </a:p>
        </p:txBody>
      </p:sp>
      <p:sp>
        <p:nvSpPr>
          <p:cNvPr id="14" name="Text Box 13"/>
          <p:cNvSpPr txBox="1"/>
          <p:nvPr>
            <p:custDataLst>
              <p:tags r:id="rId3"/>
            </p:custDataLst>
          </p:nvPr>
        </p:nvSpPr>
        <p:spPr>
          <a:xfrm>
            <a:off x="3810" y="988060"/>
            <a:ext cx="9144000" cy="4154805"/>
          </a:xfrm>
          <a:prstGeom prst="rect">
            <a:avLst/>
          </a:prstGeom>
          <a:noFill/>
          <a:ln w="9525">
            <a:noFill/>
          </a:ln>
        </p:spPr>
        <p:txBody>
          <a:bodyPr wrap="square">
            <a:noAutofit/>
          </a:bodyPr>
          <a:p>
            <a:pPr marL="0" indent="457200">
              <a:lnSpc>
                <a:spcPct val="150000"/>
              </a:lnSpc>
            </a:pPr>
            <a:r>
              <a:rPr lang="en-US" sz="1600" b="1">
                <a:latin typeface="+mj-lt"/>
                <a:ea typeface="SimSun" panose="02010600030101010101" pitchFamily="2" charset="-122"/>
                <a:cs typeface="+mj-lt"/>
                <a:sym typeface="+mn-ea"/>
              </a:rPr>
              <a:t>Ứng dụng cho phép bác sĩ</a:t>
            </a:r>
            <a:endParaRPr lang="en-US" sz="1600" b="1">
              <a:latin typeface="+mj-lt"/>
              <a:ea typeface="SimSun" panose="02010600030101010101" pitchFamily="2" charset="-122"/>
              <a:cs typeface="+mj-lt"/>
              <a:sym typeface="+mn-ea"/>
            </a:endParaRPr>
          </a:p>
        </p:txBody>
      </p:sp>
      <p:pic>
        <p:nvPicPr>
          <p:cNvPr id="26" name="Picture 7"/>
          <p:cNvPicPr>
            <a:picLocks noChangeAspect="1"/>
          </p:cNvPicPr>
          <p:nvPr>
            <p:custDataLst>
              <p:tags r:id="rId4"/>
            </p:custDataLst>
          </p:nvPr>
        </p:nvPicPr>
        <p:blipFill>
          <a:blip r:embed="rId5"/>
          <a:srcRect t="9972" r="1065" b="14246"/>
          <a:stretch>
            <a:fillRect/>
          </a:stretch>
        </p:blipFill>
        <p:spPr>
          <a:xfrm>
            <a:off x="2129790" y="1482090"/>
            <a:ext cx="4915535" cy="31661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4" grpId="0"/>
      <p:bldP spid="1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850" name="Shape 1850"/>
        <p:cNvGrpSpPr/>
        <p:nvPr/>
      </p:nvGrpSpPr>
      <p:grpSpPr>
        <a:xfrm>
          <a:off x="0" y="0"/>
          <a:ext cx="0" cy="0"/>
          <a:chOff x="0" y="0"/>
          <a:chExt cx="0" cy="0"/>
        </a:xfrm>
      </p:grpSpPr>
      <p:sp>
        <p:nvSpPr>
          <p:cNvPr id="12" name="Title 11"/>
          <p:cNvSpPr/>
          <p:nvPr>
            <p:ph type="title"/>
            <p:custDataLst>
              <p:tags r:id="rId1"/>
            </p:custDataLst>
          </p:nvPr>
        </p:nvSpPr>
        <p:spPr>
          <a:xfrm>
            <a:off x="0" y="0"/>
            <a:ext cx="9144635" cy="572770"/>
          </a:xfrm>
        </p:spPr>
        <p:txBody>
          <a:bodyPr/>
          <a:p>
            <a:r>
              <a:rPr lang="en-US" sz="3000">
                <a:latin typeface="+mj-lt"/>
                <a:cs typeface="+mj-lt"/>
              </a:rPr>
              <a:t>3. THỰC HIỆN HÓA NGHIÊN CỨU</a:t>
            </a:r>
            <a:endParaRPr lang="en-US" sz="3000">
              <a:latin typeface="+mj-lt"/>
              <a:cs typeface="+mj-lt"/>
            </a:endParaRPr>
          </a:p>
        </p:txBody>
      </p:sp>
      <p:sp>
        <p:nvSpPr>
          <p:cNvPr id="13" name="Title 2"/>
          <p:cNvSpPr/>
          <p:nvPr>
            <p:custDataLst>
              <p:tags r:id="rId2"/>
            </p:custDataLst>
          </p:nvPr>
        </p:nvSpPr>
        <p:spPr>
          <a:xfrm>
            <a:off x="0" y="572770"/>
            <a:ext cx="9174480"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chivo Black" panose="020B0A03020202020B04"/>
              <a:buNone/>
              <a:defRPr sz="3000" b="1" i="0" u="none" strike="noStrike" cap="none">
                <a:solidFill>
                  <a:schemeClr val="dk1"/>
                </a:solidFill>
                <a:latin typeface="Archivo Black" panose="020B0A03020202020B04"/>
                <a:ea typeface="Archivo Black" panose="020B0A03020202020B04"/>
                <a:cs typeface="Archivo Black" panose="020B0A03020202020B04"/>
                <a:sym typeface="Archivo Black" panose="020B0A03020202020B04"/>
              </a:defRPr>
            </a:lvl1pPr>
            <a:lvl2pPr marR="0" lvl="1"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2pPr>
            <a:lvl3pPr marR="0" lvl="2"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3pPr>
            <a:lvl4pPr marR="0" lvl="3"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4pPr>
            <a:lvl5pPr marR="0" lvl="4"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5pPr>
            <a:lvl6pPr marR="0" lvl="5"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6pPr>
            <a:lvl7pPr marR="0" lvl="6"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7pPr>
            <a:lvl8pPr marR="0" lvl="7"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8pPr>
            <a:lvl9pPr marR="0" lvl="8"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9pPr>
          </a:lstStyle>
          <a:p>
            <a:r>
              <a:rPr lang="en-US" sz="2000">
                <a:latin typeface="+mj-lt"/>
                <a:cs typeface="+mj-lt"/>
              </a:rPr>
              <a:t>3.1. MÔ HÌNH XỬ LÝ</a:t>
            </a:r>
            <a:endParaRPr lang="en-US" sz="2000">
              <a:latin typeface="+mj-lt"/>
              <a:cs typeface="+mj-lt"/>
            </a:endParaRPr>
          </a:p>
        </p:txBody>
      </p:sp>
      <p:sp>
        <p:nvSpPr>
          <p:cNvPr id="14" name="Text Box 13"/>
          <p:cNvSpPr txBox="1"/>
          <p:nvPr>
            <p:custDataLst>
              <p:tags r:id="rId3"/>
            </p:custDataLst>
          </p:nvPr>
        </p:nvSpPr>
        <p:spPr>
          <a:xfrm>
            <a:off x="3810" y="988060"/>
            <a:ext cx="9144000" cy="4154805"/>
          </a:xfrm>
          <a:prstGeom prst="rect">
            <a:avLst/>
          </a:prstGeom>
          <a:noFill/>
          <a:ln w="9525">
            <a:noFill/>
          </a:ln>
        </p:spPr>
        <p:txBody>
          <a:bodyPr wrap="square">
            <a:noAutofit/>
          </a:bodyPr>
          <a:p>
            <a:pPr marL="0" indent="457200">
              <a:lnSpc>
                <a:spcPct val="150000"/>
              </a:lnSpc>
            </a:pPr>
            <a:r>
              <a:rPr lang="en-US" sz="1600" b="1">
                <a:latin typeface="+mj-lt"/>
                <a:ea typeface="SimSun" panose="02010600030101010101" pitchFamily="2" charset="-122"/>
                <a:cs typeface="+mj-lt"/>
                <a:sym typeface="+mn-ea"/>
              </a:rPr>
              <a:t>Ứng dụng cho phép quản lý quầy tiếp nhận</a:t>
            </a:r>
            <a:endParaRPr lang="en-US" sz="1600" b="1">
              <a:latin typeface="+mj-lt"/>
              <a:ea typeface="SimSun" panose="02010600030101010101" pitchFamily="2" charset="-122"/>
              <a:cs typeface="+mj-lt"/>
              <a:sym typeface="+mn-ea"/>
            </a:endParaRPr>
          </a:p>
        </p:txBody>
      </p:sp>
      <p:pic>
        <p:nvPicPr>
          <p:cNvPr id="27" name="Picture 8"/>
          <p:cNvPicPr>
            <a:picLocks noChangeAspect="1"/>
          </p:cNvPicPr>
          <p:nvPr>
            <p:custDataLst>
              <p:tags r:id="rId4"/>
            </p:custDataLst>
          </p:nvPr>
        </p:nvPicPr>
        <p:blipFill>
          <a:blip r:embed="rId5"/>
          <a:stretch>
            <a:fillRect/>
          </a:stretch>
        </p:blipFill>
        <p:spPr>
          <a:xfrm>
            <a:off x="2686685" y="1402715"/>
            <a:ext cx="3933825" cy="35979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4" grpId="0"/>
      <p:bldP spid="1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915" name="Shape 1915"/>
        <p:cNvGrpSpPr/>
        <p:nvPr/>
      </p:nvGrpSpPr>
      <p:grpSpPr>
        <a:xfrm>
          <a:off x="0" y="0"/>
          <a:ext cx="0" cy="0"/>
          <a:chOff x="0" y="0"/>
          <a:chExt cx="0" cy="0"/>
        </a:xfrm>
      </p:grpSpPr>
      <p:sp>
        <p:nvSpPr>
          <p:cNvPr id="1918" name="Google Shape;1918;p57"/>
          <p:cNvSpPr/>
          <p:nvPr/>
        </p:nvSpPr>
        <p:spPr>
          <a:xfrm>
            <a:off x="5558554" y="891931"/>
            <a:ext cx="1664618" cy="3176204"/>
          </a:xfrm>
          <a:custGeom>
            <a:avLst/>
            <a:gdLst/>
            <a:ahLst/>
            <a:cxnLst/>
            <a:rect l="l" t="t" r="r" b="b"/>
            <a:pathLst>
              <a:path w="84552" h="161331" extrusionOk="0">
                <a:moveTo>
                  <a:pt x="1" y="1"/>
                </a:moveTo>
                <a:lnTo>
                  <a:pt x="1" y="161331"/>
                </a:lnTo>
                <a:lnTo>
                  <a:pt x="84551" y="161331"/>
                </a:lnTo>
                <a:lnTo>
                  <a:pt x="845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19" name="Google Shape;1919;p57"/>
          <p:cNvGrpSpPr/>
          <p:nvPr/>
        </p:nvGrpSpPr>
        <p:grpSpPr>
          <a:xfrm>
            <a:off x="5473376" y="709411"/>
            <a:ext cx="1834973" cy="3724678"/>
            <a:chOff x="5186401" y="494525"/>
            <a:chExt cx="1834973" cy="3724678"/>
          </a:xfrm>
        </p:grpSpPr>
        <p:sp>
          <p:nvSpPr>
            <p:cNvPr id="1920" name="Google Shape;1920;p57"/>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1" name="Google Shape;1921;p57"/>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922" name="Google Shape;1922;p57"/>
          <p:cNvPicPr preferRelativeResize="0"/>
          <p:nvPr/>
        </p:nvPicPr>
        <p:blipFill rotWithShape="1">
          <a:blip r:embed="rId1"/>
          <a:srcRect l="64909" t="21290" r="18170" b="21290"/>
          <a:stretch>
            <a:fillRect/>
          </a:stretch>
        </p:blipFill>
        <p:spPr>
          <a:xfrm>
            <a:off x="5558563" y="891935"/>
            <a:ext cx="1664598" cy="3176198"/>
          </a:xfrm>
          <a:prstGeom prst="rect">
            <a:avLst/>
          </a:prstGeom>
          <a:noFill/>
          <a:ln>
            <a:noFill/>
          </a:ln>
        </p:spPr>
      </p:pic>
      <p:sp>
        <p:nvSpPr>
          <p:cNvPr id="423" name="Google Shape;423;p48"/>
          <p:cNvSpPr txBox="1"/>
          <p:nvPr>
            <p:ph type="title"/>
            <p:custDataLst>
              <p:tags r:id="rId2"/>
            </p:custDataLst>
          </p:nvPr>
        </p:nvSpPr>
        <p:spPr>
          <a:xfrm>
            <a:off x="755650" y="1195705"/>
            <a:ext cx="4081780" cy="2752090"/>
          </a:xfrm>
          <a:prstGeom prst="rect">
            <a:avLst/>
          </a:prstGeom>
        </p:spPr>
        <p:txBody>
          <a:bodyPr spcFirstLastPara="1" wrap="square" lIns="91425" tIns="91425" rIns="91425" bIns="91425" anchor="t" anchorCtr="0">
            <a:noAutofit/>
          </a:bodyPr>
          <a:p>
            <a:pPr marL="0" lvl="0" indent="0" algn="ctr" rtl="0">
              <a:lnSpc>
                <a:spcPct val="150000"/>
              </a:lnSpc>
              <a:spcBef>
                <a:spcPts val="0"/>
              </a:spcBef>
              <a:spcAft>
                <a:spcPts val="0"/>
              </a:spcAft>
              <a:buNone/>
            </a:pPr>
            <a:r>
              <a:rPr lang="en-US" altLang="en-GB" sz="4000">
                <a:latin typeface="+mj-lt"/>
                <a:cs typeface="+mj-lt"/>
              </a:rPr>
              <a:t>04</a:t>
            </a:r>
            <a:br>
              <a:rPr lang="en-US" altLang="en-GB" sz="4000">
                <a:latin typeface="+mj-lt"/>
                <a:cs typeface="+mj-lt"/>
              </a:rPr>
            </a:br>
            <a:r>
              <a:rPr lang="en-US" altLang="en-GB" sz="4000">
                <a:latin typeface="+mj-lt"/>
                <a:cs typeface="+mj-lt"/>
              </a:rPr>
              <a:t>KẾT QUẢ NGHIÊN CỨU</a:t>
            </a:r>
            <a:endParaRPr lang="en-US" altLang="en-GB" sz="4000">
              <a:latin typeface="+mj-lt"/>
              <a:cs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3"/>
                                        </p:tgtEl>
                                        <p:attrNameLst>
                                          <p:attrName>style.visibility</p:attrName>
                                        </p:attrNameLst>
                                      </p:cBhvr>
                                      <p:to>
                                        <p:strVal val="visible"/>
                                      </p:to>
                                    </p:set>
                                    <p:anim calcmode="lin" valueType="num">
                                      <p:cBhvr additive="base">
                                        <p:cTn id="7" dur="500" fill="hold"/>
                                        <p:tgtEl>
                                          <p:spTgt spid="423"/>
                                        </p:tgtEl>
                                        <p:attrNameLst>
                                          <p:attrName>ppt_x</p:attrName>
                                        </p:attrNameLst>
                                      </p:cBhvr>
                                      <p:tavLst>
                                        <p:tav tm="0">
                                          <p:val>
                                            <p:strVal val="#ppt_x"/>
                                          </p:val>
                                        </p:tav>
                                        <p:tav tm="100000">
                                          <p:val>
                                            <p:strVal val="#ppt_x"/>
                                          </p:val>
                                        </p:tav>
                                      </p:tavLst>
                                    </p:anim>
                                    <p:anim calcmode="lin" valueType="num">
                                      <p:cBhvr additive="base">
                                        <p:cTn id="8" dur="500" fill="hold"/>
                                        <p:tgtEl>
                                          <p:spTgt spid="4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 grpId="0"/>
      <p:bldP spid="42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45" name="Google Shape;1545;p41"/>
          <p:cNvGrpSpPr/>
          <p:nvPr/>
        </p:nvGrpSpPr>
        <p:grpSpPr>
          <a:xfrm rot="10800000" flipH="1">
            <a:off x="4788159" y="403055"/>
            <a:ext cx="1243875" cy="1001841"/>
            <a:chOff x="6198500" y="1668659"/>
            <a:chExt cx="1243875" cy="1001841"/>
          </a:xfrm>
        </p:grpSpPr>
        <p:sp>
          <p:nvSpPr>
            <p:cNvPr id="1546" name="Google Shape;1546;p41"/>
            <p:cNvSpPr/>
            <p:nvPr>
              <p:custDataLst>
                <p:tags r:id="rId1"/>
              </p:custDataLst>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47" name="Google Shape;1547;p41"/>
            <p:cNvSpPr/>
            <p:nvPr>
              <p:custDataLst>
                <p:tags r:id="rId2"/>
              </p:custDataLst>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48" name="Google Shape;1548;p41"/>
            <p:cNvSpPr/>
            <p:nvPr>
              <p:custDataLst>
                <p:tags r:id="rId3"/>
              </p:custDataLst>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49" name="Google Shape;1549;p41"/>
            <p:cNvSpPr/>
            <p:nvPr>
              <p:custDataLst>
                <p:tags r:id="rId4"/>
              </p:custDataLst>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50" name="Google Shape;1550;p41"/>
            <p:cNvSpPr/>
            <p:nvPr>
              <p:custDataLst>
                <p:tags r:id="rId5"/>
              </p:custDataLst>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51" name="Google Shape;1551;p41"/>
            <p:cNvSpPr/>
            <p:nvPr>
              <p:custDataLst>
                <p:tags r:id="rId6"/>
              </p:custDataLst>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grpSp>
      <p:pic>
        <p:nvPicPr>
          <p:cNvPr id="1552" name="Google Shape;1552;p41"/>
          <p:cNvPicPr preferRelativeResize="0"/>
          <p:nvPr>
            <p:custDataLst>
              <p:tags r:id="rId7"/>
            </p:custDataLst>
          </p:nvPr>
        </p:nvPicPr>
        <p:blipFill>
          <a:blip r:embed="rId8"/>
          <a:stretch>
            <a:fillRect/>
          </a:stretch>
        </p:blipFill>
        <p:spPr>
          <a:xfrm>
            <a:off x="6611563" y="766625"/>
            <a:ext cx="1660152" cy="1456100"/>
          </a:xfrm>
          <a:prstGeom prst="rect">
            <a:avLst/>
          </a:prstGeom>
          <a:noFill/>
          <a:ln>
            <a:noFill/>
          </a:ln>
        </p:spPr>
      </p:pic>
      <p:pic>
        <p:nvPicPr>
          <p:cNvPr id="1553" name="Google Shape;1553;p41"/>
          <p:cNvPicPr preferRelativeResize="0"/>
          <p:nvPr>
            <p:custDataLst>
              <p:tags r:id="rId9"/>
            </p:custDataLst>
          </p:nvPr>
        </p:nvPicPr>
        <p:blipFill>
          <a:blip r:embed="rId10"/>
          <a:stretch>
            <a:fillRect/>
          </a:stretch>
        </p:blipFill>
        <p:spPr>
          <a:xfrm>
            <a:off x="4908412" y="2454925"/>
            <a:ext cx="2369002" cy="2077799"/>
          </a:xfrm>
          <a:prstGeom prst="rect">
            <a:avLst/>
          </a:prstGeom>
          <a:noFill/>
          <a:ln>
            <a:noFill/>
          </a:ln>
        </p:spPr>
      </p:pic>
      <p:pic>
        <p:nvPicPr>
          <p:cNvPr id="1554" name="Google Shape;1554;p41"/>
          <p:cNvPicPr preferRelativeResize="0"/>
          <p:nvPr>
            <p:ph type="pic" idx="3"/>
            <p:custDataLst>
              <p:tags r:id="rId11"/>
            </p:custDataLst>
          </p:nvPr>
        </p:nvPicPr>
        <p:blipFill rotWithShape="1">
          <a:blip r:embed="rId12"/>
          <a:srcRect l="15590" t="10793" r="17582"/>
          <a:stretch>
            <a:fillRect/>
          </a:stretch>
        </p:blipFill>
        <p:spPr>
          <a:xfrm flipH="1">
            <a:off x="4999325" y="1075200"/>
            <a:ext cx="3363300" cy="2993100"/>
          </a:xfrm>
          <a:prstGeom prst="hexagon">
            <a:avLst>
              <a:gd name="adj" fmla="val 25000"/>
              <a:gd name="vf" fmla="val 115470"/>
            </a:avLst>
          </a:prstGeom>
        </p:spPr>
      </p:pic>
      <p:grpSp>
        <p:nvGrpSpPr>
          <p:cNvPr id="1555" name="Google Shape;1555;p41"/>
          <p:cNvGrpSpPr/>
          <p:nvPr/>
        </p:nvGrpSpPr>
        <p:grpSpPr>
          <a:xfrm>
            <a:off x="5075063" y="1560494"/>
            <a:ext cx="492502" cy="434991"/>
            <a:chOff x="5233025" y="493775"/>
            <a:chExt cx="836025" cy="738400"/>
          </a:xfrm>
        </p:grpSpPr>
        <p:sp>
          <p:nvSpPr>
            <p:cNvPr id="1556" name="Google Shape;1556;p41"/>
            <p:cNvSpPr/>
            <p:nvPr>
              <p:custDataLst>
                <p:tags r:id="rId13"/>
              </p:custDataLst>
            </p:nvPr>
          </p:nvSpPr>
          <p:spPr>
            <a:xfrm>
              <a:off x="5233025" y="493775"/>
              <a:ext cx="836025" cy="738400"/>
            </a:xfrm>
            <a:custGeom>
              <a:avLst/>
              <a:gdLst/>
              <a:ahLst/>
              <a:cxnLst/>
              <a:rect l="l" t="t" r="r" b="b"/>
              <a:pathLst>
                <a:path w="33441" h="29536" extrusionOk="0">
                  <a:moveTo>
                    <a:pt x="9933" y="1"/>
                  </a:moveTo>
                  <a:cubicBezTo>
                    <a:pt x="8859" y="1"/>
                    <a:pt x="7865" y="575"/>
                    <a:pt x="7326" y="1507"/>
                  </a:cubicBezTo>
                  <a:lnTo>
                    <a:pt x="539" y="13263"/>
                  </a:lnTo>
                  <a:cubicBezTo>
                    <a:pt x="1" y="14194"/>
                    <a:pt x="1" y="15342"/>
                    <a:pt x="539" y="16273"/>
                  </a:cubicBezTo>
                  <a:lnTo>
                    <a:pt x="7326" y="28029"/>
                  </a:lnTo>
                  <a:cubicBezTo>
                    <a:pt x="7865" y="28961"/>
                    <a:pt x="8859" y="29535"/>
                    <a:pt x="9933" y="29535"/>
                  </a:cubicBezTo>
                  <a:lnTo>
                    <a:pt x="23508" y="29535"/>
                  </a:lnTo>
                  <a:cubicBezTo>
                    <a:pt x="24584" y="29535"/>
                    <a:pt x="25577" y="28961"/>
                    <a:pt x="26115" y="28029"/>
                  </a:cubicBezTo>
                  <a:lnTo>
                    <a:pt x="32903" y="16273"/>
                  </a:lnTo>
                  <a:cubicBezTo>
                    <a:pt x="33441" y="15342"/>
                    <a:pt x="33441" y="14195"/>
                    <a:pt x="32903" y="13263"/>
                  </a:cubicBezTo>
                  <a:lnTo>
                    <a:pt x="26115" y="1507"/>
                  </a:lnTo>
                  <a:cubicBezTo>
                    <a:pt x="25577" y="575"/>
                    <a:pt x="24584" y="1"/>
                    <a:pt x="235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57" name="Google Shape;1557;p41"/>
            <p:cNvSpPr/>
            <p:nvPr>
              <p:custDataLst>
                <p:tags r:id="rId14"/>
              </p:custDataLst>
            </p:nvPr>
          </p:nvSpPr>
          <p:spPr>
            <a:xfrm>
              <a:off x="5441425" y="653375"/>
              <a:ext cx="419200" cy="419200"/>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grpSp>
      <p:sp>
        <p:nvSpPr>
          <p:cNvPr id="1558" name="Google Shape;1558;p41"/>
          <p:cNvSpPr/>
          <p:nvPr>
            <p:custDataLst>
              <p:tags r:id="rId15"/>
            </p:custDataLst>
          </p:nvPr>
        </p:nvSpPr>
        <p:spPr>
          <a:xfrm>
            <a:off x="4044457" y="4445285"/>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5" name="Google Shape;280;p39"/>
          <p:cNvSpPr txBox="1"/>
          <p:nvPr>
            <p:ph type="title"/>
            <p:custDataLst>
              <p:tags r:id="rId16"/>
            </p:custDataLst>
          </p:nvPr>
        </p:nvSpPr>
        <p:spPr>
          <a:xfrm>
            <a:off x="323850" y="415290"/>
            <a:ext cx="3968115" cy="4120515"/>
          </a:xfrm>
          <a:prstGeom prst="rect">
            <a:avLst/>
          </a:prstGeom>
        </p:spPr>
        <p:txBody>
          <a:bodyPr spcFirstLastPara="1" wrap="square" lIns="91425" tIns="91425" rIns="91425" bIns="91425" anchor="t" anchorCtr="0">
            <a:noAutofit/>
          </a:bodyPr>
          <a:p>
            <a:pPr marL="0" lvl="0" indent="0" algn="ctr" rtl="0">
              <a:lnSpc>
                <a:spcPct val="150000"/>
              </a:lnSpc>
              <a:spcBef>
                <a:spcPts val="0"/>
              </a:spcBef>
              <a:spcAft>
                <a:spcPts val="0"/>
              </a:spcAft>
              <a:buNone/>
            </a:pPr>
            <a:r>
              <a:rPr lang="en-US" altLang="en-GB" sz="4400">
                <a:latin typeface="+mj-lt"/>
                <a:cs typeface="+mj-lt"/>
              </a:rPr>
              <a:t>05</a:t>
            </a:r>
            <a:br>
              <a:rPr lang="en-US" altLang="en-GB" sz="4400">
                <a:latin typeface="+mj-lt"/>
                <a:cs typeface="+mj-lt"/>
              </a:rPr>
            </a:br>
            <a:r>
              <a:rPr lang="en-US" altLang="en-GB" sz="4400">
                <a:latin typeface="+mj-lt"/>
                <a:cs typeface="+mj-lt"/>
              </a:rPr>
              <a:t>KẾT LUẬN </a:t>
            </a:r>
            <a:br>
              <a:rPr lang="en-US" altLang="en-GB" sz="4400">
                <a:latin typeface="+mj-lt"/>
                <a:cs typeface="+mj-lt"/>
              </a:rPr>
            </a:br>
            <a:r>
              <a:rPr lang="en-US" altLang="en-GB" sz="4400">
                <a:latin typeface="+mj-lt"/>
                <a:cs typeface="+mj-lt"/>
              </a:rPr>
              <a:t>VÀ HƯỚNG PHÁT TRIỂN</a:t>
            </a:r>
            <a:endParaRPr lang="en-US" altLang="en-GB" sz="4400">
              <a:latin typeface="+mj-lt"/>
              <a:cs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custDataLst>
              <p:tags r:id="rId1"/>
            </p:custDataLst>
          </p:nvPr>
        </p:nvSpPr>
        <p:spPr>
          <a:xfrm>
            <a:off x="0" y="0"/>
            <a:ext cx="9144635" cy="572770"/>
          </a:xfrm>
        </p:spPr>
        <p:txBody>
          <a:bodyPr/>
          <a:p>
            <a:r>
              <a:rPr lang="en-US">
                <a:latin typeface="+mj-lt"/>
                <a:cs typeface="+mj-lt"/>
              </a:rPr>
              <a:t>5. KẾT LUẬN VÀ HƯỚNG PHÁT TRIỂN</a:t>
            </a:r>
            <a:endParaRPr lang="en-US">
              <a:latin typeface="+mj-lt"/>
              <a:cs typeface="+mj-lt"/>
            </a:endParaRPr>
          </a:p>
        </p:txBody>
      </p:sp>
      <p:sp>
        <p:nvSpPr>
          <p:cNvPr id="100" name="Text Box 99"/>
          <p:cNvSpPr txBox="1"/>
          <p:nvPr>
            <p:custDataLst>
              <p:tags r:id="rId2"/>
            </p:custDataLst>
          </p:nvPr>
        </p:nvSpPr>
        <p:spPr>
          <a:xfrm>
            <a:off x="3810" y="572770"/>
            <a:ext cx="9140825" cy="4572635"/>
          </a:xfrm>
          <a:prstGeom prst="rect">
            <a:avLst/>
          </a:prstGeom>
          <a:noFill/>
          <a:ln w="9525">
            <a:noFill/>
          </a:ln>
        </p:spPr>
        <p:txBody>
          <a:bodyPr wrap="square">
            <a:noAutofit/>
          </a:bodyPr>
          <a:p>
            <a:pPr marL="0" indent="457200">
              <a:lnSpc>
                <a:spcPct val="150000"/>
              </a:lnSpc>
            </a:pPr>
            <a:r>
              <a:rPr lang="en-US" sz="1600" b="1">
                <a:latin typeface="+mj-lt"/>
                <a:ea typeface="SimSun" panose="02010600030101010101" pitchFamily="2" charset="-122"/>
                <a:cs typeface="+mj-lt"/>
                <a:sym typeface="+mn-ea"/>
              </a:rPr>
              <a:t>Về mặt kiến thức: </a:t>
            </a:r>
            <a:endParaRPr lang="en-US" sz="1600" b="1">
              <a:latin typeface="+mj-lt"/>
              <a:ea typeface="SimSun" panose="02010600030101010101" pitchFamily="2" charset="-122"/>
              <a:cs typeface="+mj-lt"/>
              <a:sym typeface="+mn-ea"/>
            </a:endParaRPr>
          </a:p>
          <a:p>
            <a:pPr marL="0" indent="457200">
              <a:lnSpc>
                <a:spcPct val="150000"/>
              </a:lnSpc>
            </a:pPr>
            <a:r>
              <a:rPr lang="en-US" sz="1600">
                <a:latin typeface="+mj-lt"/>
                <a:ea typeface="SimSun" panose="02010600030101010101" pitchFamily="2" charset="-122"/>
                <a:cs typeface="+mj-lt"/>
                <a:sym typeface="+mn-ea"/>
              </a:rPr>
              <a:t>- Qua quá trình phát triển ứng dụng, giúp tôi nắm vững được nhiều kiến thức lý thuyết quan trọng về thiết kế phần mềm. Việc áp dụng những kiến thức này vào thực tế giúp tôi hiểu rõ hơn về quy trình phát triển phần mềm từ khâu lập kế hoạch đến triển khai.</a:t>
            </a:r>
            <a:endParaRPr lang="en-US" sz="1600">
              <a:latin typeface="+mj-lt"/>
              <a:ea typeface="SimSun" panose="02010600030101010101" pitchFamily="2" charset="-122"/>
              <a:cs typeface="+mj-lt"/>
              <a:sym typeface="+mn-ea"/>
            </a:endParaRPr>
          </a:p>
          <a:p>
            <a:pPr marL="0" indent="457200">
              <a:lnSpc>
                <a:spcPct val="150000"/>
              </a:lnSpc>
            </a:pPr>
            <a:r>
              <a:rPr lang="en-US" sz="1600">
                <a:latin typeface="+mj-lt"/>
                <a:ea typeface="SimSun" panose="02010600030101010101" pitchFamily="2" charset="-122"/>
                <a:cs typeface="+mj-lt"/>
                <a:sym typeface="+mn-ea"/>
              </a:rPr>
              <a:t>- Thiết kế được CSDL tương đối hoàn chỉnh, đáp ứng hiệu quả cho việc thiết kế phần mềm.</a:t>
            </a:r>
            <a:endParaRPr lang="en-US" sz="1600">
              <a:latin typeface="+mj-lt"/>
              <a:ea typeface="SimSun" panose="02010600030101010101" pitchFamily="2" charset="-122"/>
              <a:cs typeface="+mj-lt"/>
              <a:sym typeface="+mn-ea"/>
            </a:endParaRPr>
          </a:p>
          <a:p>
            <a:pPr marL="0" indent="457200">
              <a:lnSpc>
                <a:spcPct val="150000"/>
              </a:lnSpc>
            </a:pPr>
            <a:r>
              <a:rPr lang="en-US" sz="1600" b="1">
                <a:latin typeface="+mj-lt"/>
                <a:ea typeface="SimSun" panose="02010600030101010101" pitchFamily="2" charset="-122"/>
                <a:cs typeface="+mj-lt"/>
                <a:sym typeface="+mn-ea"/>
              </a:rPr>
              <a:t>Về kết quả thực hiện: </a:t>
            </a:r>
            <a:r>
              <a:rPr lang="en-US" sz="1600">
                <a:latin typeface="+mj-lt"/>
                <a:ea typeface="SimSun" panose="02010600030101010101" pitchFamily="2" charset="-122"/>
                <a:cs typeface="+mj-lt"/>
                <a:sym typeface="+mn-ea"/>
              </a:rPr>
              <a:t>Ứng dụng đã đáp ứng hầu hết các yêu cầu đặt ra.</a:t>
            </a:r>
            <a:endParaRPr lang="en-US" sz="1600">
              <a:latin typeface="+mj-lt"/>
              <a:ea typeface="SimSun" panose="02010600030101010101" pitchFamily="2" charset="-122"/>
              <a:cs typeface="+mj-lt"/>
              <a:sym typeface="+mn-ea"/>
            </a:endParaRPr>
          </a:p>
          <a:p>
            <a:pPr marL="0" indent="457200">
              <a:lnSpc>
                <a:spcPct val="150000"/>
              </a:lnSpc>
            </a:pPr>
            <a:r>
              <a:rPr lang="en-US" sz="1600" b="1">
                <a:latin typeface="+mj-lt"/>
                <a:ea typeface="SimSun" panose="02010600030101010101" pitchFamily="2" charset="-122"/>
                <a:cs typeface="+mj-lt"/>
                <a:sym typeface="+mn-ea"/>
              </a:rPr>
              <a:t>Hạn chế:</a:t>
            </a:r>
            <a:endParaRPr lang="en-US" sz="1600" b="1">
              <a:latin typeface="+mj-lt"/>
              <a:ea typeface="SimSun" panose="02010600030101010101" pitchFamily="2" charset="-122"/>
              <a:cs typeface="+mj-lt"/>
              <a:sym typeface="+mn-ea"/>
            </a:endParaRPr>
          </a:p>
          <a:p>
            <a:pPr marL="457200" lvl="1" indent="457200">
              <a:lnSpc>
                <a:spcPct val="150000"/>
              </a:lnSpc>
            </a:pPr>
            <a:r>
              <a:rPr lang="en-US" sz="1600">
                <a:latin typeface="+mj-lt"/>
                <a:ea typeface="SimSun" panose="02010600030101010101" pitchFamily="2" charset="-122"/>
                <a:cs typeface="+mj-lt"/>
                <a:sym typeface="+mn-ea"/>
              </a:rPr>
              <a:t>Giao diện chưa bắt mắt, vẫn còn một số thao tác thừa.</a:t>
            </a:r>
            <a:endParaRPr lang="en-US" sz="1600">
              <a:latin typeface="+mj-lt"/>
              <a:ea typeface="SimSun" panose="02010600030101010101" pitchFamily="2" charset="-122"/>
              <a:cs typeface="+mj-lt"/>
              <a:sym typeface="+mn-ea"/>
            </a:endParaRPr>
          </a:p>
          <a:p>
            <a:pPr marL="457200" lvl="1" indent="6985">
              <a:lnSpc>
                <a:spcPct val="150000"/>
              </a:lnSpc>
            </a:pPr>
            <a:r>
              <a:rPr lang="en-US" sz="1600" b="1">
                <a:latin typeface="+mj-lt"/>
                <a:ea typeface="SimSun" panose="02010600030101010101" pitchFamily="2" charset="-122"/>
                <a:cs typeface="+mj-lt"/>
                <a:sym typeface="+mn-ea"/>
              </a:rPr>
              <a:t>Hướng phát triển:</a:t>
            </a:r>
            <a:endParaRPr lang="en-US" sz="1600" b="1">
              <a:latin typeface="+mj-lt"/>
              <a:ea typeface="SimSun" panose="02010600030101010101" pitchFamily="2" charset="-122"/>
              <a:cs typeface="+mj-lt"/>
              <a:sym typeface="+mn-ea"/>
            </a:endParaRPr>
          </a:p>
          <a:p>
            <a:pPr marL="914400" lvl="2" indent="0">
              <a:lnSpc>
                <a:spcPct val="150000"/>
              </a:lnSpc>
            </a:pPr>
            <a:r>
              <a:rPr lang="en-US" sz="1600">
                <a:latin typeface="+mj-lt"/>
                <a:ea typeface="SimSun" panose="02010600030101010101" pitchFamily="2" charset="-122"/>
                <a:cs typeface="+mj-lt"/>
                <a:sym typeface="+mn-ea"/>
              </a:rPr>
              <a:t>Khắc phục hạn chế của ứng dụng.</a:t>
            </a:r>
            <a:endParaRPr lang="en-US" sz="1600">
              <a:latin typeface="+mj-lt"/>
              <a:ea typeface="SimSun" panose="02010600030101010101" pitchFamily="2" charset="-122"/>
              <a:cs typeface="+mj-lt"/>
              <a:sym typeface="+mn-ea"/>
            </a:endParaRPr>
          </a:p>
          <a:p>
            <a:pPr marL="914400" lvl="2" indent="0">
              <a:lnSpc>
                <a:spcPct val="150000"/>
              </a:lnSpc>
            </a:pPr>
            <a:r>
              <a:rPr lang="en-US" sz="1600">
                <a:latin typeface="+mj-lt"/>
                <a:ea typeface="SimSun" panose="02010600030101010101" pitchFamily="2" charset="-122"/>
                <a:cs typeface="+mj-lt"/>
                <a:sym typeface="+mn-ea"/>
              </a:rPr>
              <a:t>Thêm các tính năng như: thông báo, gửi mail.</a:t>
            </a:r>
            <a:endParaRPr lang="en-US" sz="1600">
              <a:latin typeface="+mj-lt"/>
              <a:ea typeface="SimSun" panose="02010600030101010101" pitchFamily="2" charset="-122"/>
              <a:cs typeface="+mj-lt"/>
              <a:sym typeface="+mn-ea"/>
            </a:endParaRPr>
          </a:p>
          <a:p>
            <a:pPr marL="914400" lvl="2" indent="0">
              <a:lnSpc>
                <a:spcPct val="150000"/>
              </a:lnSpc>
            </a:pPr>
            <a:r>
              <a:rPr lang="en-US" sz="1600">
                <a:latin typeface="+mj-lt"/>
                <a:ea typeface="SimSun" panose="02010600030101010101" pitchFamily="2" charset="-122"/>
                <a:cs typeface="+mj-lt"/>
                <a:sym typeface="+mn-ea"/>
              </a:rPr>
              <a:t>Mở rộng quy mô của ứng dụng.</a:t>
            </a:r>
            <a:endParaRPr lang="en-US" sz="1600">
              <a:latin typeface="+mj-lt"/>
              <a:ea typeface="SimSun" panose="02010600030101010101" pitchFamily="2" charset="-122"/>
              <a:cs typeface="+mj-lt"/>
              <a:sym typeface="+mn-ea"/>
            </a:endParaRPr>
          </a:p>
          <a:p>
            <a:pPr marL="457200" lvl="1" indent="6985">
              <a:lnSpc>
                <a:spcPct val="150000"/>
              </a:lnSpc>
            </a:pPr>
            <a:endParaRPr lang="en-US" sz="1600">
              <a:latin typeface="+mj-lt"/>
              <a:ea typeface="SimSun" panose="02010600030101010101" pitchFamily="2" charset="-122"/>
              <a:cs typeface="+mj-lt"/>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animEffect transition="in" filter="barn(inVertical)">
                                      <p:cBhvr>
                                        <p:cTn id="13"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00" grpId="0"/>
      <p:bldP spid="100"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 name="Picture 9" descr="C:\Users\ACER\Downloads\logoTVU-removebg-preview.pnglogoTVU-removebg-preview"/>
          <p:cNvPicPr>
            <a:picLocks noChangeAspect="1" noChangeArrowheads="1"/>
          </p:cNvPicPr>
          <p:nvPr>
            <p:custDataLst>
              <p:tags r:id="rId1"/>
            </p:custDataLst>
          </p:nvPr>
        </p:nvPicPr>
        <p:blipFill>
          <a:blip r:embed="rId2"/>
          <a:srcRect t="1093" b="1093"/>
          <a:stretch>
            <a:fillRect/>
          </a:stretch>
        </p:blipFill>
        <p:spPr bwMode="auto">
          <a:xfrm>
            <a:off x="4330174" y="760314"/>
            <a:ext cx="483652" cy="473576"/>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8"/>
          <p:cNvSpPr txBox="1">
            <a:spLocks noChangeArrowheads="1"/>
          </p:cNvSpPr>
          <p:nvPr>
            <p:custDataLst>
              <p:tags r:id="rId3"/>
            </p:custDataLst>
          </p:nvPr>
        </p:nvSpPr>
        <p:spPr bwMode="auto">
          <a:xfrm>
            <a:off x="810273" y="3525653"/>
            <a:ext cx="2890358" cy="878259"/>
          </a:xfrm>
          <a:prstGeom prst="rect">
            <a:avLst/>
          </a:prstGeom>
          <a:noFill/>
          <a:ln>
            <a:noFill/>
          </a:ln>
        </p:spPr>
        <p:txBody>
          <a:bodyPr vert="horz" wrap="square" lIns="91440" tIns="45720" rIns="91440" bIns="45720" numCol="1" anchor="t" anchorCtr="0" compatLnSpc="1"/>
          <a:p>
            <a:pPr marL="0" marR="0" lvl="0" indent="0" algn="l" defTabSz="914400" rtl="0" eaLnBrk="0" fontAlgn="base" latinLnBrk="0" hangingPunct="0">
              <a:lnSpc>
                <a:spcPct val="150000"/>
              </a:lnSpc>
              <a:spcBef>
                <a:spcPct val="0"/>
              </a:spcBef>
              <a:spcAft>
                <a:spcPct val="0"/>
              </a:spcAft>
              <a:buClrTx/>
              <a:buSzTx/>
              <a:buFontTx/>
              <a:buNone/>
            </a:pPr>
            <a:r>
              <a:rPr lang="en-US" altLang="vi-VN" sz="1800" smtClean="0">
                <a:solidFill>
                  <a:srgbClr val="000000"/>
                </a:solidFill>
                <a:latin typeface="+mn-lt"/>
                <a:ea typeface="Times New Roman" panose="02020603050405020304" charset="0"/>
                <a:cs typeface="+mn-lt"/>
              </a:rPr>
              <a:t>Giáo viên hướng dẫn:</a:t>
            </a:r>
            <a:endParaRPr lang="en-US" altLang="vi-VN" sz="1800" smtClean="0">
              <a:solidFill>
                <a:srgbClr val="000000"/>
              </a:solidFill>
              <a:latin typeface="+mn-lt"/>
              <a:ea typeface="Times New Roman" panose="02020603050405020304" charset="0"/>
              <a:cs typeface="+mn-lt"/>
            </a:endParaRPr>
          </a:p>
          <a:p>
            <a:pPr marL="0" marR="0" lvl="0" indent="0" algn="l" defTabSz="914400" rtl="0" eaLnBrk="0" fontAlgn="base" latinLnBrk="0" hangingPunct="0">
              <a:lnSpc>
                <a:spcPct val="150000"/>
              </a:lnSpc>
              <a:spcBef>
                <a:spcPct val="0"/>
              </a:spcBef>
              <a:spcAft>
                <a:spcPct val="0"/>
              </a:spcAft>
              <a:buClrTx/>
              <a:buSzTx/>
              <a:buFontTx/>
              <a:buNone/>
            </a:pPr>
            <a:r>
              <a:rPr lang="en-US" altLang="vi-VN" sz="1800" smtClean="0">
                <a:solidFill>
                  <a:srgbClr val="000000"/>
                </a:solidFill>
                <a:latin typeface="+mn-lt"/>
                <a:ea typeface="Times New Roman" panose="02020603050405020304" charset="0"/>
                <a:cs typeface="+mn-lt"/>
              </a:rPr>
              <a:t>ThS. Phạm Minh Đương</a:t>
            </a:r>
            <a:endParaRPr lang="en-US" altLang="vi-VN" sz="1800" smtClean="0">
              <a:solidFill>
                <a:srgbClr val="000000"/>
              </a:solidFill>
              <a:latin typeface="+mn-lt"/>
              <a:ea typeface="Times New Roman" panose="02020603050405020304" charset="0"/>
              <a:cs typeface="+mn-lt"/>
            </a:endParaRPr>
          </a:p>
        </p:txBody>
      </p:sp>
      <p:sp>
        <p:nvSpPr>
          <p:cNvPr id="20" name="Text Box 7"/>
          <p:cNvSpPr txBox="1">
            <a:spLocks noChangeArrowheads="1"/>
          </p:cNvSpPr>
          <p:nvPr>
            <p:custDataLst>
              <p:tags r:id="rId4"/>
            </p:custDataLst>
          </p:nvPr>
        </p:nvSpPr>
        <p:spPr bwMode="auto">
          <a:xfrm>
            <a:off x="5692775" y="3579495"/>
            <a:ext cx="3031490" cy="1012825"/>
          </a:xfrm>
          <a:prstGeom prst="rect">
            <a:avLst/>
          </a:prstGeom>
          <a:noFill/>
          <a:ln>
            <a:noFill/>
          </a:ln>
        </p:spPr>
        <p:txBody>
          <a:bodyPr vert="horz" wrap="square" lIns="91440" tIns="45720" rIns="91440" bIns="45720" numCol="1" anchor="t" anchorCtr="0" compatLnSpc="1"/>
          <a:p>
            <a:pPr eaLnBrk="0" fontAlgn="base" hangingPunct="0">
              <a:lnSpc>
                <a:spcPct val="150000"/>
              </a:lnSpc>
              <a:spcBef>
                <a:spcPct val="0"/>
              </a:spcBef>
              <a:spcAft>
                <a:spcPct val="0"/>
              </a:spcAft>
              <a:buClrTx/>
            </a:pPr>
            <a:r>
              <a:rPr lang="en-US" altLang="vi-VN" sz="1800" dirty="0" err="1" smtClean="0">
                <a:solidFill>
                  <a:srgbClr val="000000"/>
                </a:solidFill>
                <a:latin typeface="+mn-lt"/>
                <a:ea typeface="Times New Roman" panose="02020603050405020304" charset="0"/>
                <a:cs typeface="+mn-lt"/>
              </a:rPr>
              <a:t>Sinh</a:t>
            </a:r>
            <a:r>
              <a:rPr lang="en-US" altLang="vi-VN" sz="1800" dirty="0" smtClean="0">
                <a:solidFill>
                  <a:srgbClr val="000000"/>
                </a:solidFill>
                <a:latin typeface="+mn-lt"/>
                <a:ea typeface="Times New Roman" panose="02020603050405020304" charset="0"/>
                <a:cs typeface="+mn-lt"/>
              </a:rPr>
              <a:t> </a:t>
            </a:r>
            <a:r>
              <a:rPr lang="en-US" altLang="vi-VN" sz="1800" dirty="0" err="1" smtClean="0">
                <a:solidFill>
                  <a:srgbClr val="000000"/>
                </a:solidFill>
                <a:latin typeface="+mn-lt"/>
                <a:ea typeface="Times New Roman" panose="02020603050405020304" charset="0"/>
                <a:cs typeface="+mn-lt"/>
              </a:rPr>
              <a:t>viên</a:t>
            </a:r>
            <a:r>
              <a:rPr lang="en-US" altLang="vi-VN" sz="1800" dirty="0" smtClean="0">
                <a:solidFill>
                  <a:srgbClr val="000000"/>
                </a:solidFill>
                <a:latin typeface="+mn-lt"/>
                <a:ea typeface="Times New Roman" panose="02020603050405020304" charset="0"/>
                <a:cs typeface="+mn-lt"/>
              </a:rPr>
              <a:t> </a:t>
            </a:r>
            <a:r>
              <a:rPr lang="en-US" altLang="vi-VN" sz="1800" dirty="0" err="1" smtClean="0">
                <a:solidFill>
                  <a:srgbClr val="000000"/>
                </a:solidFill>
                <a:latin typeface="+mn-lt"/>
                <a:ea typeface="Times New Roman" panose="02020603050405020304" charset="0"/>
                <a:cs typeface="+mn-lt"/>
              </a:rPr>
              <a:t>thực</a:t>
            </a:r>
            <a:r>
              <a:rPr lang="en-US" altLang="vi-VN" sz="1800" dirty="0" smtClean="0">
                <a:solidFill>
                  <a:srgbClr val="000000"/>
                </a:solidFill>
                <a:latin typeface="+mn-lt"/>
                <a:ea typeface="Times New Roman" panose="02020603050405020304" charset="0"/>
                <a:cs typeface="+mn-lt"/>
              </a:rPr>
              <a:t> </a:t>
            </a:r>
            <a:r>
              <a:rPr lang="en-US" altLang="vi-VN" sz="1800" dirty="0" err="1" smtClean="0">
                <a:solidFill>
                  <a:srgbClr val="000000"/>
                </a:solidFill>
                <a:latin typeface="+mn-lt"/>
                <a:ea typeface="Times New Roman" panose="02020603050405020304" charset="0"/>
                <a:cs typeface="+mn-lt"/>
              </a:rPr>
              <a:t>hiện</a:t>
            </a:r>
            <a:r>
              <a:rPr lang="en-US" altLang="vi-VN" sz="1800" dirty="0" smtClean="0">
                <a:solidFill>
                  <a:srgbClr val="000000"/>
                </a:solidFill>
                <a:latin typeface="+mn-lt"/>
                <a:ea typeface="Times New Roman" panose="02020603050405020304" charset="0"/>
                <a:cs typeface="+mn-lt"/>
              </a:rPr>
              <a:t>:</a:t>
            </a:r>
            <a:endParaRPr lang="en-US" altLang="vi-VN" sz="1800" dirty="0" smtClean="0">
              <a:solidFill>
                <a:srgbClr val="000000"/>
              </a:solidFill>
              <a:latin typeface="+mn-lt"/>
              <a:ea typeface="Times New Roman" panose="02020603050405020304" charset="0"/>
              <a:cs typeface="+mn-lt"/>
            </a:endParaRPr>
          </a:p>
          <a:p>
            <a:pPr eaLnBrk="0" fontAlgn="base" hangingPunct="0">
              <a:lnSpc>
                <a:spcPct val="150000"/>
              </a:lnSpc>
              <a:spcBef>
                <a:spcPct val="0"/>
              </a:spcBef>
              <a:spcAft>
                <a:spcPct val="0"/>
              </a:spcAft>
              <a:buClrTx/>
            </a:pPr>
            <a:r>
              <a:rPr lang="en-US" altLang="vi-VN" sz="1600" dirty="0" smtClean="0">
                <a:solidFill>
                  <a:srgbClr val="000000"/>
                </a:solidFill>
                <a:latin typeface="+mn-lt"/>
                <a:ea typeface="Times New Roman" panose="02020603050405020304" charset="0"/>
                <a:cs typeface="+mn-lt"/>
              </a:rPr>
              <a:t>110120051 - </a:t>
            </a:r>
            <a:r>
              <a:rPr kumimoji="0" lang="en-US" altLang="vi-VN" sz="1600" b="0" u="none" strike="noStrike" cap="none" normalizeH="0" baseline="0" dirty="0" err="1" smtClean="0">
                <a:ln>
                  <a:noFill/>
                </a:ln>
                <a:solidFill>
                  <a:srgbClr val="000000"/>
                </a:solidFill>
                <a:effectLst/>
                <a:latin typeface="+mn-lt"/>
                <a:ea typeface="Times New Roman" panose="02020603050405020304" charset="0"/>
                <a:cs typeface="+mn-lt"/>
              </a:rPr>
              <a:t>Trần</a:t>
            </a:r>
            <a:r>
              <a:rPr kumimoji="0" lang="en-US" altLang="vi-VN" sz="1600" b="0" u="none" strike="noStrike" cap="none" normalizeH="0" baseline="0" dirty="0" smtClean="0">
                <a:ln>
                  <a:noFill/>
                </a:ln>
                <a:solidFill>
                  <a:srgbClr val="000000"/>
                </a:solidFill>
                <a:effectLst/>
                <a:latin typeface="+mn-lt"/>
                <a:ea typeface="Times New Roman" panose="02020603050405020304" charset="0"/>
                <a:cs typeface="+mn-lt"/>
              </a:rPr>
              <a:t> </a:t>
            </a:r>
            <a:r>
              <a:rPr kumimoji="0" lang="en-US" altLang="vi-VN" sz="1600" b="0" u="none" strike="noStrike" cap="none" normalizeH="0" baseline="0" dirty="0" err="1" smtClean="0">
                <a:ln>
                  <a:noFill/>
                </a:ln>
                <a:solidFill>
                  <a:srgbClr val="000000"/>
                </a:solidFill>
                <a:effectLst/>
                <a:latin typeface="+mn-lt"/>
                <a:ea typeface="Times New Roman" panose="02020603050405020304" charset="0"/>
                <a:cs typeface="+mn-lt"/>
              </a:rPr>
              <a:t>Trọng</a:t>
            </a:r>
            <a:r>
              <a:rPr kumimoji="0" lang="en-US" altLang="vi-VN" sz="1600" b="0" u="none" strike="noStrike" cap="none" normalizeH="0" baseline="0" dirty="0" smtClean="0">
                <a:ln>
                  <a:noFill/>
                </a:ln>
                <a:solidFill>
                  <a:srgbClr val="000000"/>
                </a:solidFill>
                <a:effectLst/>
                <a:latin typeface="+mn-lt"/>
                <a:ea typeface="Times New Roman" panose="02020603050405020304" charset="0"/>
                <a:cs typeface="+mn-lt"/>
              </a:rPr>
              <a:t> </a:t>
            </a:r>
            <a:r>
              <a:rPr kumimoji="0" lang="en-US" altLang="vi-VN" sz="1600" b="0" u="none" strike="noStrike" cap="none" normalizeH="0" baseline="0" dirty="0" err="1" smtClean="0">
                <a:ln>
                  <a:noFill/>
                </a:ln>
                <a:solidFill>
                  <a:srgbClr val="000000"/>
                </a:solidFill>
                <a:effectLst/>
                <a:latin typeface="+mn-lt"/>
                <a:ea typeface="Times New Roman" panose="02020603050405020304" charset="0"/>
                <a:cs typeface="+mn-lt"/>
              </a:rPr>
              <a:t>Nhân</a:t>
            </a:r>
            <a:r>
              <a:rPr kumimoji="0" lang="en-US" altLang="vi-VN" sz="1600" b="0" u="none" strike="noStrike" cap="none" normalizeH="0" baseline="0" dirty="0" smtClean="0">
                <a:ln>
                  <a:noFill/>
                </a:ln>
                <a:solidFill>
                  <a:srgbClr val="000000"/>
                </a:solidFill>
                <a:effectLst/>
                <a:latin typeface="+mn-lt"/>
                <a:ea typeface="Times New Roman" panose="02020603050405020304" charset="0"/>
                <a:cs typeface="+mn-lt"/>
              </a:rPr>
              <a:t> </a:t>
            </a:r>
            <a:endParaRPr kumimoji="0" lang="en-US" altLang="vi-VN" sz="1600" b="0" u="none" strike="noStrike" cap="none" normalizeH="0" baseline="0" dirty="0" smtClean="0">
              <a:ln>
                <a:noFill/>
              </a:ln>
              <a:solidFill>
                <a:srgbClr val="000000"/>
              </a:solidFill>
              <a:effectLst/>
              <a:latin typeface="+mn-lt"/>
              <a:ea typeface="Times New Roman" panose="02020603050405020304" charset="0"/>
              <a:cs typeface="+mn-lt"/>
            </a:endParaRPr>
          </a:p>
        </p:txBody>
      </p:sp>
      <p:sp>
        <p:nvSpPr>
          <p:cNvPr id="21" name="Rectangle 20"/>
          <p:cNvSpPr>
            <a:spLocks noChangeArrowheads="1"/>
          </p:cNvSpPr>
          <p:nvPr>
            <p:custDataLst>
              <p:tags r:id="rId5"/>
            </p:custDataLst>
          </p:nvPr>
        </p:nvSpPr>
        <p:spPr bwMode="auto">
          <a:xfrm>
            <a:off x="0" y="-23818"/>
            <a:ext cx="91440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marL="0" marR="0" lvl="0" indent="0" algn="ctr" defTabSz="914400" rtl="0" eaLnBrk="0" fontAlgn="base" latinLnBrk="0" hangingPunct="0">
              <a:lnSpc>
                <a:spcPct val="150000"/>
              </a:lnSpc>
              <a:spcBef>
                <a:spcPct val="0"/>
              </a:spcBef>
              <a:spcAft>
                <a:spcPct val="0"/>
              </a:spcAft>
              <a:buClrTx/>
              <a:buSzTx/>
              <a:buFontTx/>
              <a:buNone/>
            </a:pPr>
            <a:r>
              <a:rPr kumimoji="0" lang="en-US" altLang="vi-VN" b="0" u="none" strike="noStrike" cap="none" normalizeH="0" baseline="0" dirty="0" smtClean="0">
                <a:ln>
                  <a:noFill/>
                </a:ln>
                <a:solidFill>
                  <a:srgbClr val="000000"/>
                </a:solidFill>
                <a:effectLst/>
                <a:latin typeface="+mn-lt"/>
                <a:ea typeface="Times New Roman" panose="02020603050405020304" charset="0"/>
                <a:cs typeface="+mn-lt"/>
              </a:rPr>
              <a:t>KHOA KỸ THUẬT VÀ CÔNG NGHỆ</a:t>
            </a:r>
            <a:endParaRPr kumimoji="0" lang="vi-VN" altLang="vi-VN" b="0" u="none" strike="noStrike" cap="none" normalizeH="0" baseline="0" dirty="0" smtClean="0">
              <a:ln>
                <a:noFill/>
              </a:ln>
              <a:solidFill>
                <a:srgbClr val="000000"/>
              </a:solidFill>
              <a:effectLst/>
              <a:latin typeface="+mn-lt"/>
              <a:cs typeface="+mn-lt"/>
            </a:endParaRPr>
          </a:p>
          <a:p>
            <a:pPr marL="0" marR="0" lvl="0" indent="0" algn="ctr" defTabSz="914400" rtl="0" eaLnBrk="0" fontAlgn="base" latinLnBrk="0" hangingPunct="0">
              <a:lnSpc>
                <a:spcPct val="150000"/>
              </a:lnSpc>
              <a:spcBef>
                <a:spcPct val="0"/>
              </a:spcBef>
              <a:spcAft>
                <a:spcPct val="0"/>
              </a:spcAft>
              <a:buClrTx/>
              <a:buSzTx/>
              <a:buFontTx/>
              <a:buNone/>
            </a:pPr>
            <a:r>
              <a:rPr kumimoji="0" lang="en-US" altLang="vi-VN" b="1" u="none" strike="noStrike" cap="none" normalizeH="0" baseline="0" dirty="0" smtClean="0">
                <a:ln>
                  <a:noFill/>
                </a:ln>
                <a:solidFill>
                  <a:srgbClr val="000000"/>
                </a:solidFill>
                <a:effectLst/>
                <a:latin typeface="+mn-lt"/>
                <a:ea typeface="Times New Roman" panose="02020603050405020304" charset="0"/>
                <a:cs typeface="+mn-lt"/>
              </a:rPr>
              <a:t>BỘ MÔN CÔNG NGHỆ THÔNG TIN</a:t>
            </a:r>
            <a:endParaRPr kumimoji="0" lang="en-US" altLang="vi-VN" b="1" u="none" strike="noStrike" cap="none" normalizeH="0" baseline="0" dirty="0" smtClean="0">
              <a:ln>
                <a:noFill/>
              </a:ln>
              <a:solidFill>
                <a:srgbClr val="000000"/>
              </a:solidFill>
              <a:effectLst/>
              <a:latin typeface="+mn-lt"/>
              <a:ea typeface="Times New Roman" panose="02020603050405020304" charset="0"/>
              <a:cs typeface="+mn-lt"/>
            </a:endParaRPr>
          </a:p>
        </p:txBody>
      </p:sp>
      <p:sp>
        <p:nvSpPr>
          <p:cNvPr id="22" name="Rectangle 21"/>
          <p:cNvSpPr>
            <a:spLocks noChangeArrowheads="1"/>
          </p:cNvSpPr>
          <p:nvPr>
            <p:custDataLst>
              <p:tags r:id="rId6"/>
            </p:custDataLst>
          </p:nvPr>
        </p:nvSpPr>
        <p:spPr bwMode="auto">
          <a:xfrm>
            <a:off x="0" y="1173693"/>
            <a:ext cx="9143999" cy="2122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algn="ctr" eaLnBrk="0" fontAlgn="base" hangingPunct="0">
              <a:lnSpc>
                <a:spcPct val="150000"/>
              </a:lnSpc>
              <a:spcBef>
                <a:spcPct val="0"/>
              </a:spcBef>
              <a:spcAft>
                <a:spcPct val="0"/>
              </a:spcAft>
              <a:buClrTx/>
              <a:buFontTx/>
              <a:buNone/>
            </a:pPr>
            <a:r>
              <a:rPr kumimoji="0" lang="en-US" altLang="vi-VN" sz="2000" b="1" u="none" strike="noStrike" cap="none" normalizeH="0" baseline="0" dirty="0" err="1" smtClean="0">
                <a:ln>
                  <a:noFill/>
                </a:ln>
                <a:solidFill>
                  <a:srgbClr val="000000"/>
                </a:solidFill>
                <a:effectLst/>
                <a:latin typeface="+mn-lt"/>
                <a:ea typeface="Times New Roman" panose="02020603050405020304" charset="0"/>
                <a:cs typeface="+mn-lt"/>
              </a:rPr>
              <a:t>BÁO CÁO KHÓA LUẬN TỐT NGHIỆP</a:t>
            </a:r>
            <a:endParaRPr kumimoji="0" lang="en-US" altLang="vi-VN" sz="2000" b="1" u="none" strike="noStrike" cap="none" normalizeH="0" baseline="0" dirty="0" smtClean="0">
              <a:ln>
                <a:noFill/>
              </a:ln>
              <a:solidFill>
                <a:srgbClr val="000000"/>
              </a:solidFill>
              <a:effectLst/>
              <a:latin typeface="+mn-lt"/>
              <a:ea typeface="Times New Roman" panose="02020603050405020304" charset="0"/>
              <a:cs typeface="+mn-lt"/>
            </a:endParaRPr>
          </a:p>
          <a:p>
            <a:pPr marL="0" marR="0" lvl="0" indent="0" algn="ctr" defTabSz="914400" rtl="0" eaLnBrk="0" fontAlgn="base" latinLnBrk="0" hangingPunct="0">
              <a:lnSpc>
                <a:spcPct val="150000"/>
              </a:lnSpc>
              <a:spcBef>
                <a:spcPct val="0"/>
              </a:spcBef>
              <a:spcAft>
                <a:spcPct val="0"/>
              </a:spcAft>
              <a:buClrTx/>
              <a:buSzTx/>
              <a:buFontTx/>
              <a:buNone/>
            </a:pPr>
            <a:r>
              <a:rPr lang="en-US" altLang="vi-VN" sz="2000" b="1" dirty="0" err="1" smtClean="0">
                <a:solidFill>
                  <a:srgbClr val="000000"/>
                </a:solidFill>
                <a:latin typeface="+mn-lt"/>
                <a:cs typeface="+mn-lt"/>
              </a:rPr>
              <a:t>Đề</a:t>
            </a:r>
            <a:r>
              <a:rPr lang="en-US" altLang="vi-VN" sz="2000" b="1" dirty="0" smtClean="0">
                <a:solidFill>
                  <a:srgbClr val="000000"/>
                </a:solidFill>
                <a:latin typeface="+mn-lt"/>
                <a:cs typeface="+mn-lt"/>
              </a:rPr>
              <a:t> </a:t>
            </a:r>
            <a:r>
              <a:rPr lang="en-US" altLang="vi-VN" sz="2000" b="1" dirty="0" err="1" smtClean="0">
                <a:solidFill>
                  <a:srgbClr val="000000"/>
                </a:solidFill>
                <a:latin typeface="+mn-lt"/>
                <a:cs typeface="+mn-lt"/>
              </a:rPr>
              <a:t>tài</a:t>
            </a:r>
            <a:endParaRPr kumimoji="0" lang="vi-VN" altLang="vi-VN" sz="2000" b="1" u="none" strike="noStrike" cap="none" normalizeH="0" baseline="0" dirty="0" smtClean="0">
              <a:ln>
                <a:noFill/>
              </a:ln>
              <a:solidFill>
                <a:srgbClr val="000000"/>
              </a:solidFill>
              <a:effectLst/>
              <a:latin typeface="+mn-lt"/>
              <a:cs typeface="+mn-lt"/>
            </a:endParaRPr>
          </a:p>
          <a:p>
            <a:pPr marL="0" marR="0" lvl="0" indent="0" algn="ctr" defTabSz="914400" rtl="0" eaLnBrk="0" fontAlgn="base" latinLnBrk="0" hangingPunct="0">
              <a:lnSpc>
                <a:spcPct val="150000"/>
              </a:lnSpc>
              <a:spcBef>
                <a:spcPct val="0"/>
              </a:spcBef>
              <a:spcAft>
                <a:spcPct val="0"/>
              </a:spcAft>
              <a:buClrTx/>
              <a:buSzTx/>
              <a:buFontTx/>
              <a:buNone/>
            </a:pPr>
            <a:r>
              <a:rPr lang="en-US" altLang="vi-VN" sz="2400" b="1" smtClean="0">
                <a:solidFill>
                  <a:srgbClr val="000000"/>
                </a:solidFill>
                <a:latin typeface="+mn-lt"/>
                <a:ea typeface="Times New Roman" panose="02020603050405020304" charset="0"/>
                <a:cs typeface="+mn-lt"/>
              </a:rPr>
              <a:t>“PHÁT TRIỂN ỨNG DỤNG </a:t>
            </a:r>
            <a:endParaRPr lang="en-US" altLang="vi-VN" sz="2400" b="1" smtClean="0">
              <a:solidFill>
                <a:srgbClr val="000000"/>
              </a:solidFill>
              <a:latin typeface="+mn-lt"/>
              <a:ea typeface="Times New Roman" panose="02020603050405020304" charset="0"/>
              <a:cs typeface="+mn-lt"/>
            </a:endParaRPr>
          </a:p>
          <a:p>
            <a:pPr marL="0" marR="0" lvl="0" indent="0" algn="ctr" defTabSz="914400" rtl="0" eaLnBrk="0" fontAlgn="base" latinLnBrk="0" hangingPunct="0">
              <a:lnSpc>
                <a:spcPct val="150000"/>
              </a:lnSpc>
              <a:spcBef>
                <a:spcPct val="0"/>
              </a:spcBef>
              <a:spcAft>
                <a:spcPct val="0"/>
              </a:spcAft>
              <a:buClrTx/>
              <a:buSzTx/>
              <a:buFontTx/>
              <a:buNone/>
            </a:pPr>
            <a:r>
              <a:rPr lang="en-US" altLang="vi-VN" sz="2400" b="1" smtClean="0">
                <a:solidFill>
                  <a:srgbClr val="000000"/>
                </a:solidFill>
                <a:latin typeface="+mn-lt"/>
                <a:ea typeface="Times New Roman" panose="02020603050405020304" charset="0"/>
                <a:cs typeface="+mn-lt"/>
              </a:rPr>
              <a:t>ĐĂNG KÝ LỊCH KHÁM BỆNH CHO PHÒNG KHÁM</a:t>
            </a:r>
            <a:r>
              <a:rPr kumimoji="0" lang="en-US" altLang="vi-VN" sz="2400" b="1" u="none" strike="noStrike" cap="none" normalizeH="0" baseline="0" smtClean="0">
                <a:ln>
                  <a:noFill/>
                </a:ln>
                <a:solidFill>
                  <a:srgbClr val="000000"/>
                </a:solidFill>
                <a:effectLst/>
                <a:latin typeface="+mn-lt"/>
                <a:ea typeface="Times New Roman" panose="02020603050405020304" charset="0"/>
                <a:cs typeface="+mn-lt"/>
              </a:rPr>
              <a:t>”</a:t>
            </a:r>
            <a:endParaRPr kumimoji="0" lang="en-US" altLang="vi-VN" sz="2400" b="1" u="none" strike="noStrike" cap="none" normalizeH="0" baseline="0" dirty="0" smtClean="0">
              <a:ln>
                <a:noFill/>
              </a:ln>
              <a:solidFill>
                <a:srgbClr val="000000"/>
              </a:solidFill>
              <a:effectLst/>
              <a:latin typeface="+mn-lt"/>
              <a:ea typeface="Times New Roman" panose="02020603050405020304" charset="0"/>
              <a:cs typeface="+mn-lt"/>
            </a:endParaRPr>
          </a:p>
        </p:txBody>
      </p:sp>
      <p:sp>
        <p:nvSpPr>
          <p:cNvPr id="23" name="Rectangle 22"/>
          <p:cNvSpPr>
            <a:spLocks noChangeArrowheads="1"/>
          </p:cNvSpPr>
          <p:nvPr>
            <p:custDataLst>
              <p:tags r:id="rId7"/>
            </p:custDataLst>
          </p:nvPr>
        </p:nvSpPr>
        <p:spPr bwMode="auto">
          <a:xfrm>
            <a:off x="2638418" y="4774060"/>
            <a:ext cx="3524250" cy="29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marL="0" marR="0" lvl="0" indent="0" algn="ctr" defTabSz="914400" rtl="0" eaLnBrk="0" fontAlgn="base" latinLnBrk="0" hangingPunct="0">
              <a:lnSpc>
                <a:spcPct val="100000"/>
              </a:lnSpc>
              <a:spcBef>
                <a:spcPct val="0"/>
              </a:spcBef>
              <a:spcAft>
                <a:spcPct val="0"/>
              </a:spcAft>
              <a:buClrTx/>
              <a:buSzTx/>
              <a:buFontTx/>
              <a:buNone/>
            </a:pPr>
            <a:r>
              <a:rPr kumimoji="0" lang="en-US" altLang="vi-VN" sz="1300" b="0" u="none" strike="noStrike" cap="none" normalizeH="0" baseline="0" dirty="0" err="1" smtClean="0">
                <a:ln>
                  <a:noFill/>
                </a:ln>
                <a:solidFill>
                  <a:srgbClr val="000000"/>
                </a:solidFill>
                <a:effectLst/>
                <a:latin typeface="+mn-lt"/>
                <a:ea typeface="Times New Roman" panose="02020603050405020304" charset="0"/>
                <a:cs typeface="+mn-lt"/>
              </a:rPr>
              <a:t>Trà</a:t>
            </a:r>
            <a:r>
              <a:rPr kumimoji="0" lang="en-US" altLang="vi-VN" sz="1300" b="0" u="none" strike="noStrike" cap="none" normalizeH="0" baseline="0" dirty="0" smtClean="0">
                <a:ln>
                  <a:noFill/>
                </a:ln>
                <a:solidFill>
                  <a:srgbClr val="000000"/>
                </a:solidFill>
                <a:effectLst/>
                <a:latin typeface="+mn-lt"/>
                <a:ea typeface="Times New Roman" panose="02020603050405020304" charset="0"/>
                <a:cs typeface="+mn-lt"/>
              </a:rPr>
              <a:t> </a:t>
            </a:r>
            <a:r>
              <a:rPr kumimoji="0" lang="en-US" altLang="vi-VN" sz="1300" b="0" u="none" strike="noStrike" cap="none" normalizeH="0" baseline="0" dirty="0" err="1" smtClean="0">
                <a:ln>
                  <a:noFill/>
                </a:ln>
                <a:solidFill>
                  <a:srgbClr val="000000"/>
                </a:solidFill>
                <a:effectLst/>
                <a:latin typeface="+mn-lt"/>
                <a:ea typeface="Times New Roman" panose="02020603050405020304" charset="0"/>
                <a:cs typeface="+mn-lt"/>
              </a:rPr>
              <a:t>Vinh</a:t>
            </a:r>
            <a:r>
              <a:rPr kumimoji="0" lang="en-US" altLang="vi-VN" sz="1300" b="0" u="none" strike="noStrike" cap="none" normalizeH="0" baseline="0" dirty="0" smtClean="0">
                <a:ln>
                  <a:noFill/>
                </a:ln>
                <a:solidFill>
                  <a:srgbClr val="000000"/>
                </a:solidFill>
                <a:effectLst/>
                <a:latin typeface="+mn-lt"/>
                <a:ea typeface="Times New Roman" panose="02020603050405020304" charset="0"/>
                <a:cs typeface="+mn-lt"/>
              </a:rPr>
              <a:t>, </a:t>
            </a:r>
            <a:r>
              <a:rPr kumimoji="0" lang="en-US" altLang="vi-VN" sz="1300" b="0" u="none" strike="noStrike" cap="none" normalizeH="0" baseline="0" err="1" smtClean="0">
                <a:ln>
                  <a:noFill/>
                </a:ln>
                <a:solidFill>
                  <a:srgbClr val="000000"/>
                </a:solidFill>
                <a:effectLst/>
                <a:latin typeface="+mn-lt"/>
                <a:ea typeface="Times New Roman" panose="02020603050405020304" charset="0"/>
                <a:cs typeface="+mn-lt"/>
              </a:rPr>
              <a:t>tháng</a:t>
            </a:r>
            <a:r>
              <a:rPr kumimoji="0" lang="en-US" altLang="vi-VN" sz="1300" b="0" u="none" strike="noStrike" cap="none" normalizeH="0" baseline="0" smtClean="0">
                <a:ln>
                  <a:noFill/>
                </a:ln>
                <a:solidFill>
                  <a:srgbClr val="000000"/>
                </a:solidFill>
                <a:effectLst/>
                <a:latin typeface="+mn-lt"/>
                <a:ea typeface="Times New Roman" panose="02020603050405020304" charset="0"/>
                <a:cs typeface="+mn-lt"/>
              </a:rPr>
              <a:t> 7 </a:t>
            </a:r>
            <a:r>
              <a:rPr kumimoji="0" lang="en-US" altLang="vi-VN" sz="1300" b="0" u="none" strike="noStrike" cap="none" normalizeH="0" baseline="0" dirty="0" err="1" smtClean="0">
                <a:ln>
                  <a:noFill/>
                </a:ln>
                <a:solidFill>
                  <a:srgbClr val="000000"/>
                </a:solidFill>
                <a:effectLst/>
                <a:latin typeface="+mn-lt"/>
                <a:ea typeface="Times New Roman" panose="02020603050405020304" charset="0"/>
                <a:cs typeface="+mn-lt"/>
              </a:rPr>
              <a:t>năm</a:t>
            </a:r>
            <a:r>
              <a:rPr kumimoji="0" lang="en-US" altLang="vi-VN" sz="1300" b="0" u="none" strike="noStrike" cap="none" normalizeH="0" baseline="0" dirty="0" smtClean="0">
                <a:ln>
                  <a:noFill/>
                </a:ln>
                <a:solidFill>
                  <a:srgbClr val="000000"/>
                </a:solidFill>
                <a:effectLst/>
                <a:latin typeface="+mn-lt"/>
                <a:ea typeface="Times New Roman" panose="02020603050405020304" charset="0"/>
                <a:cs typeface="+mn-lt"/>
              </a:rPr>
              <a:t> 2024</a:t>
            </a:r>
            <a:endParaRPr kumimoji="0" lang="en-US" altLang="vi-VN" sz="1300" b="0" u="none" strike="noStrike" cap="none" normalizeH="0" baseline="0" dirty="0" smtClean="0">
              <a:ln>
                <a:noFill/>
              </a:ln>
              <a:solidFill>
                <a:srgbClr val="000000"/>
              </a:solidFill>
              <a:effectLst/>
              <a:latin typeface="+mn-lt"/>
              <a:ea typeface="Times New Roman" panose="02020603050405020304" charset="0"/>
              <a:cs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arn(inVertical)">
                                      <p:cBhvr>
                                        <p:cTn id="13" dur="500"/>
                                        <p:tgtEl>
                                          <p:spTgt spid="2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inVertical)">
                                      <p:cBhvr>
                                        <p:cTn id="16" dur="500"/>
                                        <p:tgtEl>
                                          <p:spTgt spid="2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arn(inVertical)">
                                      <p:cBhvr>
                                        <p:cTn id="19" dur="500"/>
                                        <p:tgtEl>
                                          <p:spTgt spid="22"/>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arn(inVertical)">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bldLvl="0" animBg="1"/>
      <p:bldP spid="22" grpId="0" bldLvl="0" animBg="1"/>
      <p:bldP spid="23" grpId="0" bldLvl="0" animBg="1"/>
      <p:bldP spid="19" grpId="1"/>
      <p:bldP spid="20" grpId="1"/>
      <p:bldP spid="21" grpId="1" animBg="1"/>
      <p:bldP spid="22" grpId="1" animBg="1"/>
      <p:bldP spid="2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500" name="Shape 1500"/>
        <p:cNvGrpSpPr/>
        <p:nvPr/>
      </p:nvGrpSpPr>
      <p:grpSpPr>
        <a:xfrm>
          <a:off x="0" y="0"/>
          <a:ext cx="0" cy="0"/>
          <a:chOff x="0" y="0"/>
          <a:chExt cx="0" cy="0"/>
        </a:xfrm>
      </p:grpSpPr>
      <p:sp>
        <p:nvSpPr>
          <p:cNvPr id="1215" name="Google Shape;1215;p32"/>
          <p:cNvSpPr/>
          <p:nvPr>
            <p:custDataLst>
              <p:tags r:id="rId1"/>
            </p:custDataLst>
          </p:nvPr>
        </p:nvSpPr>
        <p:spPr>
          <a:xfrm>
            <a:off x="1607820" y="698500"/>
            <a:ext cx="695960" cy="695960"/>
          </a:xfrm>
          <a:prstGeom prst="ellipse">
            <a:avLst/>
          </a:prstGeom>
          <a:solidFill>
            <a:srgbClr val="FFFFFF">
              <a:alpha val="60710"/>
            </a:srgbClr>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sz="2400">
              <a:solidFill>
                <a:srgbClr val="000000"/>
              </a:solidFill>
              <a:latin typeface="+mj-lt"/>
              <a:cs typeface="+mj-lt"/>
            </a:endParaRPr>
          </a:p>
        </p:txBody>
      </p:sp>
      <p:sp>
        <p:nvSpPr>
          <p:cNvPr id="1216" name="Google Shape;1216;p32"/>
          <p:cNvSpPr/>
          <p:nvPr>
            <p:custDataLst>
              <p:tags r:id="rId2"/>
            </p:custDataLst>
          </p:nvPr>
        </p:nvSpPr>
        <p:spPr>
          <a:xfrm>
            <a:off x="1608455" y="1527810"/>
            <a:ext cx="695960" cy="695960"/>
          </a:xfrm>
          <a:prstGeom prst="ellipse">
            <a:avLst/>
          </a:prstGeom>
          <a:solidFill>
            <a:srgbClr val="FFFFFF">
              <a:alpha val="60710"/>
            </a:srgbClr>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sz="2400">
              <a:solidFill>
                <a:srgbClr val="000000"/>
              </a:solidFill>
              <a:latin typeface="+mj-lt"/>
              <a:cs typeface="+mj-lt"/>
            </a:endParaRPr>
          </a:p>
        </p:txBody>
      </p:sp>
      <p:sp>
        <p:nvSpPr>
          <p:cNvPr id="1217" name="Google Shape;1217;p32"/>
          <p:cNvSpPr/>
          <p:nvPr>
            <p:custDataLst>
              <p:tags r:id="rId3"/>
            </p:custDataLst>
          </p:nvPr>
        </p:nvSpPr>
        <p:spPr>
          <a:xfrm>
            <a:off x="1607820" y="2357120"/>
            <a:ext cx="695960" cy="695960"/>
          </a:xfrm>
          <a:prstGeom prst="ellipse">
            <a:avLst/>
          </a:prstGeom>
          <a:solidFill>
            <a:srgbClr val="FFFFFF">
              <a:alpha val="60710"/>
            </a:srgbClr>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sz="2400">
              <a:solidFill>
                <a:srgbClr val="000000"/>
              </a:solidFill>
              <a:latin typeface="+mj-lt"/>
              <a:cs typeface="+mj-lt"/>
            </a:endParaRPr>
          </a:p>
        </p:txBody>
      </p:sp>
      <p:sp>
        <p:nvSpPr>
          <p:cNvPr id="1218" name="Google Shape;1218;p32"/>
          <p:cNvSpPr/>
          <p:nvPr>
            <p:custDataLst>
              <p:tags r:id="rId4"/>
            </p:custDataLst>
          </p:nvPr>
        </p:nvSpPr>
        <p:spPr>
          <a:xfrm>
            <a:off x="1607820" y="3223895"/>
            <a:ext cx="695960" cy="695960"/>
          </a:xfrm>
          <a:prstGeom prst="ellipse">
            <a:avLst/>
          </a:prstGeom>
          <a:solidFill>
            <a:srgbClr val="FFFFFF">
              <a:alpha val="60710"/>
            </a:srgbClr>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sz="2400">
              <a:solidFill>
                <a:srgbClr val="000000"/>
              </a:solidFill>
              <a:latin typeface="+mj-lt"/>
              <a:cs typeface="+mj-lt"/>
            </a:endParaRPr>
          </a:p>
        </p:txBody>
      </p:sp>
      <p:sp>
        <p:nvSpPr>
          <p:cNvPr id="1221" name="Google Shape;1221;p32"/>
          <p:cNvSpPr txBox="1"/>
          <p:nvPr>
            <p:ph type="title" idx="2"/>
            <p:custDataLst>
              <p:tags r:id="rId5"/>
            </p:custDataLst>
          </p:nvPr>
        </p:nvSpPr>
        <p:spPr>
          <a:xfrm>
            <a:off x="1400175" y="772160"/>
            <a:ext cx="1159510" cy="573405"/>
          </a:xfrm>
          <a:prstGeom prst="rect">
            <a:avLst/>
          </a:prstGeom>
        </p:spPr>
        <p:txBody>
          <a:bodyPr spcFirstLastPara="1" wrap="square" lIns="91425" tIns="91425" rIns="91425" bIns="91425" anchor="ctr" anchorCtr="0">
            <a:noAutofit/>
          </a:bodyPr>
          <a:p>
            <a:pPr marL="0" lvl="0" indent="0" algn="ctr" rtl="0">
              <a:spcBef>
                <a:spcPts val="0"/>
              </a:spcBef>
              <a:spcAft>
                <a:spcPts val="0"/>
              </a:spcAft>
              <a:buSzPts val="990"/>
              <a:buNone/>
            </a:pPr>
            <a:r>
              <a:rPr lang="en-GB" sz="2400">
                <a:solidFill>
                  <a:srgbClr val="000000"/>
                </a:solidFill>
                <a:latin typeface="+mj-lt"/>
                <a:cs typeface="+mj-lt"/>
              </a:rPr>
              <a:t>01</a:t>
            </a:r>
            <a:endParaRPr lang="en-GB" sz="2400">
              <a:solidFill>
                <a:srgbClr val="000000"/>
              </a:solidFill>
              <a:latin typeface="+mj-lt"/>
              <a:cs typeface="+mj-lt"/>
            </a:endParaRPr>
          </a:p>
        </p:txBody>
      </p:sp>
      <p:sp>
        <p:nvSpPr>
          <p:cNvPr id="1222" name="Google Shape;1222;p32"/>
          <p:cNvSpPr txBox="1"/>
          <p:nvPr>
            <p:custDataLst>
              <p:tags r:id="rId6"/>
            </p:custDataLst>
          </p:nvPr>
        </p:nvSpPr>
        <p:spPr>
          <a:xfrm>
            <a:off x="1400810" y="1601470"/>
            <a:ext cx="1159510" cy="57340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ctr" rtl="0">
              <a:spcBef>
                <a:spcPts val="0"/>
              </a:spcBef>
              <a:spcAft>
                <a:spcPts val="0"/>
              </a:spcAft>
              <a:buSzPts val="990"/>
              <a:buNone/>
            </a:pPr>
            <a:r>
              <a:rPr lang="en-GB" sz="2400">
                <a:solidFill>
                  <a:srgbClr val="000000"/>
                </a:solidFill>
                <a:latin typeface="+mj-lt"/>
                <a:cs typeface="+mj-lt"/>
              </a:rPr>
              <a:t>02</a:t>
            </a:r>
            <a:endParaRPr lang="en-GB" sz="2400">
              <a:solidFill>
                <a:srgbClr val="000000"/>
              </a:solidFill>
              <a:latin typeface="+mj-lt"/>
              <a:cs typeface="+mj-lt"/>
            </a:endParaRPr>
          </a:p>
        </p:txBody>
      </p:sp>
      <p:sp>
        <p:nvSpPr>
          <p:cNvPr id="1223" name="Google Shape;1223;p32"/>
          <p:cNvSpPr txBox="1"/>
          <p:nvPr>
            <p:custDataLst>
              <p:tags r:id="rId7"/>
            </p:custDataLst>
          </p:nvPr>
        </p:nvSpPr>
        <p:spPr>
          <a:xfrm>
            <a:off x="1400175" y="3289935"/>
            <a:ext cx="1159510" cy="57340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ctr" rtl="0">
              <a:spcBef>
                <a:spcPts val="0"/>
              </a:spcBef>
              <a:spcAft>
                <a:spcPts val="0"/>
              </a:spcAft>
              <a:buSzPts val="990"/>
              <a:buNone/>
            </a:pPr>
            <a:r>
              <a:rPr lang="en-GB" sz="2400">
                <a:solidFill>
                  <a:srgbClr val="000000"/>
                </a:solidFill>
                <a:latin typeface="+mj-lt"/>
                <a:cs typeface="+mj-lt"/>
              </a:rPr>
              <a:t>04</a:t>
            </a:r>
            <a:endParaRPr lang="en-GB" sz="2400">
              <a:solidFill>
                <a:srgbClr val="000000"/>
              </a:solidFill>
              <a:latin typeface="+mj-lt"/>
              <a:cs typeface="+mj-lt"/>
            </a:endParaRPr>
          </a:p>
        </p:txBody>
      </p:sp>
      <p:sp>
        <p:nvSpPr>
          <p:cNvPr id="1225" name="Google Shape;1225;p32"/>
          <p:cNvSpPr txBox="1"/>
          <p:nvPr>
            <p:custDataLst>
              <p:tags r:id="rId8"/>
            </p:custDataLst>
          </p:nvPr>
        </p:nvSpPr>
        <p:spPr>
          <a:xfrm>
            <a:off x="1400175" y="2430780"/>
            <a:ext cx="1159510" cy="57340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ctr" rtl="0">
              <a:spcBef>
                <a:spcPts val="0"/>
              </a:spcBef>
              <a:spcAft>
                <a:spcPts val="0"/>
              </a:spcAft>
              <a:buSzPts val="990"/>
              <a:buNone/>
            </a:pPr>
            <a:r>
              <a:rPr lang="en-GB" sz="2400">
                <a:solidFill>
                  <a:srgbClr val="000000"/>
                </a:solidFill>
                <a:latin typeface="+mj-lt"/>
                <a:cs typeface="+mj-lt"/>
              </a:rPr>
              <a:t>03</a:t>
            </a:r>
            <a:endParaRPr lang="en-GB" sz="2400">
              <a:solidFill>
                <a:srgbClr val="000000"/>
              </a:solidFill>
              <a:latin typeface="+mj-lt"/>
              <a:cs typeface="+mj-lt"/>
            </a:endParaRPr>
          </a:p>
        </p:txBody>
      </p:sp>
      <p:sp>
        <p:nvSpPr>
          <p:cNvPr id="1227" name="Google Shape;1227;p32"/>
          <p:cNvSpPr txBox="1"/>
          <p:nvPr>
            <p:custDataLst>
              <p:tags r:id="rId9"/>
            </p:custDataLst>
          </p:nvPr>
        </p:nvSpPr>
        <p:spPr>
          <a:xfrm>
            <a:off x="0" y="-7620"/>
            <a:ext cx="913955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ctr" rtl="0">
              <a:spcBef>
                <a:spcPts val="0"/>
              </a:spcBef>
              <a:spcAft>
                <a:spcPts val="0"/>
              </a:spcAft>
              <a:buSzPts val="990"/>
              <a:buNone/>
            </a:pPr>
            <a:r>
              <a:rPr lang="en-US" altLang="en-GB">
                <a:solidFill>
                  <a:srgbClr val="000000"/>
                </a:solidFill>
                <a:latin typeface="+mj-lt"/>
                <a:cs typeface="+mj-lt"/>
              </a:rPr>
              <a:t>NỘI DUNG BÁO CÁO</a:t>
            </a:r>
            <a:endParaRPr lang="en-US" altLang="en-GB">
              <a:solidFill>
                <a:srgbClr val="000000"/>
              </a:solidFill>
              <a:latin typeface="+mj-lt"/>
              <a:cs typeface="+mj-lt"/>
            </a:endParaRPr>
          </a:p>
        </p:txBody>
      </p:sp>
      <p:sp>
        <p:nvSpPr>
          <p:cNvPr id="1228" name="Google Shape;1228;p32"/>
          <p:cNvSpPr txBox="1"/>
          <p:nvPr>
            <p:custDataLst>
              <p:tags r:id="rId10"/>
            </p:custDataLst>
          </p:nvPr>
        </p:nvSpPr>
        <p:spPr>
          <a:xfrm>
            <a:off x="2488565" y="922655"/>
            <a:ext cx="3703955" cy="31115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sz="2400">
                <a:solidFill>
                  <a:srgbClr val="000000"/>
                </a:solidFill>
                <a:latin typeface="+mj-lt"/>
                <a:cs typeface="+mj-lt"/>
              </a:rPr>
              <a:t>TỔNG QUAN</a:t>
            </a:r>
            <a:endParaRPr lang="en-US" altLang="en-GB" sz="2400">
              <a:solidFill>
                <a:srgbClr val="000000"/>
              </a:solidFill>
              <a:latin typeface="+mj-lt"/>
              <a:cs typeface="+mj-lt"/>
            </a:endParaRPr>
          </a:p>
        </p:txBody>
      </p:sp>
      <p:sp>
        <p:nvSpPr>
          <p:cNvPr id="1229" name="Google Shape;1229;p32"/>
          <p:cNvSpPr txBox="1"/>
          <p:nvPr>
            <p:custDataLst>
              <p:tags r:id="rId11"/>
            </p:custDataLst>
          </p:nvPr>
        </p:nvSpPr>
        <p:spPr>
          <a:xfrm>
            <a:off x="2480945" y="1772285"/>
            <a:ext cx="4899025" cy="31115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sz="2400">
                <a:solidFill>
                  <a:srgbClr val="000000"/>
                </a:solidFill>
                <a:latin typeface="+mj-lt"/>
                <a:cs typeface="+mj-lt"/>
              </a:rPr>
              <a:t>NGHIÊN CỨU LÝ THUYẾT</a:t>
            </a:r>
            <a:endParaRPr lang="en-US" altLang="en-GB" sz="2400">
              <a:solidFill>
                <a:srgbClr val="000000"/>
              </a:solidFill>
              <a:latin typeface="+mj-lt"/>
              <a:cs typeface="+mj-lt"/>
            </a:endParaRPr>
          </a:p>
        </p:txBody>
      </p:sp>
      <p:sp>
        <p:nvSpPr>
          <p:cNvPr id="1230" name="Google Shape;1230;p32"/>
          <p:cNvSpPr txBox="1"/>
          <p:nvPr>
            <p:custDataLst>
              <p:tags r:id="rId12"/>
            </p:custDataLst>
          </p:nvPr>
        </p:nvSpPr>
        <p:spPr>
          <a:xfrm>
            <a:off x="2487295" y="2587625"/>
            <a:ext cx="5024755" cy="31115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sz="2400">
                <a:solidFill>
                  <a:srgbClr val="000000"/>
                </a:solidFill>
                <a:latin typeface="+mj-lt"/>
                <a:cs typeface="+mj-lt"/>
              </a:rPr>
              <a:t>THỰC HIỆN HÓA NGHIÊN CỨU</a:t>
            </a:r>
            <a:endParaRPr lang="en-US" altLang="en-GB" sz="2400">
              <a:solidFill>
                <a:srgbClr val="000000"/>
              </a:solidFill>
              <a:latin typeface="+mj-lt"/>
              <a:cs typeface="+mj-lt"/>
            </a:endParaRPr>
          </a:p>
        </p:txBody>
      </p:sp>
      <p:sp>
        <p:nvSpPr>
          <p:cNvPr id="1231" name="Google Shape;1231;p32"/>
          <p:cNvSpPr txBox="1"/>
          <p:nvPr>
            <p:custDataLst>
              <p:tags r:id="rId13"/>
            </p:custDataLst>
          </p:nvPr>
        </p:nvSpPr>
        <p:spPr>
          <a:xfrm>
            <a:off x="2480945" y="3447415"/>
            <a:ext cx="6663055" cy="31115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sz="2400">
                <a:solidFill>
                  <a:srgbClr val="000000"/>
                </a:solidFill>
                <a:latin typeface="+mj-lt"/>
                <a:cs typeface="+mj-lt"/>
              </a:rPr>
              <a:t>KẾT QUẢ NGHIÊN CỨU</a:t>
            </a:r>
            <a:endParaRPr lang="en-US" altLang="en-GB" sz="2400">
              <a:solidFill>
                <a:srgbClr val="000000"/>
              </a:solidFill>
              <a:latin typeface="+mj-lt"/>
              <a:cs typeface="+mj-lt"/>
            </a:endParaRPr>
          </a:p>
        </p:txBody>
      </p:sp>
      <p:sp>
        <p:nvSpPr>
          <p:cNvPr id="20" name="Google Shape;1218;p32"/>
          <p:cNvSpPr/>
          <p:nvPr>
            <p:custDataLst>
              <p:tags r:id="rId14"/>
            </p:custDataLst>
          </p:nvPr>
        </p:nvSpPr>
        <p:spPr>
          <a:xfrm>
            <a:off x="1607185" y="4135120"/>
            <a:ext cx="695960" cy="695960"/>
          </a:xfrm>
          <a:prstGeom prst="ellipse">
            <a:avLst/>
          </a:prstGeom>
          <a:solidFill>
            <a:srgbClr val="FFFFFF">
              <a:alpha val="60710"/>
            </a:srgbClr>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sz="2400">
              <a:solidFill>
                <a:srgbClr val="000000"/>
              </a:solidFill>
              <a:latin typeface="+mj-lt"/>
              <a:cs typeface="+mj-lt"/>
            </a:endParaRPr>
          </a:p>
        </p:txBody>
      </p:sp>
      <p:sp>
        <p:nvSpPr>
          <p:cNvPr id="21" name="Google Shape;1223;p32"/>
          <p:cNvSpPr txBox="1"/>
          <p:nvPr>
            <p:custDataLst>
              <p:tags r:id="rId15"/>
            </p:custDataLst>
          </p:nvPr>
        </p:nvSpPr>
        <p:spPr>
          <a:xfrm>
            <a:off x="1399540" y="4201160"/>
            <a:ext cx="1159510" cy="57340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ctr" rtl="0">
              <a:spcBef>
                <a:spcPts val="0"/>
              </a:spcBef>
              <a:spcAft>
                <a:spcPts val="0"/>
              </a:spcAft>
              <a:buSzPts val="990"/>
              <a:buNone/>
            </a:pPr>
            <a:r>
              <a:rPr lang="en-GB" sz="2400">
                <a:solidFill>
                  <a:srgbClr val="000000"/>
                </a:solidFill>
                <a:latin typeface="+mj-lt"/>
                <a:cs typeface="+mj-lt"/>
              </a:rPr>
              <a:t>0</a:t>
            </a:r>
            <a:r>
              <a:rPr lang="en-US" altLang="en-GB" sz="2400">
                <a:solidFill>
                  <a:srgbClr val="000000"/>
                </a:solidFill>
                <a:latin typeface="+mj-lt"/>
                <a:cs typeface="+mj-lt"/>
              </a:rPr>
              <a:t>5</a:t>
            </a:r>
            <a:endParaRPr lang="en-US" altLang="en-GB" sz="2400">
              <a:solidFill>
                <a:srgbClr val="000000"/>
              </a:solidFill>
              <a:latin typeface="+mj-lt"/>
              <a:cs typeface="+mj-lt"/>
            </a:endParaRPr>
          </a:p>
        </p:txBody>
      </p:sp>
      <p:sp>
        <p:nvSpPr>
          <p:cNvPr id="22" name="Google Shape;1231;p32"/>
          <p:cNvSpPr txBox="1"/>
          <p:nvPr>
            <p:custDataLst>
              <p:tags r:id="rId16"/>
            </p:custDataLst>
          </p:nvPr>
        </p:nvSpPr>
        <p:spPr>
          <a:xfrm>
            <a:off x="2488565" y="4371975"/>
            <a:ext cx="6663055" cy="31115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sz="2400">
                <a:solidFill>
                  <a:srgbClr val="000000"/>
                </a:solidFill>
                <a:latin typeface="+mj-lt"/>
                <a:cs typeface="+mj-lt"/>
              </a:rPr>
              <a:t>KẾT LUẬN VÀ HƯỚNG PHÁT TRIỂN</a:t>
            </a:r>
            <a:endParaRPr lang="en-US" altLang="en-GB" sz="2400">
              <a:solidFill>
                <a:srgbClr val="000000"/>
              </a:solidFill>
              <a:latin typeface="+mj-lt"/>
              <a:cs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27"/>
                                        </p:tgtEl>
                                        <p:attrNameLst>
                                          <p:attrName>style.visibility</p:attrName>
                                        </p:attrNameLst>
                                      </p:cBhvr>
                                      <p:to>
                                        <p:strVal val="visible"/>
                                      </p:to>
                                    </p:set>
                                    <p:animEffect transition="in" filter="checkerboard(across)">
                                      <p:cBhvr>
                                        <p:cTn id="7" dur="500"/>
                                        <p:tgtEl>
                                          <p:spTgt spid="12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15"/>
                                        </p:tgtEl>
                                        <p:attrNameLst>
                                          <p:attrName>style.visibility</p:attrName>
                                        </p:attrNameLst>
                                      </p:cBhvr>
                                      <p:to>
                                        <p:strVal val="visible"/>
                                      </p:to>
                                    </p:set>
                                    <p:anim calcmode="lin" valueType="num">
                                      <p:cBhvr additive="base">
                                        <p:cTn id="12" dur="500" fill="hold"/>
                                        <p:tgtEl>
                                          <p:spTgt spid="1215"/>
                                        </p:tgtEl>
                                        <p:attrNameLst>
                                          <p:attrName>ppt_x</p:attrName>
                                        </p:attrNameLst>
                                      </p:cBhvr>
                                      <p:tavLst>
                                        <p:tav tm="0">
                                          <p:val>
                                            <p:strVal val="#ppt_x"/>
                                          </p:val>
                                        </p:tav>
                                        <p:tav tm="100000">
                                          <p:val>
                                            <p:strVal val="#ppt_x"/>
                                          </p:val>
                                        </p:tav>
                                      </p:tavLst>
                                    </p:anim>
                                    <p:anim calcmode="lin" valueType="num">
                                      <p:cBhvr additive="base">
                                        <p:cTn id="13" dur="500" fill="hold"/>
                                        <p:tgtEl>
                                          <p:spTgt spid="121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221"/>
                                        </p:tgtEl>
                                        <p:attrNameLst>
                                          <p:attrName>style.visibility</p:attrName>
                                        </p:attrNameLst>
                                      </p:cBhvr>
                                      <p:to>
                                        <p:strVal val="visible"/>
                                      </p:to>
                                    </p:set>
                                    <p:anim calcmode="lin" valueType="num">
                                      <p:cBhvr additive="base">
                                        <p:cTn id="16" dur="500" fill="hold"/>
                                        <p:tgtEl>
                                          <p:spTgt spid="1221"/>
                                        </p:tgtEl>
                                        <p:attrNameLst>
                                          <p:attrName>ppt_x</p:attrName>
                                        </p:attrNameLst>
                                      </p:cBhvr>
                                      <p:tavLst>
                                        <p:tav tm="0">
                                          <p:val>
                                            <p:strVal val="#ppt_x"/>
                                          </p:val>
                                        </p:tav>
                                        <p:tav tm="100000">
                                          <p:val>
                                            <p:strVal val="#ppt_x"/>
                                          </p:val>
                                        </p:tav>
                                      </p:tavLst>
                                    </p:anim>
                                    <p:anim calcmode="lin" valueType="num">
                                      <p:cBhvr additive="base">
                                        <p:cTn id="17" dur="500" fill="hold"/>
                                        <p:tgtEl>
                                          <p:spTgt spid="1221"/>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228"/>
                                        </p:tgtEl>
                                        <p:attrNameLst>
                                          <p:attrName>style.visibility</p:attrName>
                                        </p:attrNameLst>
                                      </p:cBhvr>
                                      <p:to>
                                        <p:strVal val="visible"/>
                                      </p:to>
                                    </p:set>
                                    <p:anim calcmode="lin" valueType="num">
                                      <p:cBhvr additive="base">
                                        <p:cTn id="20" dur="500" fill="hold"/>
                                        <p:tgtEl>
                                          <p:spTgt spid="1228"/>
                                        </p:tgtEl>
                                        <p:attrNameLst>
                                          <p:attrName>ppt_x</p:attrName>
                                        </p:attrNameLst>
                                      </p:cBhvr>
                                      <p:tavLst>
                                        <p:tav tm="0">
                                          <p:val>
                                            <p:strVal val="#ppt_x"/>
                                          </p:val>
                                        </p:tav>
                                        <p:tav tm="100000">
                                          <p:val>
                                            <p:strVal val="#ppt_x"/>
                                          </p:val>
                                        </p:tav>
                                      </p:tavLst>
                                    </p:anim>
                                    <p:anim calcmode="lin" valueType="num">
                                      <p:cBhvr additive="base">
                                        <p:cTn id="21" dur="500" fill="hold"/>
                                        <p:tgtEl>
                                          <p:spTgt spid="122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216"/>
                                        </p:tgtEl>
                                        <p:attrNameLst>
                                          <p:attrName>style.visibility</p:attrName>
                                        </p:attrNameLst>
                                      </p:cBhvr>
                                      <p:to>
                                        <p:strVal val="visible"/>
                                      </p:to>
                                    </p:set>
                                    <p:anim calcmode="lin" valueType="num">
                                      <p:cBhvr additive="base">
                                        <p:cTn id="26" dur="500" fill="hold"/>
                                        <p:tgtEl>
                                          <p:spTgt spid="1216"/>
                                        </p:tgtEl>
                                        <p:attrNameLst>
                                          <p:attrName>ppt_x</p:attrName>
                                        </p:attrNameLst>
                                      </p:cBhvr>
                                      <p:tavLst>
                                        <p:tav tm="0">
                                          <p:val>
                                            <p:strVal val="#ppt_x"/>
                                          </p:val>
                                        </p:tav>
                                        <p:tav tm="100000">
                                          <p:val>
                                            <p:strVal val="#ppt_x"/>
                                          </p:val>
                                        </p:tav>
                                      </p:tavLst>
                                    </p:anim>
                                    <p:anim calcmode="lin" valueType="num">
                                      <p:cBhvr additive="base">
                                        <p:cTn id="27" dur="500" fill="hold"/>
                                        <p:tgtEl>
                                          <p:spTgt spid="1216"/>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22"/>
                                        </p:tgtEl>
                                        <p:attrNameLst>
                                          <p:attrName>style.visibility</p:attrName>
                                        </p:attrNameLst>
                                      </p:cBhvr>
                                      <p:to>
                                        <p:strVal val="visible"/>
                                      </p:to>
                                    </p:set>
                                    <p:anim calcmode="lin" valueType="num">
                                      <p:cBhvr additive="base">
                                        <p:cTn id="30" dur="500" fill="hold"/>
                                        <p:tgtEl>
                                          <p:spTgt spid="1222"/>
                                        </p:tgtEl>
                                        <p:attrNameLst>
                                          <p:attrName>ppt_x</p:attrName>
                                        </p:attrNameLst>
                                      </p:cBhvr>
                                      <p:tavLst>
                                        <p:tav tm="0">
                                          <p:val>
                                            <p:strVal val="#ppt_x"/>
                                          </p:val>
                                        </p:tav>
                                        <p:tav tm="100000">
                                          <p:val>
                                            <p:strVal val="#ppt_x"/>
                                          </p:val>
                                        </p:tav>
                                      </p:tavLst>
                                    </p:anim>
                                    <p:anim calcmode="lin" valueType="num">
                                      <p:cBhvr additive="base">
                                        <p:cTn id="31" dur="500" fill="hold"/>
                                        <p:tgtEl>
                                          <p:spTgt spid="1222"/>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229"/>
                                        </p:tgtEl>
                                        <p:attrNameLst>
                                          <p:attrName>style.visibility</p:attrName>
                                        </p:attrNameLst>
                                      </p:cBhvr>
                                      <p:to>
                                        <p:strVal val="visible"/>
                                      </p:to>
                                    </p:set>
                                    <p:anim calcmode="lin" valueType="num">
                                      <p:cBhvr additive="base">
                                        <p:cTn id="34" dur="500" fill="hold"/>
                                        <p:tgtEl>
                                          <p:spTgt spid="1229"/>
                                        </p:tgtEl>
                                        <p:attrNameLst>
                                          <p:attrName>ppt_x</p:attrName>
                                        </p:attrNameLst>
                                      </p:cBhvr>
                                      <p:tavLst>
                                        <p:tav tm="0">
                                          <p:val>
                                            <p:strVal val="#ppt_x"/>
                                          </p:val>
                                        </p:tav>
                                        <p:tav tm="100000">
                                          <p:val>
                                            <p:strVal val="#ppt_x"/>
                                          </p:val>
                                        </p:tav>
                                      </p:tavLst>
                                    </p:anim>
                                    <p:anim calcmode="lin" valueType="num">
                                      <p:cBhvr additive="base">
                                        <p:cTn id="35" dur="500" fill="hold"/>
                                        <p:tgtEl>
                                          <p:spTgt spid="1229"/>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217"/>
                                        </p:tgtEl>
                                        <p:attrNameLst>
                                          <p:attrName>style.visibility</p:attrName>
                                        </p:attrNameLst>
                                      </p:cBhvr>
                                      <p:to>
                                        <p:strVal val="visible"/>
                                      </p:to>
                                    </p:set>
                                    <p:anim calcmode="lin" valueType="num">
                                      <p:cBhvr additive="base">
                                        <p:cTn id="40" dur="500" fill="hold"/>
                                        <p:tgtEl>
                                          <p:spTgt spid="1217"/>
                                        </p:tgtEl>
                                        <p:attrNameLst>
                                          <p:attrName>ppt_x</p:attrName>
                                        </p:attrNameLst>
                                      </p:cBhvr>
                                      <p:tavLst>
                                        <p:tav tm="0">
                                          <p:val>
                                            <p:strVal val="#ppt_x"/>
                                          </p:val>
                                        </p:tav>
                                        <p:tav tm="100000">
                                          <p:val>
                                            <p:strVal val="#ppt_x"/>
                                          </p:val>
                                        </p:tav>
                                      </p:tavLst>
                                    </p:anim>
                                    <p:anim calcmode="lin" valueType="num">
                                      <p:cBhvr additive="base">
                                        <p:cTn id="41" dur="500" fill="hold"/>
                                        <p:tgtEl>
                                          <p:spTgt spid="1217"/>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225"/>
                                        </p:tgtEl>
                                        <p:attrNameLst>
                                          <p:attrName>style.visibility</p:attrName>
                                        </p:attrNameLst>
                                      </p:cBhvr>
                                      <p:to>
                                        <p:strVal val="visible"/>
                                      </p:to>
                                    </p:set>
                                    <p:anim calcmode="lin" valueType="num">
                                      <p:cBhvr additive="base">
                                        <p:cTn id="44" dur="500" fill="hold"/>
                                        <p:tgtEl>
                                          <p:spTgt spid="1225"/>
                                        </p:tgtEl>
                                        <p:attrNameLst>
                                          <p:attrName>ppt_x</p:attrName>
                                        </p:attrNameLst>
                                      </p:cBhvr>
                                      <p:tavLst>
                                        <p:tav tm="0">
                                          <p:val>
                                            <p:strVal val="#ppt_x"/>
                                          </p:val>
                                        </p:tav>
                                        <p:tav tm="100000">
                                          <p:val>
                                            <p:strVal val="#ppt_x"/>
                                          </p:val>
                                        </p:tav>
                                      </p:tavLst>
                                    </p:anim>
                                    <p:anim calcmode="lin" valueType="num">
                                      <p:cBhvr additive="base">
                                        <p:cTn id="45" dur="500" fill="hold"/>
                                        <p:tgtEl>
                                          <p:spTgt spid="1225"/>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230"/>
                                        </p:tgtEl>
                                        <p:attrNameLst>
                                          <p:attrName>style.visibility</p:attrName>
                                        </p:attrNameLst>
                                      </p:cBhvr>
                                      <p:to>
                                        <p:strVal val="visible"/>
                                      </p:to>
                                    </p:set>
                                    <p:anim calcmode="lin" valueType="num">
                                      <p:cBhvr additive="base">
                                        <p:cTn id="48" dur="500" fill="hold"/>
                                        <p:tgtEl>
                                          <p:spTgt spid="1230"/>
                                        </p:tgtEl>
                                        <p:attrNameLst>
                                          <p:attrName>ppt_x</p:attrName>
                                        </p:attrNameLst>
                                      </p:cBhvr>
                                      <p:tavLst>
                                        <p:tav tm="0">
                                          <p:val>
                                            <p:strVal val="#ppt_x"/>
                                          </p:val>
                                        </p:tav>
                                        <p:tav tm="100000">
                                          <p:val>
                                            <p:strVal val="#ppt_x"/>
                                          </p:val>
                                        </p:tav>
                                      </p:tavLst>
                                    </p:anim>
                                    <p:anim calcmode="lin" valueType="num">
                                      <p:cBhvr additive="base">
                                        <p:cTn id="49" dur="500" fill="hold"/>
                                        <p:tgtEl>
                                          <p:spTgt spid="1230"/>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218"/>
                                        </p:tgtEl>
                                        <p:attrNameLst>
                                          <p:attrName>style.visibility</p:attrName>
                                        </p:attrNameLst>
                                      </p:cBhvr>
                                      <p:to>
                                        <p:strVal val="visible"/>
                                      </p:to>
                                    </p:set>
                                    <p:anim calcmode="lin" valueType="num">
                                      <p:cBhvr additive="base">
                                        <p:cTn id="54" dur="500" fill="hold"/>
                                        <p:tgtEl>
                                          <p:spTgt spid="1218"/>
                                        </p:tgtEl>
                                        <p:attrNameLst>
                                          <p:attrName>ppt_x</p:attrName>
                                        </p:attrNameLst>
                                      </p:cBhvr>
                                      <p:tavLst>
                                        <p:tav tm="0">
                                          <p:val>
                                            <p:strVal val="#ppt_x"/>
                                          </p:val>
                                        </p:tav>
                                        <p:tav tm="100000">
                                          <p:val>
                                            <p:strVal val="#ppt_x"/>
                                          </p:val>
                                        </p:tav>
                                      </p:tavLst>
                                    </p:anim>
                                    <p:anim calcmode="lin" valueType="num">
                                      <p:cBhvr additive="base">
                                        <p:cTn id="55" dur="500" fill="hold"/>
                                        <p:tgtEl>
                                          <p:spTgt spid="1218"/>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223"/>
                                        </p:tgtEl>
                                        <p:attrNameLst>
                                          <p:attrName>style.visibility</p:attrName>
                                        </p:attrNameLst>
                                      </p:cBhvr>
                                      <p:to>
                                        <p:strVal val="visible"/>
                                      </p:to>
                                    </p:set>
                                    <p:anim calcmode="lin" valueType="num">
                                      <p:cBhvr additive="base">
                                        <p:cTn id="58" dur="500" fill="hold"/>
                                        <p:tgtEl>
                                          <p:spTgt spid="1223"/>
                                        </p:tgtEl>
                                        <p:attrNameLst>
                                          <p:attrName>ppt_x</p:attrName>
                                        </p:attrNameLst>
                                      </p:cBhvr>
                                      <p:tavLst>
                                        <p:tav tm="0">
                                          <p:val>
                                            <p:strVal val="#ppt_x"/>
                                          </p:val>
                                        </p:tav>
                                        <p:tav tm="100000">
                                          <p:val>
                                            <p:strVal val="#ppt_x"/>
                                          </p:val>
                                        </p:tav>
                                      </p:tavLst>
                                    </p:anim>
                                    <p:anim calcmode="lin" valueType="num">
                                      <p:cBhvr additive="base">
                                        <p:cTn id="59" dur="500" fill="hold"/>
                                        <p:tgtEl>
                                          <p:spTgt spid="1223"/>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231"/>
                                        </p:tgtEl>
                                        <p:attrNameLst>
                                          <p:attrName>style.visibility</p:attrName>
                                        </p:attrNameLst>
                                      </p:cBhvr>
                                      <p:to>
                                        <p:strVal val="visible"/>
                                      </p:to>
                                    </p:set>
                                    <p:anim calcmode="lin" valueType="num">
                                      <p:cBhvr additive="base">
                                        <p:cTn id="62" dur="500" fill="hold"/>
                                        <p:tgtEl>
                                          <p:spTgt spid="1231"/>
                                        </p:tgtEl>
                                        <p:attrNameLst>
                                          <p:attrName>ppt_x</p:attrName>
                                        </p:attrNameLst>
                                      </p:cBhvr>
                                      <p:tavLst>
                                        <p:tav tm="0">
                                          <p:val>
                                            <p:strVal val="#ppt_x"/>
                                          </p:val>
                                        </p:tav>
                                        <p:tav tm="100000">
                                          <p:val>
                                            <p:strVal val="#ppt_x"/>
                                          </p:val>
                                        </p:tav>
                                      </p:tavLst>
                                    </p:anim>
                                    <p:anim calcmode="lin" valueType="num">
                                      <p:cBhvr additive="base">
                                        <p:cTn id="63" dur="500" fill="hold"/>
                                        <p:tgtEl>
                                          <p:spTgt spid="1231"/>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 calcmode="lin" valueType="num">
                                      <p:cBhvr additive="base">
                                        <p:cTn id="68" dur="500" fill="hold"/>
                                        <p:tgtEl>
                                          <p:spTgt spid="20"/>
                                        </p:tgtEl>
                                        <p:attrNameLst>
                                          <p:attrName>ppt_x</p:attrName>
                                        </p:attrNameLst>
                                      </p:cBhvr>
                                      <p:tavLst>
                                        <p:tav tm="0">
                                          <p:val>
                                            <p:strVal val="#ppt_x"/>
                                          </p:val>
                                        </p:tav>
                                        <p:tav tm="100000">
                                          <p:val>
                                            <p:strVal val="#ppt_x"/>
                                          </p:val>
                                        </p:tav>
                                      </p:tavLst>
                                    </p:anim>
                                    <p:anim calcmode="lin" valueType="num">
                                      <p:cBhvr additive="base">
                                        <p:cTn id="69" dur="500" fill="hold"/>
                                        <p:tgtEl>
                                          <p:spTgt spid="20"/>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additive="base">
                                        <p:cTn id="72" dur="500" fill="hold"/>
                                        <p:tgtEl>
                                          <p:spTgt spid="21"/>
                                        </p:tgtEl>
                                        <p:attrNameLst>
                                          <p:attrName>ppt_x</p:attrName>
                                        </p:attrNameLst>
                                      </p:cBhvr>
                                      <p:tavLst>
                                        <p:tav tm="0">
                                          <p:val>
                                            <p:strVal val="#ppt_x"/>
                                          </p:val>
                                        </p:tav>
                                        <p:tav tm="100000">
                                          <p:val>
                                            <p:strVal val="#ppt_x"/>
                                          </p:val>
                                        </p:tav>
                                      </p:tavLst>
                                    </p:anim>
                                    <p:anim calcmode="lin" valueType="num">
                                      <p:cBhvr additive="base">
                                        <p:cTn id="73" dur="500" fill="hold"/>
                                        <p:tgtEl>
                                          <p:spTgt spid="21"/>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22"/>
                                        </p:tgtEl>
                                        <p:attrNameLst>
                                          <p:attrName>style.visibility</p:attrName>
                                        </p:attrNameLst>
                                      </p:cBhvr>
                                      <p:to>
                                        <p:strVal val="visible"/>
                                      </p:to>
                                    </p:set>
                                    <p:anim calcmode="lin" valueType="num">
                                      <p:cBhvr additive="base">
                                        <p:cTn id="76" dur="500" fill="hold"/>
                                        <p:tgtEl>
                                          <p:spTgt spid="22"/>
                                        </p:tgtEl>
                                        <p:attrNameLst>
                                          <p:attrName>ppt_x</p:attrName>
                                        </p:attrNameLst>
                                      </p:cBhvr>
                                      <p:tavLst>
                                        <p:tav tm="0">
                                          <p:val>
                                            <p:strVal val="#ppt_x"/>
                                          </p:val>
                                        </p:tav>
                                        <p:tav tm="100000">
                                          <p:val>
                                            <p:strVal val="#ppt_x"/>
                                          </p:val>
                                        </p:tav>
                                      </p:tavLst>
                                    </p:anim>
                                    <p:anim calcmode="lin" valueType="num">
                                      <p:cBhvr additive="base">
                                        <p:cTn id="7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7" grpId="0"/>
      <p:bldP spid="1227" grpId="1"/>
      <p:bldP spid="1215" grpId="0" bldLvl="0" animBg="1"/>
      <p:bldP spid="1221" grpId="0"/>
      <p:bldP spid="1228" grpId="0"/>
      <p:bldP spid="1215" grpId="1" animBg="1"/>
      <p:bldP spid="1221" grpId="1"/>
      <p:bldP spid="1228" grpId="1"/>
      <p:bldP spid="1216" grpId="0" bldLvl="0" animBg="1"/>
      <p:bldP spid="1222" grpId="0"/>
      <p:bldP spid="1229" grpId="0"/>
      <p:bldP spid="1216" grpId="1" animBg="1"/>
      <p:bldP spid="1222" grpId="1"/>
      <p:bldP spid="1229" grpId="1"/>
      <p:bldP spid="1217" grpId="0" bldLvl="0" animBg="1"/>
      <p:bldP spid="1225" grpId="0"/>
      <p:bldP spid="1230" grpId="0"/>
      <p:bldP spid="1217" grpId="1" animBg="1"/>
      <p:bldP spid="1225" grpId="1"/>
      <p:bldP spid="1230" grpId="1"/>
      <p:bldP spid="1218" grpId="0" bldLvl="0" animBg="1"/>
      <p:bldP spid="1223" grpId="0"/>
      <p:bldP spid="1231" grpId="0"/>
      <p:bldP spid="1218" grpId="1" animBg="1"/>
      <p:bldP spid="1223" grpId="1"/>
      <p:bldP spid="1231" grpId="1"/>
      <p:bldP spid="20" grpId="0" bldLvl="0" animBg="1"/>
      <p:bldP spid="21" grpId="0"/>
      <p:bldP spid="22" grpId="0"/>
      <p:bldP spid="20" grpId="1" animBg="1"/>
      <p:bldP spid="21" grpId="1"/>
      <p:bldP spid="2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542" name="Shape 1542"/>
        <p:cNvGrpSpPr/>
        <p:nvPr/>
      </p:nvGrpSpPr>
      <p:grpSpPr>
        <a:xfrm>
          <a:off x="0" y="0"/>
          <a:ext cx="0" cy="0"/>
          <a:chOff x="0" y="0"/>
          <a:chExt cx="0" cy="0"/>
        </a:xfrm>
      </p:grpSpPr>
      <p:sp>
        <p:nvSpPr>
          <p:cNvPr id="1543" name="Google Shape;1543;p41"/>
          <p:cNvSpPr txBox="1"/>
          <p:nvPr>
            <p:ph type="title"/>
          </p:nvPr>
        </p:nvSpPr>
        <p:spPr>
          <a:xfrm>
            <a:off x="713225" y="2256325"/>
            <a:ext cx="3791700" cy="15114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US" altLang="en-GB">
                <a:latin typeface="+mj-lt"/>
                <a:cs typeface="+mj-lt"/>
              </a:rPr>
              <a:t>TỔNG QUAN</a:t>
            </a:r>
            <a:endParaRPr lang="en-US" altLang="en-GB">
              <a:latin typeface="+mj-lt"/>
              <a:cs typeface="+mj-lt"/>
            </a:endParaRPr>
          </a:p>
        </p:txBody>
      </p:sp>
      <p:sp>
        <p:nvSpPr>
          <p:cNvPr id="1544" name="Google Shape;1544;p41"/>
          <p:cNvSpPr txBox="1"/>
          <p:nvPr>
            <p:ph type="title" idx="2"/>
          </p:nvPr>
        </p:nvSpPr>
        <p:spPr>
          <a:xfrm>
            <a:off x="713225" y="1328500"/>
            <a:ext cx="13794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latin typeface="+mj-lt"/>
                <a:cs typeface="+mj-lt"/>
              </a:rPr>
              <a:t>01</a:t>
            </a:r>
            <a:endParaRPr lang="en-GB">
              <a:latin typeface="+mj-lt"/>
              <a:cs typeface="+mj-lt"/>
            </a:endParaRPr>
          </a:p>
        </p:txBody>
      </p:sp>
      <p:grpSp>
        <p:nvGrpSpPr>
          <p:cNvPr id="1545" name="Google Shape;1545;p41"/>
          <p:cNvGrpSpPr/>
          <p:nvPr/>
        </p:nvGrpSpPr>
        <p:grpSpPr>
          <a:xfrm rot="10800000" flipH="1">
            <a:off x="4788159" y="403055"/>
            <a:ext cx="1243875" cy="1001841"/>
            <a:chOff x="6198500" y="1668659"/>
            <a:chExt cx="1243875" cy="1001841"/>
          </a:xfrm>
        </p:grpSpPr>
        <p:sp>
          <p:nvSpPr>
            <p:cNvPr id="1546" name="Google Shape;1546;p41"/>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47" name="Google Shape;1547;p41"/>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48" name="Google Shape;1548;p41"/>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49" name="Google Shape;1549;p41"/>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50" name="Google Shape;1550;p41"/>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51" name="Google Shape;1551;p41"/>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grpSp>
      <p:pic>
        <p:nvPicPr>
          <p:cNvPr id="1552" name="Google Shape;1552;p41"/>
          <p:cNvPicPr preferRelativeResize="0"/>
          <p:nvPr/>
        </p:nvPicPr>
        <p:blipFill>
          <a:blip r:embed="rId1"/>
          <a:stretch>
            <a:fillRect/>
          </a:stretch>
        </p:blipFill>
        <p:spPr>
          <a:xfrm>
            <a:off x="6611563" y="766625"/>
            <a:ext cx="1660152" cy="1456100"/>
          </a:xfrm>
          <a:prstGeom prst="rect">
            <a:avLst/>
          </a:prstGeom>
          <a:noFill/>
          <a:ln>
            <a:noFill/>
          </a:ln>
        </p:spPr>
      </p:pic>
      <p:pic>
        <p:nvPicPr>
          <p:cNvPr id="1553" name="Google Shape;1553;p41"/>
          <p:cNvPicPr preferRelativeResize="0"/>
          <p:nvPr/>
        </p:nvPicPr>
        <p:blipFill>
          <a:blip r:embed="rId2"/>
          <a:stretch>
            <a:fillRect/>
          </a:stretch>
        </p:blipFill>
        <p:spPr>
          <a:xfrm>
            <a:off x="4908412" y="2454925"/>
            <a:ext cx="2369002" cy="2077799"/>
          </a:xfrm>
          <a:prstGeom prst="rect">
            <a:avLst/>
          </a:prstGeom>
          <a:noFill/>
          <a:ln>
            <a:noFill/>
          </a:ln>
        </p:spPr>
      </p:pic>
      <p:pic>
        <p:nvPicPr>
          <p:cNvPr id="1554" name="Google Shape;1554;p41"/>
          <p:cNvPicPr preferRelativeResize="0"/>
          <p:nvPr>
            <p:ph type="pic" idx="3"/>
          </p:nvPr>
        </p:nvPicPr>
        <p:blipFill rotWithShape="1">
          <a:blip r:embed="rId3"/>
          <a:srcRect l="15590" t="10793" r="17582"/>
          <a:stretch>
            <a:fillRect/>
          </a:stretch>
        </p:blipFill>
        <p:spPr>
          <a:xfrm flipH="1">
            <a:off x="4999325" y="1075200"/>
            <a:ext cx="3363300" cy="2993100"/>
          </a:xfrm>
          <a:prstGeom prst="hexagon">
            <a:avLst>
              <a:gd name="adj" fmla="val 25000"/>
              <a:gd name="vf" fmla="val 115470"/>
            </a:avLst>
          </a:prstGeom>
        </p:spPr>
      </p:pic>
      <p:grpSp>
        <p:nvGrpSpPr>
          <p:cNvPr id="1555" name="Google Shape;1555;p41"/>
          <p:cNvGrpSpPr/>
          <p:nvPr/>
        </p:nvGrpSpPr>
        <p:grpSpPr>
          <a:xfrm>
            <a:off x="5075063" y="1560494"/>
            <a:ext cx="492502" cy="434991"/>
            <a:chOff x="5233025" y="493775"/>
            <a:chExt cx="836025" cy="738400"/>
          </a:xfrm>
        </p:grpSpPr>
        <p:sp>
          <p:nvSpPr>
            <p:cNvPr id="1556" name="Google Shape;1556;p41"/>
            <p:cNvSpPr/>
            <p:nvPr/>
          </p:nvSpPr>
          <p:spPr>
            <a:xfrm>
              <a:off x="5233025" y="493775"/>
              <a:ext cx="836025" cy="738400"/>
            </a:xfrm>
            <a:custGeom>
              <a:avLst/>
              <a:gdLst/>
              <a:ahLst/>
              <a:cxnLst/>
              <a:rect l="l" t="t" r="r" b="b"/>
              <a:pathLst>
                <a:path w="33441" h="29536" extrusionOk="0">
                  <a:moveTo>
                    <a:pt x="9933" y="1"/>
                  </a:moveTo>
                  <a:cubicBezTo>
                    <a:pt x="8859" y="1"/>
                    <a:pt x="7865" y="575"/>
                    <a:pt x="7326" y="1507"/>
                  </a:cubicBezTo>
                  <a:lnTo>
                    <a:pt x="539" y="13263"/>
                  </a:lnTo>
                  <a:cubicBezTo>
                    <a:pt x="1" y="14194"/>
                    <a:pt x="1" y="15342"/>
                    <a:pt x="539" y="16273"/>
                  </a:cubicBezTo>
                  <a:lnTo>
                    <a:pt x="7326" y="28029"/>
                  </a:lnTo>
                  <a:cubicBezTo>
                    <a:pt x="7865" y="28961"/>
                    <a:pt x="8859" y="29535"/>
                    <a:pt x="9933" y="29535"/>
                  </a:cubicBezTo>
                  <a:lnTo>
                    <a:pt x="23508" y="29535"/>
                  </a:lnTo>
                  <a:cubicBezTo>
                    <a:pt x="24584" y="29535"/>
                    <a:pt x="25577" y="28961"/>
                    <a:pt x="26115" y="28029"/>
                  </a:cubicBezTo>
                  <a:lnTo>
                    <a:pt x="32903" y="16273"/>
                  </a:lnTo>
                  <a:cubicBezTo>
                    <a:pt x="33441" y="15342"/>
                    <a:pt x="33441" y="14195"/>
                    <a:pt x="32903" y="13263"/>
                  </a:cubicBezTo>
                  <a:lnTo>
                    <a:pt x="26115" y="1507"/>
                  </a:lnTo>
                  <a:cubicBezTo>
                    <a:pt x="25577" y="575"/>
                    <a:pt x="24584" y="1"/>
                    <a:pt x="235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57" name="Google Shape;1557;p41"/>
            <p:cNvSpPr/>
            <p:nvPr/>
          </p:nvSpPr>
          <p:spPr>
            <a:xfrm>
              <a:off x="5441425" y="653375"/>
              <a:ext cx="419200" cy="419200"/>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grpSp>
      <p:sp>
        <p:nvSpPr>
          <p:cNvPr id="1558" name="Google Shape;1558;p41"/>
          <p:cNvSpPr/>
          <p:nvPr/>
        </p:nvSpPr>
        <p:spPr>
          <a:xfrm>
            <a:off x="4044457" y="4445285"/>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86" name="Shape 1586"/>
        <p:cNvGrpSpPr/>
        <p:nvPr/>
      </p:nvGrpSpPr>
      <p:grpSpPr>
        <a:xfrm>
          <a:off x="0" y="0"/>
          <a:ext cx="0" cy="0"/>
          <a:chOff x="0" y="0"/>
          <a:chExt cx="0" cy="0"/>
        </a:xfrm>
      </p:grpSpPr>
      <p:sp>
        <p:nvSpPr>
          <p:cNvPr id="8" name="Title 7"/>
          <p:cNvSpPr/>
          <p:nvPr>
            <p:ph type="title"/>
            <p:custDataLst>
              <p:tags r:id="rId1"/>
            </p:custDataLst>
          </p:nvPr>
        </p:nvSpPr>
        <p:spPr>
          <a:xfrm>
            <a:off x="395760" y="196105"/>
            <a:ext cx="3402000" cy="572700"/>
          </a:xfrm>
        </p:spPr>
        <p:txBody>
          <a:bodyPr/>
          <a:p>
            <a:r>
              <a:rPr lang="en-US">
                <a:solidFill>
                  <a:srgbClr val="000000"/>
                </a:solidFill>
                <a:latin typeface="+mj-lt"/>
                <a:cs typeface="+mj-lt"/>
              </a:rPr>
              <a:t>1. TỔNG QUAN</a:t>
            </a:r>
            <a:endParaRPr lang="en-US">
              <a:solidFill>
                <a:srgbClr val="000000"/>
              </a:solidFill>
              <a:latin typeface="+mj-lt"/>
              <a:cs typeface="+mj-lt"/>
            </a:endParaRPr>
          </a:p>
        </p:txBody>
      </p:sp>
      <p:sp>
        <p:nvSpPr>
          <p:cNvPr id="9" name="Title 2"/>
          <p:cNvSpPr/>
          <p:nvPr>
            <p:custDataLst>
              <p:tags r:id="rId2"/>
            </p:custDataLst>
          </p:nvPr>
        </p:nvSpPr>
        <p:spPr>
          <a:xfrm>
            <a:off x="395605" y="768985"/>
            <a:ext cx="9174480"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chivo Black" panose="020B0A03020202020B04"/>
              <a:buNone/>
              <a:defRPr sz="3000" b="1" i="0" u="none" strike="noStrike" cap="none">
                <a:solidFill>
                  <a:schemeClr val="dk1"/>
                </a:solidFill>
                <a:latin typeface="Archivo Black" panose="020B0A03020202020B04"/>
                <a:ea typeface="Archivo Black" panose="020B0A03020202020B04"/>
                <a:cs typeface="Archivo Black" panose="020B0A03020202020B04"/>
                <a:sym typeface="Archivo Black" panose="020B0A03020202020B04"/>
              </a:defRPr>
            </a:lvl1pPr>
            <a:lvl2pPr marR="0" lvl="1"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2pPr>
            <a:lvl3pPr marR="0" lvl="2"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3pPr>
            <a:lvl4pPr marR="0" lvl="3"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4pPr>
            <a:lvl5pPr marR="0" lvl="4"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5pPr>
            <a:lvl6pPr marR="0" lvl="5"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6pPr>
            <a:lvl7pPr marR="0" lvl="6"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7pPr>
            <a:lvl8pPr marR="0" lvl="7"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8pPr>
            <a:lvl9pPr marR="0" lvl="8"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9pPr>
          </a:lstStyle>
          <a:p>
            <a:r>
              <a:rPr lang="en-US" sz="2000">
                <a:solidFill>
                  <a:srgbClr val="000000"/>
                </a:solidFill>
                <a:latin typeface="+mj-lt"/>
                <a:cs typeface="+mj-lt"/>
              </a:rPr>
              <a:t>1.1. LÍ DO CHỌN ĐỀ TÀI</a:t>
            </a:r>
            <a:endParaRPr lang="en-US" sz="2000">
              <a:solidFill>
                <a:srgbClr val="000000"/>
              </a:solidFill>
              <a:latin typeface="+mj-lt"/>
              <a:cs typeface="+mj-lt"/>
            </a:endParaRPr>
          </a:p>
        </p:txBody>
      </p:sp>
      <p:sp>
        <p:nvSpPr>
          <p:cNvPr id="10" name="Rounded Rectangle 9"/>
          <p:cNvSpPr/>
          <p:nvPr>
            <p:custDataLst>
              <p:tags r:id="rId3"/>
            </p:custDataLst>
          </p:nvPr>
        </p:nvSpPr>
        <p:spPr>
          <a:xfrm>
            <a:off x="110490" y="2355215"/>
            <a:ext cx="2295525" cy="1296035"/>
          </a:xfrm>
          <a:prstGeom prst="roundRect">
            <a:avLst/>
          </a:prstGeom>
          <a:noFill/>
          <a:ln>
            <a:solidFill>
              <a:schemeClr val="tx1"/>
            </a:solid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lnSpc>
                <a:spcPct val="150000"/>
              </a:lnSpc>
            </a:pPr>
            <a:r>
              <a:rPr lang="en-US" sz="1600">
                <a:solidFill>
                  <a:srgbClr val="000000"/>
                </a:solidFill>
                <a:latin typeface="+mj-lt"/>
                <a:cs typeface="+mj-lt"/>
              </a:rPr>
              <a:t>Xây dựng</a:t>
            </a:r>
            <a:endParaRPr lang="en-US" sz="1600">
              <a:solidFill>
                <a:srgbClr val="000000"/>
              </a:solidFill>
              <a:latin typeface="+mj-lt"/>
              <a:cs typeface="+mj-lt"/>
            </a:endParaRPr>
          </a:p>
          <a:p>
            <a:pPr algn="ctr">
              <a:lnSpc>
                <a:spcPct val="150000"/>
              </a:lnSpc>
            </a:pPr>
            <a:r>
              <a:rPr lang="en-US" sz="1600">
                <a:solidFill>
                  <a:srgbClr val="000000"/>
                </a:solidFill>
                <a:latin typeface="+mj-lt"/>
                <a:cs typeface="+mj-lt"/>
              </a:rPr>
              <a:t>Ứng dụng đăng ký </a:t>
            </a:r>
            <a:endParaRPr lang="en-US" sz="1600">
              <a:solidFill>
                <a:srgbClr val="000000"/>
              </a:solidFill>
              <a:latin typeface="+mj-lt"/>
              <a:cs typeface="+mj-lt"/>
            </a:endParaRPr>
          </a:p>
          <a:p>
            <a:pPr algn="ctr">
              <a:lnSpc>
                <a:spcPct val="150000"/>
              </a:lnSpc>
            </a:pPr>
            <a:r>
              <a:rPr lang="en-US" sz="1600">
                <a:solidFill>
                  <a:srgbClr val="000000"/>
                </a:solidFill>
                <a:latin typeface="+mj-lt"/>
                <a:cs typeface="+mj-lt"/>
              </a:rPr>
              <a:t>đặt lịch khám bệnh</a:t>
            </a:r>
            <a:endParaRPr lang="en-US" sz="1600">
              <a:solidFill>
                <a:srgbClr val="000000"/>
              </a:solidFill>
              <a:latin typeface="+mj-lt"/>
              <a:cs typeface="+mj-lt"/>
            </a:endParaRPr>
          </a:p>
        </p:txBody>
      </p:sp>
      <p:sp>
        <p:nvSpPr>
          <p:cNvPr id="11" name="Rounded Rectangle 10"/>
          <p:cNvSpPr/>
          <p:nvPr>
            <p:custDataLst>
              <p:tags r:id="rId4"/>
            </p:custDataLst>
          </p:nvPr>
        </p:nvSpPr>
        <p:spPr>
          <a:xfrm>
            <a:off x="4295775" y="956945"/>
            <a:ext cx="4032885" cy="1080135"/>
          </a:xfrm>
          <a:prstGeom prst="roundRect">
            <a:avLst/>
          </a:prstGeom>
          <a:noFill/>
          <a:ln>
            <a:solidFill>
              <a:schemeClr val="tx1"/>
            </a:solid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just">
              <a:lnSpc>
                <a:spcPct val="150000"/>
              </a:lnSpc>
            </a:pPr>
            <a:r>
              <a:rPr lang="en-US" sz="1600">
                <a:solidFill>
                  <a:srgbClr val="000000"/>
                </a:solidFill>
                <a:latin typeface="+mj-lt"/>
                <a:cs typeface="+mj-lt"/>
                <a:sym typeface="+mn-ea"/>
              </a:rPr>
              <a:t>Tự động hóa quy trình đăng ký lịch khám bệnh thông qua ứng dụng di động.</a:t>
            </a:r>
            <a:endParaRPr lang="en-US" sz="1600">
              <a:solidFill>
                <a:srgbClr val="000000"/>
              </a:solidFill>
              <a:latin typeface="+mj-lt"/>
              <a:cs typeface="+mj-lt"/>
              <a:sym typeface="+mn-ea"/>
            </a:endParaRPr>
          </a:p>
        </p:txBody>
      </p:sp>
      <p:sp>
        <p:nvSpPr>
          <p:cNvPr id="12" name="Rounded Rectangle 11"/>
          <p:cNvSpPr/>
          <p:nvPr>
            <p:custDataLst>
              <p:tags r:id="rId5"/>
            </p:custDataLst>
          </p:nvPr>
        </p:nvSpPr>
        <p:spPr>
          <a:xfrm>
            <a:off x="4284345" y="2324735"/>
            <a:ext cx="4032885" cy="1357630"/>
          </a:xfrm>
          <a:prstGeom prst="roundRect">
            <a:avLst/>
          </a:prstGeom>
          <a:noFill/>
          <a:ln>
            <a:solidFill>
              <a:schemeClr val="tx1"/>
            </a:solid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just">
              <a:lnSpc>
                <a:spcPct val="150000"/>
              </a:lnSpc>
            </a:pPr>
            <a:r>
              <a:rPr lang="en-US" sz="1600">
                <a:solidFill>
                  <a:srgbClr val="000000"/>
                </a:solidFill>
                <a:latin typeface="+mj-lt"/>
                <a:cs typeface="+mj-lt"/>
                <a:sym typeface="+mn-ea"/>
              </a:rPr>
              <a:t>Giúp bệnh nhân chủ động và tiết kiệm thời gian trong việc đăng ký khám bệnh.</a:t>
            </a:r>
            <a:endParaRPr lang="en-US" sz="1600">
              <a:solidFill>
                <a:srgbClr val="000000"/>
              </a:solidFill>
              <a:latin typeface="+mj-lt"/>
              <a:cs typeface="+mj-lt"/>
              <a:sym typeface="+mn-ea"/>
            </a:endParaRPr>
          </a:p>
        </p:txBody>
      </p:sp>
      <p:sp>
        <p:nvSpPr>
          <p:cNvPr id="13" name="Rounded Rectangle 12"/>
          <p:cNvSpPr/>
          <p:nvPr>
            <p:custDataLst>
              <p:tags r:id="rId6"/>
            </p:custDataLst>
          </p:nvPr>
        </p:nvSpPr>
        <p:spPr>
          <a:xfrm>
            <a:off x="4284345" y="3909060"/>
            <a:ext cx="4032885" cy="1080135"/>
          </a:xfrm>
          <a:prstGeom prst="roundRect">
            <a:avLst/>
          </a:prstGeom>
          <a:noFill/>
          <a:ln>
            <a:solidFill>
              <a:schemeClr val="tx1"/>
            </a:solid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just">
              <a:lnSpc>
                <a:spcPct val="150000"/>
              </a:lnSpc>
            </a:pPr>
            <a:r>
              <a:rPr lang="en-US" sz="1600">
                <a:solidFill>
                  <a:srgbClr val="000000"/>
                </a:solidFill>
                <a:latin typeface="+mj-lt"/>
                <a:cs typeface="+mj-lt"/>
              </a:rPr>
              <a:t>Giúp phòng khám dễ dàng theo dõi lịch hẹn, quản lý hồ sơ bệnh án và tương tác với bệnh nhân.</a:t>
            </a:r>
            <a:endParaRPr lang="en-US" sz="1600">
              <a:solidFill>
                <a:srgbClr val="000000"/>
              </a:solidFill>
              <a:latin typeface="+mj-lt"/>
              <a:cs typeface="+mj-lt"/>
            </a:endParaRPr>
          </a:p>
        </p:txBody>
      </p:sp>
      <p:cxnSp>
        <p:nvCxnSpPr>
          <p:cNvPr id="14" name="Straight Arrow Connector 13"/>
          <p:cNvCxnSpPr>
            <a:stCxn id="10" idx="3"/>
            <a:endCxn id="11" idx="1"/>
          </p:cNvCxnSpPr>
          <p:nvPr>
            <p:custDataLst>
              <p:tags r:id="rId7"/>
            </p:custDataLst>
          </p:nvPr>
        </p:nvCxnSpPr>
        <p:spPr>
          <a:xfrm flipV="1">
            <a:off x="2406015" y="1497330"/>
            <a:ext cx="1889760" cy="150622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5" name="Straight Arrow Connector 14"/>
          <p:cNvCxnSpPr>
            <a:stCxn id="10" idx="3"/>
            <a:endCxn id="12" idx="1"/>
          </p:cNvCxnSpPr>
          <p:nvPr>
            <p:custDataLst>
              <p:tags r:id="rId8"/>
            </p:custDataLst>
          </p:nvPr>
        </p:nvCxnSpPr>
        <p:spPr>
          <a:xfrm>
            <a:off x="2406015" y="3003550"/>
            <a:ext cx="1878330"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6" name="Straight Arrow Connector 15"/>
          <p:cNvCxnSpPr>
            <a:stCxn id="10" idx="3"/>
            <a:endCxn id="13" idx="1"/>
          </p:cNvCxnSpPr>
          <p:nvPr>
            <p:custDataLst>
              <p:tags r:id="rId9"/>
            </p:custDataLst>
          </p:nvPr>
        </p:nvCxnSpPr>
        <p:spPr>
          <a:xfrm>
            <a:off x="2406015" y="3003550"/>
            <a:ext cx="1878330" cy="144589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arn(inVertical)">
                                      <p:cBhvr>
                                        <p:cTn id="25" dur="500"/>
                                        <p:tgtEl>
                                          <p:spTgt spid="1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arn(inVertical)">
                                      <p:cBhvr>
                                        <p:cTn id="28" dur="500"/>
                                        <p:tgtEl>
                                          <p:spTgt spid="13"/>
                                        </p:tgtEl>
                                      </p:cBhvr>
                                    </p:animEffect>
                                  </p:childTnLst>
                                </p:cTn>
                              </p:par>
                              <p:par>
                                <p:cTn id="29" presetID="16" presetClass="entr" presetSubtype="21"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arn(inVertical)">
                                      <p:cBhvr>
                                        <p:cTn id="31" dur="500"/>
                                        <p:tgtEl>
                                          <p:spTgt spid="14"/>
                                        </p:tgtEl>
                                      </p:cBhvr>
                                    </p:animEffect>
                                  </p:childTnLst>
                                </p:cTn>
                              </p:par>
                              <p:par>
                                <p:cTn id="32" presetID="16" presetClass="entr" presetSubtype="21"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arn(inVertical)">
                                      <p:cBhvr>
                                        <p:cTn id="34" dur="500"/>
                                        <p:tgtEl>
                                          <p:spTgt spid="15"/>
                                        </p:tgtEl>
                                      </p:cBhvr>
                                    </p:animEffect>
                                  </p:childTnLst>
                                </p:cTn>
                              </p:par>
                              <p:par>
                                <p:cTn id="35" presetID="16" presetClass="entr" presetSubtype="21"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arn(inVertical)">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P spid="10" grpId="0" bldLvl="0" animBg="1"/>
      <p:bldP spid="11" grpId="0" bldLvl="0" animBg="1"/>
      <p:bldP spid="12" grpId="0" bldLvl="0" animBg="1"/>
      <p:bldP spid="13" grpId="0" bldLvl="0" animBg="1"/>
      <p:bldP spid="10" grpId="1" animBg="1"/>
      <p:bldP spid="11" grpId="1" animBg="1"/>
      <p:bldP spid="12" grpId="1" animBg="1"/>
      <p:bldP spid="13"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02" name="Shape 1602"/>
        <p:cNvGrpSpPr/>
        <p:nvPr/>
      </p:nvGrpSpPr>
      <p:grpSpPr>
        <a:xfrm>
          <a:off x="0" y="0"/>
          <a:ext cx="0" cy="0"/>
          <a:chOff x="0" y="0"/>
          <a:chExt cx="0" cy="0"/>
        </a:xfrm>
      </p:grpSpPr>
      <p:sp>
        <p:nvSpPr>
          <p:cNvPr id="8" name="Title 7"/>
          <p:cNvSpPr/>
          <p:nvPr>
            <p:ph type="title"/>
            <p:custDataLst>
              <p:tags r:id="rId1"/>
            </p:custDataLst>
          </p:nvPr>
        </p:nvSpPr>
        <p:spPr>
          <a:xfrm>
            <a:off x="155" y="-110"/>
            <a:ext cx="3402000" cy="572700"/>
          </a:xfrm>
        </p:spPr>
        <p:txBody>
          <a:bodyPr/>
          <a:p>
            <a:r>
              <a:rPr lang="en-US">
                <a:latin typeface="+mj-lt"/>
                <a:cs typeface="+mj-lt"/>
              </a:rPr>
              <a:t>1. TỔNG QUAN</a:t>
            </a:r>
            <a:endParaRPr lang="en-US">
              <a:latin typeface="+mj-lt"/>
              <a:cs typeface="+mj-lt"/>
            </a:endParaRPr>
          </a:p>
        </p:txBody>
      </p:sp>
      <p:sp>
        <p:nvSpPr>
          <p:cNvPr id="9" name="Title 2"/>
          <p:cNvSpPr/>
          <p:nvPr>
            <p:custDataLst>
              <p:tags r:id="rId2"/>
            </p:custDataLst>
          </p:nvPr>
        </p:nvSpPr>
        <p:spPr>
          <a:xfrm>
            <a:off x="0" y="572770"/>
            <a:ext cx="9174480"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chivo Black" panose="020B0A03020202020B04"/>
              <a:buNone/>
              <a:defRPr sz="3000" b="1" i="0" u="none" strike="noStrike" cap="none">
                <a:solidFill>
                  <a:schemeClr val="dk1"/>
                </a:solidFill>
                <a:latin typeface="Archivo Black" panose="020B0A03020202020B04"/>
                <a:ea typeface="Archivo Black" panose="020B0A03020202020B04"/>
                <a:cs typeface="Archivo Black" panose="020B0A03020202020B04"/>
                <a:sym typeface="Archivo Black" panose="020B0A03020202020B04"/>
              </a:defRPr>
            </a:lvl1pPr>
            <a:lvl2pPr marR="0" lvl="1"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2pPr>
            <a:lvl3pPr marR="0" lvl="2"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3pPr>
            <a:lvl4pPr marR="0" lvl="3"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4pPr>
            <a:lvl5pPr marR="0" lvl="4"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5pPr>
            <a:lvl6pPr marR="0" lvl="5"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6pPr>
            <a:lvl7pPr marR="0" lvl="6"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7pPr>
            <a:lvl8pPr marR="0" lvl="7"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8pPr>
            <a:lvl9pPr marR="0" lvl="8"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9pPr>
          </a:lstStyle>
          <a:p>
            <a:r>
              <a:rPr lang="en-US" sz="2000">
                <a:latin typeface="+mj-lt"/>
                <a:cs typeface="+mj-lt"/>
              </a:rPr>
              <a:t>1.2. NỘI DUNG</a:t>
            </a:r>
            <a:endParaRPr lang="en-US" sz="2000">
              <a:latin typeface="+mj-lt"/>
              <a:cs typeface="+mj-lt"/>
            </a:endParaRPr>
          </a:p>
        </p:txBody>
      </p:sp>
      <p:sp>
        <p:nvSpPr>
          <p:cNvPr id="100" name="Text Box 99"/>
          <p:cNvSpPr txBox="1"/>
          <p:nvPr>
            <p:custDataLst>
              <p:tags r:id="rId3"/>
            </p:custDataLst>
          </p:nvPr>
        </p:nvSpPr>
        <p:spPr>
          <a:xfrm>
            <a:off x="0" y="1059815"/>
            <a:ext cx="9190990" cy="4051935"/>
          </a:xfrm>
          <a:prstGeom prst="rect">
            <a:avLst/>
          </a:prstGeom>
          <a:noFill/>
          <a:ln w="9525">
            <a:noFill/>
          </a:ln>
        </p:spPr>
        <p:txBody>
          <a:bodyPr wrap="square">
            <a:noAutofit/>
          </a:bodyPr>
          <a:p>
            <a:pPr marL="0" indent="457200" algn="just">
              <a:lnSpc>
                <a:spcPct val="150000"/>
              </a:lnSpc>
            </a:pPr>
            <a:r>
              <a:rPr lang="en-US" sz="2000">
                <a:latin typeface="+mj-lt"/>
                <a:cs typeface="+mj-lt"/>
              </a:rPr>
              <a:t>Xây dựng ứng dụng đăng ký lịch khám bệnh cho phòng khám gồm những công việc như:</a:t>
            </a:r>
            <a:endParaRPr lang="en-US" sz="2000">
              <a:latin typeface="+mj-lt"/>
              <a:cs typeface="+mj-lt"/>
            </a:endParaRPr>
          </a:p>
          <a:p>
            <a:pPr marL="0" indent="457200" algn="just">
              <a:lnSpc>
                <a:spcPct val="150000"/>
              </a:lnSpc>
            </a:pPr>
            <a:r>
              <a:rPr lang="en-US" sz="2000">
                <a:latin typeface="+mj-lt"/>
                <a:cs typeface="+mj-lt"/>
              </a:rPr>
              <a:t>- Phân tích tình trạng hiện tại của quy trình đăng ký lịch khám bệnh.</a:t>
            </a:r>
            <a:endParaRPr lang="en-US" sz="2000">
              <a:latin typeface="+mj-lt"/>
              <a:cs typeface="+mj-lt"/>
            </a:endParaRPr>
          </a:p>
          <a:p>
            <a:pPr marL="0" indent="457200" algn="just">
              <a:lnSpc>
                <a:spcPct val="150000"/>
              </a:lnSpc>
            </a:pPr>
            <a:r>
              <a:rPr lang="en-US" sz="2000">
                <a:latin typeface="+mj-lt"/>
                <a:cs typeface="+mj-lt"/>
              </a:rPr>
              <a:t>- Thiết kế giao diện người dùng và các tính năng cần thiết.</a:t>
            </a:r>
            <a:endParaRPr lang="en-US" sz="2000">
              <a:latin typeface="+mj-lt"/>
              <a:cs typeface="+mj-lt"/>
            </a:endParaRPr>
          </a:p>
          <a:p>
            <a:pPr marL="0" indent="457200" algn="just">
              <a:lnSpc>
                <a:spcPct val="150000"/>
              </a:lnSpc>
            </a:pPr>
            <a:r>
              <a:rPr lang="en-US" sz="2000">
                <a:latin typeface="+mj-lt"/>
                <a:cs typeface="+mj-lt"/>
              </a:rPr>
              <a:t>- Xây dựng ứng dụng dựa trên thiết kế đã đề xuất.</a:t>
            </a:r>
            <a:endParaRPr lang="en-US" sz="2000">
              <a:latin typeface="+mj-lt"/>
              <a:cs typeface="+mj-lt"/>
            </a:endParaRPr>
          </a:p>
          <a:p>
            <a:pPr marL="0" indent="457200" algn="just">
              <a:lnSpc>
                <a:spcPct val="150000"/>
              </a:lnSpc>
            </a:pPr>
            <a:r>
              <a:rPr lang="en-US" sz="2000">
                <a:latin typeface="+mj-lt"/>
                <a:cs typeface="+mj-lt"/>
              </a:rPr>
              <a:t>- Kiểm tra tính ổn định, bảo mật và hiệu suất của ứng dụng.</a:t>
            </a:r>
            <a:endParaRPr lang="en-US" sz="2000">
              <a:latin typeface="+mj-lt"/>
              <a:cs typeface="+mj-lt"/>
            </a:endParaRPr>
          </a:p>
          <a:p>
            <a:pPr marL="0" indent="457200" algn="just">
              <a:lnSpc>
                <a:spcPct val="150000"/>
              </a:lnSpc>
            </a:pPr>
            <a:r>
              <a:rPr lang="en-US" sz="2000">
                <a:latin typeface="+mj-lt"/>
                <a:cs typeface="+mj-lt"/>
              </a:rPr>
              <a:t>- Triển khai ứng dụng.</a:t>
            </a:r>
            <a:endParaRPr lang="en-US" sz="2000">
              <a:latin typeface="+mj-lt"/>
              <a:cs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animEffect transition="in" filter="barn(inVertical)">
                                      <p:cBhvr>
                                        <p:cTn id="13"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0" grpId="0"/>
      <p:bldP spid="100"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708" name="Shape 1708"/>
        <p:cNvGrpSpPr/>
        <p:nvPr/>
      </p:nvGrpSpPr>
      <p:grpSpPr>
        <a:xfrm>
          <a:off x="0" y="0"/>
          <a:ext cx="0" cy="0"/>
          <a:chOff x="0" y="0"/>
          <a:chExt cx="0" cy="0"/>
        </a:xfrm>
      </p:grpSpPr>
      <p:grpSp>
        <p:nvGrpSpPr>
          <p:cNvPr id="1710" name="Google Shape;1710;p48"/>
          <p:cNvGrpSpPr/>
          <p:nvPr/>
        </p:nvGrpSpPr>
        <p:grpSpPr>
          <a:xfrm rot="10800000" flipH="1">
            <a:off x="4788159" y="403055"/>
            <a:ext cx="1243875" cy="1001841"/>
            <a:chOff x="6198500" y="1668659"/>
            <a:chExt cx="1243875" cy="1001841"/>
          </a:xfrm>
        </p:grpSpPr>
        <p:sp>
          <p:nvSpPr>
            <p:cNvPr id="1711" name="Google Shape;1711;p48"/>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48"/>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48"/>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48"/>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48"/>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48"/>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717" name="Google Shape;1717;p48"/>
          <p:cNvPicPr preferRelativeResize="0"/>
          <p:nvPr/>
        </p:nvPicPr>
        <p:blipFill>
          <a:blip r:embed="rId1"/>
          <a:stretch>
            <a:fillRect/>
          </a:stretch>
        </p:blipFill>
        <p:spPr>
          <a:xfrm>
            <a:off x="6679713" y="766625"/>
            <a:ext cx="1660152" cy="1456100"/>
          </a:xfrm>
          <a:prstGeom prst="rect">
            <a:avLst/>
          </a:prstGeom>
          <a:noFill/>
          <a:ln>
            <a:noFill/>
          </a:ln>
        </p:spPr>
      </p:pic>
      <p:pic>
        <p:nvPicPr>
          <p:cNvPr id="1718" name="Google Shape;1718;p48"/>
          <p:cNvPicPr preferRelativeResize="0"/>
          <p:nvPr/>
        </p:nvPicPr>
        <p:blipFill>
          <a:blip r:embed="rId2"/>
          <a:stretch>
            <a:fillRect/>
          </a:stretch>
        </p:blipFill>
        <p:spPr>
          <a:xfrm>
            <a:off x="4976562" y="2454925"/>
            <a:ext cx="2369002" cy="2077799"/>
          </a:xfrm>
          <a:prstGeom prst="rect">
            <a:avLst/>
          </a:prstGeom>
          <a:noFill/>
          <a:ln>
            <a:noFill/>
          </a:ln>
        </p:spPr>
      </p:pic>
      <p:sp>
        <p:nvSpPr>
          <p:cNvPr id="1719" name="Google Shape;1719;p48"/>
          <p:cNvSpPr/>
          <p:nvPr/>
        </p:nvSpPr>
        <p:spPr>
          <a:xfrm>
            <a:off x="4044457" y="4445285"/>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720" name="Google Shape;1720;p48"/>
          <p:cNvPicPr preferRelativeResize="0"/>
          <p:nvPr>
            <p:ph type="pic" idx="2"/>
          </p:nvPr>
        </p:nvPicPr>
        <p:blipFill rotWithShape="1">
          <a:blip r:embed="rId3"/>
          <a:srcRect l="21374" r="19967" b="21513"/>
          <a:stretch>
            <a:fillRect/>
          </a:stretch>
        </p:blipFill>
        <p:spPr>
          <a:xfrm>
            <a:off x="4999325" y="1075200"/>
            <a:ext cx="3363300" cy="2993100"/>
          </a:xfrm>
          <a:prstGeom prst="hexagon">
            <a:avLst>
              <a:gd name="adj" fmla="val 25000"/>
              <a:gd name="vf" fmla="val 115470"/>
            </a:avLst>
          </a:prstGeom>
        </p:spPr>
      </p:pic>
      <p:grpSp>
        <p:nvGrpSpPr>
          <p:cNvPr id="1721" name="Google Shape;1721;p48"/>
          <p:cNvGrpSpPr/>
          <p:nvPr/>
        </p:nvGrpSpPr>
        <p:grpSpPr>
          <a:xfrm>
            <a:off x="5143213" y="1560494"/>
            <a:ext cx="492502" cy="434991"/>
            <a:chOff x="5233025" y="493775"/>
            <a:chExt cx="836025" cy="738400"/>
          </a:xfrm>
        </p:grpSpPr>
        <p:sp>
          <p:nvSpPr>
            <p:cNvPr id="1722" name="Google Shape;1722;p48"/>
            <p:cNvSpPr/>
            <p:nvPr/>
          </p:nvSpPr>
          <p:spPr>
            <a:xfrm>
              <a:off x="5233025" y="493775"/>
              <a:ext cx="836025" cy="738400"/>
            </a:xfrm>
            <a:custGeom>
              <a:avLst/>
              <a:gdLst/>
              <a:ahLst/>
              <a:cxnLst/>
              <a:rect l="l" t="t" r="r" b="b"/>
              <a:pathLst>
                <a:path w="33441" h="29536" extrusionOk="0">
                  <a:moveTo>
                    <a:pt x="9933" y="1"/>
                  </a:moveTo>
                  <a:cubicBezTo>
                    <a:pt x="8859" y="1"/>
                    <a:pt x="7865" y="575"/>
                    <a:pt x="7326" y="1507"/>
                  </a:cubicBezTo>
                  <a:lnTo>
                    <a:pt x="539" y="13263"/>
                  </a:lnTo>
                  <a:cubicBezTo>
                    <a:pt x="1" y="14194"/>
                    <a:pt x="1" y="15342"/>
                    <a:pt x="539" y="16273"/>
                  </a:cubicBezTo>
                  <a:lnTo>
                    <a:pt x="7326" y="28029"/>
                  </a:lnTo>
                  <a:cubicBezTo>
                    <a:pt x="7865" y="28961"/>
                    <a:pt x="8859" y="29535"/>
                    <a:pt x="9933" y="29535"/>
                  </a:cubicBezTo>
                  <a:lnTo>
                    <a:pt x="23508" y="29535"/>
                  </a:lnTo>
                  <a:cubicBezTo>
                    <a:pt x="24584" y="29535"/>
                    <a:pt x="25577" y="28961"/>
                    <a:pt x="26115" y="28029"/>
                  </a:cubicBezTo>
                  <a:lnTo>
                    <a:pt x="32903" y="16273"/>
                  </a:lnTo>
                  <a:cubicBezTo>
                    <a:pt x="33441" y="15342"/>
                    <a:pt x="33441" y="14195"/>
                    <a:pt x="32903" y="13263"/>
                  </a:cubicBezTo>
                  <a:lnTo>
                    <a:pt x="26115" y="1507"/>
                  </a:lnTo>
                  <a:cubicBezTo>
                    <a:pt x="25577" y="575"/>
                    <a:pt x="24584" y="1"/>
                    <a:pt x="235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48"/>
            <p:cNvSpPr/>
            <p:nvPr/>
          </p:nvSpPr>
          <p:spPr>
            <a:xfrm>
              <a:off x="5441425" y="653375"/>
              <a:ext cx="419200" cy="419200"/>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0" name="Google Shape;280;p39"/>
          <p:cNvSpPr txBox="1"/>
          <p:nvPr>
            <p:custDataLst>
              <p:tags r:id="rId4"/>
            </p:custDataLst>
          </p:nvPr>
        </p:nvSpPr>
        <p:spPr>
          <a:xfrm>
            <a:off x="467360" y="920115"/>
            <a:ext cx="3968115" cy="293179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3600"/>
              <a:buFont typeface="Archivo Black" panose="020B0A03020202020B04"/>
              <a:buNone/>
              <a:defRPr sz="4000" b="1" i="0" u="none" strike="noStrike" cap="none">
                <a:solidFill>
                  <a:schemeClr val="dk1"/>
                </a:solidFill>
                <a:latin typeface="Archivo Black" panose="020B0A03020202020B04"/>
                <a:ea typeface="Archivo Black" panose="020B0A03020202020B04"/>
                <a:cs typeface="Archivo Black" panose="020B0A03020202020B04"/>
                <a:sym typeface="Archivo Black" panose="020B0A03020202020B04"/>
              </a:defRPr>
            </a:lvl1pPr>
            <a:lvl2pPr marR="0" lvl="1" algn="ctr" rtl="0">
              <a:lnSpc>
                <a:spcPct val="100000"/>
              </a:lnSpc>
              <a:spcBef>
                <a:spcPts val="0"/>
              </a:spcBef>
              <a:spcAft>
                <a:spcPts val="0"/>
              </a:spcAft>
              <a:buClr>
                <a:schemeClr val="dk1"/>
              </a:buClr>
              <a:buSzPts val="3600"/>
              <a:buFont typeface="Viaoda Libre" panose="00000500000000000000"/>
              <a:buNone/>
              <a:defRPr sz="36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2pPr>
            <a:lvl3pPr marR="0" lvl="2" algn="ctr" rtl="0">
              <a:lnSpc>
                <a:spcPct val="100000"/>
              </a:lnSpc>
              <a:spcBef>
                <a:spcPts val="0"/>
              </a:spcBef>
              <a:spcAft>
                <a:spcPts val="0"/>
              </a:spcAft>
              <a:buClr>
                <a:schemeClr val="dk1"/>
              </a:buClr>
              <a:buSzPts val="3600"/>
              <a:buFont typeface="Viaoda Libre" panose="00000500000000000000"/>
              <a:buNone/>
              <a:defRPr sz="36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3pPr>
            <a:lvl4pPr marR="0" lvl="3" algn="ctr" rtl="0">
              <a:lnSpc>
                <a:spcPct val="100000"/>
              </a:lnSpc>
              <a:spcBef>
                <a:spcPts val="0"/>
              </a:spcBef>
              <a:spcAft>
                <a:spcPts val="0"/>
              </a:spcAft>
              <a:buClr>
                <a:schemeClr val="dk1"/>
              </a:buClr>
              <a:buSzPts val="3600"/>
              <a:buFont typeface="Viaoda Libre" panose="00000500000000000000"/>
              <a:buNone/>
              <a:defRPr sz="36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4pPr>
            <a:lvl5pPr marR="0" lvl="4" algn="ctr" rtl="0">
              <a:lnSpc>
                <a:spcPct val="100000"/>
              </a:lnSpc>
              <a:spcBef>
                <a:spcPts val="0"/>
              </a:spcBef>
              <a:spcAft>
                <a:spcPts val="0"/>
              </a:spcAft>
              <a:buClr>
                <a:schemeClr val="dk1"/>
              </a:buClr>
              <a:buSzPts val="3600"/>
              <a:buFont typeface="Viaoda Libre" panose="00000500000000000000"/>
              <a:buNone/>
              <a:defRPr sz="36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5pPr>
            <a:lvl6pPr marR="0" lvl="5" algn="ctr" rtl="0">
              <a:lnSpc>
                <a:spcPct val="100000"/>
              </a:lnSpc>
              <a:spcBef>
                <a:spcPts val="0"/>
              </a:spcBef>
              <a:spcAft>
                <a:spcPts val="0"/>
              </a:spcAft>
              <a:buClr>
                <a:schemeClr val="dk1"/>
              </a:buClr>
              <a:buSzPts val="3600"/>
              <a:buFont typeface="Viaoda Libre" panose="00000500000000000000"/>
              <a:buNone/>
              <a:defRPr sz="36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6pPr>
            <a:lvl7pPr marR="0" lvl="6" algn="ctr" rtl="0">
              <a:lnSpc>
                <a:spcPct val="100000"/>
              </a:lnSpc>
              <a:spcBef>
                <a:spcPts val="0"/>
              </a:spcBef>
              <a:spcAft>
                <a:spcPts val="0"/>
              </a:spcAft>
              <a:buClr>
                <a:schemeClr val="dk1"/>
              </a:buClr>
              <a:buSzPts val="3600"/>
              <a:buFont typeface="Viaoda Libre" panose="00000500000000000000"/>
              <a:buNone/>
              <a:defRPr sz="36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7pPr>
            <a:lvl8pPr marR="0" lvl="7" algn="ctr" rtl="0">
              <a:lnSpc>
                <a:spcPct val="100000"/>
              </a:lnSpc>
              <a:spcBef>
                <a:spcPts val="0"/>
              </a:spcBef>
              <a:spcAft>
                <a:spcPts val="0"/>
              </a:spcAft>
              <a:buClr>
                <a:schemeClr val="dk1"/>
              </a:buClr>
              <a:buSzPts val="3600"/>
              <a:buFont typeface="Viaoda Libre" panose="00000500000000000000"/>
              <a:buNone/>
              <a:defRPr sz="36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8pPr>
            <a:lvl9pPr marR="0" lvl="8" algn="ctr" rtl="0">
              <a:lnSpc>
                <a:spcPct val="100000"/>
              </a:lnSpc>
              <a:spcBef>
                <a:spcPts val="0"/>
              </a:spcBef>
              <a:spcAft>
                <a:spcPts val="0"/>
              </a:spcAft>
              <a:buClr>
                <a:schemeClr val="dk1"/>
              </a:buClr>
              <a:buSzPts val="3600"/>
              <a:buFont typeface="Viaoda Libre" panose="00000500000000000000"/>
              <a:buNone/>
              <a:defRPr sz="36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9pPr>
          </a:lstStyle>
          <a:p>
            <a:pPr marL="0" lvl="0" indent="0" algn="ctr" rtl="0">
              <a:lnSpc>
                <a:spcPct val="150000"/>
              </a:lnSpc>
              <a:spcBef>
                <a:spcPts val="0"/>
              </a:spcBef>
              <a:spcAft>
                <a:spcPts val="0"/>
              </a:spcAft>
              <a:buNone/>
            </a:pPr>
            <a:r>
              <a:rPr lang="en-US" altLang="en-GB" sz="4400">
                <a:latin typeface="+mj-lt"/>
                <a:cs typeface="+mj-lt"/>
              </a:rPr>
              <a:t>02</a:t>
            </a:r>
            <a:br>
              <a:rPr lang="en-US" altLang="en-GB" sz="4400">
                <a:latin typeface="+mj-lt"/>
                <a:cs typeface="+mj-lt"/>
              </a:rPr>
            </a:br>
            <a:r>
              <a:rPr lang="en-US" altLang="en-GB" sz="4400">
                <a:latin typeface="+mj-lt"/>
                <a:cs typeface="+mj-lt"/>
              </a:rPr>
              <a:t>NGHIÊN CỨU LÝ THUẾT</a:t>
            </a:r>
            <a:endParaRPr lang="en-US" altLang="en-GB" sz="4400">
              <a:latin typeface="+mj-lt"/>
              <a:cs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0"/>
                                        </p:tgtEl>
                                        <p:attrNameLst>
                                          <p:attrName>style.visibility</p:attrName>
                                        </p:attrNameLst>
                                      </p:cBhvr>
                                      <p:to>
                                        <p:strVal val="visible"/>
                                      </p:to>
                                    </p:set>
                                    <p:anim calcmode="lin" valueType="num">
                                      <p:cBhvr additive="base">
                                        <p:cTn id="7" dur="500" fill="hold"/>
                                        <p:tgtEl>
                                          <p:spTgt spid="280"/>
                                        </p:tgtEl>
                                        <p:attrNameLst>
                                          <p:attrName>ppt_x</p:attrName>
                                        </p:attrNameLst>
                                      </p:cBhvr>
                                      <p:tavLst>
                                        <p:tav tm="0">
                                          <p:val>
                                            <p:strVal val="#ppt_x"/>
                                          </p:val>
                                        </p:tav>
                                        <p:tav tm="100000">
                                          <p:val>
                                            <p:strVal val="#ppt_x"/>
                                          </p:val>
                                        </p:tav>
                                      </p:tavLst>
                                    </p:anim>
                                    <p:anim calcmode="lin" valueType="num">
                                      <p:cBhvr additive="base">
                                        <p:cTn id="8" dur="500" fill="hold"/>
                                        <p:tgtEl>
                                          <p:spTgt spid="2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 grpId="0"/>
      <p:bldP spid="28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27" name="Shape 1727"/>
        <p:cNvGrpSpPr/>
        <p:nvPr/>
      </p:nvGrpSpPr>
      <p:grpSpPr>
        <a:xfrm>
          <a:off x="0" y="0"/>
          <a:ext cx="0" cy="0"/>
          <a:chOff x="0" y="0"/>
          <a:chExt cx="0" cy="0"/>
        </a:xfrm>
      </p:grpSpPr>
      <p:sp>
        <p:nvSpPr>
          <p:cNvPr id="4" name="Title 3"/>
          <p:cNvSpPr/>
          <p:nvPr>
            <p:ph type="title"/>
            <p:custDataLst>
              <p:tags r:id="rId1"/>
            </p:custDataLst>
          </p:nvPr>
        </p:nvSpPr>
        <p:spPr>
          <a:xfrm>
            <a:off x="0" y="0"/>
            <a:ext cx="9144635" cy="572770"/>
          </a:xfrm>
        </p:spPr>
        <p:txBody>
          <a:bodyPr/>
          <a:p>
            <a:r>
              <a:rPr lang="en-US">
                <a:latin typeface="+mj-lt"/>
                <a:cs typeface="+mj-lt"/>
              </a:rPr>
              <a:t>2. NGHIÊN CỨU LÝ THUYẾT</a:t>
            </a:r>
            <a:endParaRPr lang="en-US">
              <a:latin typeface="+mj-lt"/>
              <a:cs typeface="+mj-lt"/>
            </a:endParaRPr>
          </a:p>
        </p:txBody>
      </p:sp>
      <p:sp>
        <p:nvSpPr>
          <p:cNvPr id="5" name="Title 2"/>
          <p:cNvSpPr/>
          <p:nvPr>
            <p:custDataLst>
              <p:tags r:id="rId2"/>
            </p:custDataLst>
          </p:nvPr>
        </p:nvSpPr>
        <p:spPr>
          <a:xfrm>
            <a:off x="0" y="572770"/>
            <a:ext cx="9174480"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chivo Black" panose="020B0A03020202020B04"/>
              <a:buNone/>
              <a:defRPr sz="3000" b="1" i="0" u="none" strike="noStrike" cap="none">
                <a:solidFill>
                  <a:schemeClr val="dk1"/>
                </a:solidFill>
                <a:latin typeface="Archivo Black" panose="020B0A03020202020B04"/>
                <a:ea typeface="Archivo Black" panose="020B0A03020202020B04"/>
                <a:cs typeface="Archivo Black" panose="020B0A03020202020B04"/>
                <a:sym typeface="Archivo Black" panose="020B0A03020202020B04"/>
              </a:defRPr>
            </a:lvl1pPr>
            <a:lvl2pPr marR="0" lvl="1"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2pPr>
            <a:lvl3pPr marR="0" lvl="2"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3pPr>
            <a:lvl4pPr marR="0" lvl="3"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4pPr>
            <a:lvl5pPr marR="0" lvl="4"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5pPr>
            <a:lvl6pPr marR="0" lvl="5"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6pPr>
            <a:lvl7pPr marR="0" lvl="6"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7pPr>
            <a:lvl8pPr marR="0" lvl="7"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8pPr>
            <a:lvl9pPr marR="0" lvl="8"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9pPr>
          </a:lstStyle>
          <a:p>
            <a:pPr fontAlgn="t"/>
            <a:r>
              <a:rPr lang="en-US" sz="2000">
                <a:latin typeface="+mj-lt"/>
                <a:cs typeface="+mj-lt"/>
              </a:rPr>
              <a:t>2.1. GIỚI THIỆU VỀ FLUTTER</a:t>
            </a:r>
            <a:endParaRPr lang="en-US" sz="2000">
              <a:latin typeface="+mj-lt"/>
              <a:cs typeface="+mj-lt"/>
            </a:endParaRPr>
          </a:p>
        </p:txBody>
      </p:sp>
      <p:sp>
        <p:nvSpPr>
          <p:cNvPr id="100" name="Text Box 99"/>
          <p:cNvSpPr txBox="1"/>
          <p:nvPr>
            <p:custDataLst>
              <p:tags r:id="rId3"/>
            </p:custDataLst>
          </p:nvPr>
        </p:nvSpPr>
        <p:spPr>
          <a:xfrm>
            <a:off x="-36195" y="987425"/>
            <a:ext cx="9190990" cy="4051935"/>
          </a:xfrm>
          <a:prstGeom prst="rect">
            <a:avLst/>
          </a:prstGeom>
          <a:noFill/>
          <a:ln w="9525">
            <a:noFill/>
          </a:ln>
        </p:spPr>
        <p:txBody>
          <a:bodyPr wrap="square">
            <a:noAutofit/>
          </a:bodyPr>
          <a:p>
            <a:pPr marL="0" indent="457200" algn="just">
              <a:lnSpc>
                <a:spcPct val="150000"/>
              </a:lnSpc>
            </a:pPr>
            <a:r>
              <a:rPr lang="en-US" sz="1800">
                <a:latin typeface="+mj-lt"/>
                <a:cs typeface="+mj-lt"/>
              </a:rPr>
              <a:t>Flutter là một Mobile Framework của Google dùng để tạo giao diện chất lượng cao trên các hệ điều hành iOS và Android.</a:t>
            </a:r>
            <a:endParaRPr lang="en-US" sz="1800">
              <a:latin typeface="+mj-lt"/>
              <a:cs typeface="+mj-lt"/>
            </a:endParaRPr>
          </a:p>
          <a:p>
            <a:pPr marL="0" indent="457200" algn="just">
              <a:lnSpc>
                <a:spcPct val="150000"/>
              </a:lnSpc>
            </a:pPr>
            <a:r>
              <a:rPr lang="en-US" sz="1800">
                <a:latin typeface="+mj-lt"/>
                <a:cs typeface="+mj-lt"/>
              </a:rPr>
              <a:t>Flutter là một mã nguồn mở và hoàn toàn miễn phí. </a:t>
            </a:r>
            <a:endParaRPr lang="en-US" sz="1800">
              <a:latin typeface="+mj-lt"/>
              <a:cs typeface="+mj-lt"/>
            </a:endParaRPr>
          </a:p>
          <a:p>
            <a:pPr marL="0" indent="457200" algn="just">
              <a:lnSpc>
                <a:spcPct val="150000"/>
              </a:lnSpc>
            </a:pPr>
            <a:r>
              <a:rPr lang="en-US" sz="1800" b="1">
                <a:latin typeface="+mj-lt"/>
                <a:cs typeface="+mj-lt"/>
              </a:rPr>
              <a:t>Các thành phần chính của Flutter Framework:</a:t>
            </a:r>
            <a:endParaRPr lang="en-US" sz="1800" b="1">
              <a:latin typeface="+mj-lt"/>
              <a:cs typeface="+mj-lt"/>
            </a:endParaRPr>
          </a:p>
          <a:p>
            <a:pPr marL="0" indent="457200" algn="just">
              <a:lnSpc>
                <a:spcPct val="150000"/>
              </a:lnSpc>
            </a:pPr>
            <a:r>
              <a:rPr lang="en-US" sz="1800">
                <a:latin typeface="+mj-lt"/>
                <a:cs typeface="+mj-lt"/>
              </a:rPr>
              <a:t>SDK – Software Development Kit (Bộ công cụ phát triển phần mềm) là các công cụ giúp pháp triển ứng dụng, gồm các công cụ để biên dịch mã nguồn sử dụng cho hệ điều hành Android và IOS.</a:t>
            </a:r>
            <a:endParaRPr lang="en-US" sz="1800">
              <a:latin typeface="+mj-lt"/>
              <a:cs typeface="+mj-lt"/>
            </a:endParaRPr>
          </a:p>
          <a:p>
            <a:pPr marL="0" indent="457200" algn="just">
              <a:lnSpc>
                <a:spcPct val="150000"/>
              </a:lnSpc>
            </a:pPr>
            <a:r>
              <a:rPr lang="en-US" sz="1800">
                <a:latin typeface="+mj-lt"/>
                <a:cs typeface="+mj-lt"/>
              </a:rPr>
              <a:t>Framework – UI Library Based on Widgets (Thư viện giao diện người dùng dựa trên widgets) là tập hợp các phần tử giao diện có thể tái sử dụng như Button, Text Input, Slider giúp người dùng có thể sáng tạo giao diện ứng dụng theo nhu cầu cá nhân.</a:t>
            </a:r>
            <a:endParaRPr lang="en-US" sz="1800">
              <a:latin typeface="+mj-lt"/>
              <a:cs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00"/>
                                        </p:tgtEl>
                                        <p:attrNameLst>
                                          <p:attrName>style.visibility</p:attrName>
                                        </p:attrNameLst>
                                      </p:cBhvr>
                                      <p:to>
                                        <p:strVal val="visible"/>
                                      </p:to>
                                    </p:set>
                                    <p:animEffect transition="in" filter="barn(inVertical)">
                                      <p:cBhvr>
                                        <p:cTn id="19"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100" grpId="0"/>
      <p:bldP spid="10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05" name="Shape 1805"/>
        <p:cNvGrpSpPr/>
        <p:nvPr/>
      </p:nvGrpSpPr>
      <p:grpSpPr>
        <a:xfrm>
          <a:off x="0" y="0"/>
          <a:ext cx="0" cy="0"/>
          <a:chOff x="0" y="0"/>
          <a:chExt cx="0" cy="0"/>
        </a:xfrm>
      </p:grpSpPr>
      <p:sp>
        <p:nvSpPr>
          <p:cNvPr id="4" name="Title 3"/>
          <p:cNvSpPr/>
          <p:nvPr>
            <p:ph type="title"/>
            <p:custDataLst>
              <p:tags r:id="rId1"/>
            </p:custDataLst>
          </p:nvPr>
        </p:nvSpPr>
        <p:spPr>
          <a:xfrm>
            <a:off x="0" y="0"/>
            <a:ext cx="9144635" cy="572770"/>
          </a:xfrm>
        </p:spPr>
        <p:txBody>
          <a:bodyPr/>
          <a:p>
            <a:r>
              <a:rPr lang="en-US">
                <a:latin typeface="+mj-lt"/>
                <a:cs typeface="+mj-lt"/>
              </a:rPr>
              <a:t>2. NGHIÊN CỨU LÝ THUYẾT</a:t>
            </a:r>
            <a:endParaRPr lang="en-US">
              <a:latin typeface="+mj-lt"/>
              <a:cs typeface="+mj-lt"/>
            </a:endParaRPr>
          </a:p>
        </p:txBody>
      </p:sp>
      <p:sp>
        <p:nvSpPr>
          <p:cNvPr id="5" name="Title 2"/>
          <p:cNvSpPr/>
          <p:nvPr>
            <p:custDataLst>
              <p:tags r:id="rId2"/>
            </p:custDataLst>
          </p:nvPr>
        </p:nvSpPr>
        <p:spPr>
          <a:xfrm>
            <a:off x="0" y="572770"/>
            <a:ext cx="9174480"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chivo Black" panose="020B0A03020202020B04"/>
              <a:buNone/>
              <a:defRPr sz="3000" b="1" i="0" u="none" strike="noStrike" cap="none">
                <a:solidFill>
                  <a:schemeClr val="dk1"/>
                </a:solidFill>
                <a:latin typeface="Archivo Black" panose="020B0A03020202020B04"/>
                <a:ea typeface="Archivo Black" panose="020B0A03020202020B04"/>
                <a:cs typeface="Archivo Black" panose="020B0A03020202020B04"/>
                <a:sym typeface="Archivo Black" panose="020B0A03020202020B04"/>
              </a:defRPr>
            </a:lvl1pPr>
            <a:lvl2pPr marR="0" lvl="1"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2pPr>
            <a:lvl3pPr marR="0" lvl="2"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3pPr>
            <a:lvl4pPr marR="0" lvl="3"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4pPr>
            <a:lvl5pPr marR="0" lvl="4"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5pPr>
            <a:lvl6pPr marR="0" lvl="5"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6pPr>
            <a:lvl7pPr marR="0" lvl="6"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7pPr>
            <a:lvl8pPr marR="0" lvl="7"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8pPr>
            <a:lvl9pPr marR="0" lvl="8"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9pPr>
          </a:lstStyle>
          <a:p>
            <a:r>
              <a:rPr lang="en-US" sz="2000">
                <a:latin typeface="+mj-lt"/>
                <a:cs typeface="+mj-lt"/>
              </a:rPr>
              <a:t>2.2. GIỚI THIỆU VỀ MÔ HÌNH MVC</a:t>
            </a:r>
            <a:endParaRPr lang="en-US" sz="2000">
              <a:latin typeface="+mj-lt"/>
              <a:cs typeface="+mj-lt"/>
            </a:endParaRPr>
          </a:p>
        </p:txBody>
      </p:sp>
      <p:sp>
        <p:nvSpPr>
          <p:cNvPr id="100" name="Text Box 99"/>
          <p:cNvSpPr txBox="1"/>
          <p:nvPr>
            <p:custDataLst>
              <p:tags r:id="rId3"/>
            </p:custDataLst>
          </p:nvPr>
        </p:nvSpPr>
        <p:spPr>
          <a:xfrm>
            <a:off x="3810" y="988060"/>
            <a:ext cx="9170670" cy="4154805"/>
          </a:xfrm>
          <a:prstGeom prst="rect">
            <a:avLst/>
          </a:prstGeom>
          <a:noFill/>
          <a:ln w="9525">
            <a:noFill/>
          </a:ln>
        </p:spPr>
        <p:txBody>
          <a:bodyPr wrap="square">
            <a:noAutofit/>
          </a:bodyPr>
          <a:p>
            <a:pPr marL="0" indent="457200">
              <a:lnSpc>
                <a:spcPct val="150000"/>
              </a:lnSpc>
            </a:pPr>
            <a:r>
              <a:rPr lang="en-US" sz="1800">
                <a:latin typeface="+mj-lt"/>
                <a:ea typeface="SimSun" panose="02010600030101010101" pitchFamily="2" charset="-122"/>
                <a:cs typeface="+mj-lt"/>
                <a:sym typeface="+mn-ea"/>
              </a:rPr>
              <a:t>MVC là viết tắt của Model - View - Controller. Là mô hình được thiết kế bởi tiến sỹ Trygve Reenskaug, dùng trong kỹ phần mềm. Mô hình được sử dụng để tạo giao diện người dùng.</a:t>
            </a:r>
            <a:endParaRPr lang="en-US" sz="1800">
              <a:latin typeface="+mj-lt"/>
              <a:ea typeface="SimSun" panose="02010600030101010101" pitchFamily="2" charset="-122"/>
              <a:cs typeface="+mj-lt"/>
              <a:sym typeface="+mn-ea"/>
            </a:endParaRPr>
          </a:p>
          <a:p>
            <a:pPr marL="0" indent="457200">
              <a:lnSpc>
                <a:spcPct val="150000"/>
              </a:lnSpc>
            </a:pPr>
            <a:endParaRPr lang="en-US" sz="1800">
              <a:latin typeface="+mj-lt"/>
              <a:ea typeface="SimSun" panose="02010600030101010101" pitchFamily="2" charset="-122"/>
              <a:cs typeface="+mj-lt"/>
              <a:sym typeface="+mn-ea"/>
            </a:endParaRPr>
          </a:p>
        </p:txBody>
      </p:sp>
      <p:graphicFrame>
        <p:nvGraphicFramePr>
          <p:cNvPr id="6" name="Table 5"/>
          <p:cNvGraphicFramePr/>
          <p:nvPr>
            <p:custDataLst>
              <p:tags r:id="rId4"/>
            </p:custDataLst>
          </p:nvPr>
        </p:nvGraphicFramePr>
        <p:xfrm>
          <a:off x="274320" y="2428240"/>
          <a:ext cx="8534400" cy="2305050"/>
        </p:xfrm>
        <a:graphic>
          <a:graphicData uri="http://schemas.openxmlformats.org/drawingml/2006/table">
            <a:tbl>
              <a:tblPr firstRow="1" bandRow="1">
                <a:tableStyleId>{5C22544A-7EE6-4342-B048-85BDC9FD1C3A}</a:tableStyleId>
              </a:tblPr>
              <a:tblGrid>
                <a:gridCol w="2844800"/>
                <a:gridCol w="2844800"/>
                <a:gridCol w="2844800"/>
              </a:tblGrid>
              <a:tr h="427990">
                <a:tc>
                  <a:txBody>
                    <a:bodyPr/>
                    <a:p>
                      <a:pPr algn="ctr">
                        <a:buNone/>
                      </a:pPr>
                      <a:r>
                        <a:rPr lang="en-US">
                          <a:latin typeface="+mj-lt"/>
                          <a:cs typeface="+mj-lt"/>
                        </a:rPr>
                        <a:t>MODEL</a:t>
                      </a:r>
                      <a:endParaRPr lang="en-US">
                        <a:latin typeface="+mj-lt"/>
                        <a:cs typeface="+mj-lt"/>
                      </a:endParaRPr>
                    </a:p>
                  </a:txBody>
                  <a:tcPr/>
                </a:tc>
                <a:tc>
                  <a:txBody>
                    <a:bodyPr/>
                    <a:p>
                      <a:pPr algn="ctr">
                        <a:buNone/>
                      </a:pPr>
                      <a:r>
                        <a:rPr lang="en-US">
                          <a:latin typeface="+mj-lt"/>
                          <a:cs typeface="+mj-lt"/>
                        </a:rPr>
                        <a:t>VIEW</a:t>
                      </a:r>
                      <a:endParaRPr lang="en-US">
                        <a:latin typeface="+mj-lt"/>
                        <a:cs typeface="+mj-lt"/>
                      </a:endParaRPr>
                    </a:p>
                  </a:txBody>
                  <a:tcPr/>
                </a:tc>
                <a:tc>
                  <a:txBody>
                    <a:bodyPr/>
                    <a:p>
                      <a:pPr algn="ctr">
                        <a:buNone/>
                      </a:pPr>
                      <a:r>
                        <a:rPr lang="en-US">
                          <a:latin typeface="+mj-lt"/>
                          <a:cs typeface="+mj-lt"/>
                        </a:rPr>
                        <a:t>CONTROLLER</a:t>
                      </a:r>
                      <a:endParaRPr lang="en-US">
                        <a:latin typeface="+mj-lt"/>
                        <a:cs typeface="+mj-lt"/>
                      </a:endParaRPr>
                    </a:p>
                  </a:txBody>
                  <a:tcPr/>
                </a:tc>
              </a:tr>
              <a:tr h="1877060">
                <a:tc>
                  <a:txBody>
                    <a:bodyPr/>
                    <a:p>
                      <a:pPr>
                        <a:lnSpc>
                          <a:spcPct val="150000"/>
                        </a:lnSpc>
                        <a:buNone/>
                      </a:pPr>
                      <a:r>
                        <a:rPr lang="en-US">
                          <a:latin typeface="+mj-lt"/>
                          <a:cs typeface="+mj-lt"/>
                        </a:rPr>
                        <a:t>Quản lý và xử lý dữ liệu, có chức năng lưu trữ toàn bộ dữ liệu của ứng dụng, là liên kết giữa View và Controller. </a:t>
                      </a:r>
                      <a:endParaRPr lang="en-US">
                        <a:latin typeface="+mj-lt"/>
                        <a:cs typeface="+mj-lt"/>
                      </a:endParaRPr>
                    </a:p>
                  </a:txBody>
                  <a:tcPr/>
                </a:tc>
                <a:tc>
                  <a:txBody>
                    <a:bodyPr/>
                    <a:p>
                      <a:pPr>
                        <a:lnSpc>
                          <a:spcPct val="150000"/>
                        </a:lnSpc>
                        <a:buNone/>
                      </a:pPr>
                      <a:r>
                        <a:rPr lang="en-US">
                          <a:latin typeface="+mj-lt"/>
                          <a:cs typeface="+mj-lt"/>
                        </a:rPr>
                        <a:t>Là phần giao diện của ứng dụng, người dùng có thể lấy dữ liệu thông qua truy vấn. </a:t>
                      </a:r>
                      <a:endParaRPr lang="en-US">
                        <a:latin typeface="+mj-lt"/>
                        <a:cs typeface="+mj-lt"/>
                      </a:endParaRPr>
                    </a:p>
                  </a:txBody>
                  <a:tcPr/>
                </a:tc>
                <a:tc>
                  <a:txBody>
                    <a:bodyPr/>
                    <a:p>
                      <a:pPr>
                        <a:lnSpc>
                          <a:spcPct val="150000"/>
                        </a:lnSpc>
                        <a:buNone/>
                      </a:pPr>
                      <a:r>
                        <a:rPr lang="en-US">
                          <a:latin typeface="+mj-lt"/>
                          <a:cs typeface="+mj-lt"/>
                        </a:rPr>
                        <a:t>Điều khiển sự tương tác giữa Models và View, có nhiệm vụ xử lý các yêu cầu của người dùng thông qua View, từ đó lấy các thông tin mà người dùng cần.</a:t>
                      </a:r>
                      <a:endParaRPr lang="en-US">
                        <a:latin typeface="+mj-lt"/>
                        <a:cs typeface="+mj-lt"/>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animEffect transition="in" filter="barn(inVertical)">
                                      <p:cBhvr>
                                        <p:cTn id="13" dur="500"/>
                                        <p:tgtEl>
                                          <p:spTgt spid="100"/>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100" grpId="0"/>
      <p:bldP spid="100" grpId="1"/>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Hospital Emergency Nurse by Slidesgo">
  <a:themeElements>
    <a:clrScheme name="Simple Light">
      <a:dk1>
        <a:srgbClr val="0D2B4F"/>
      </a:dk1>
      <a:lt1>
        <a:srgbClr val="FFFFFF"/>
      </a:lt1>
      <a:dk2>
        <a:srgbClr val="D6F3FF"/>
      </a:dk2>
      <a:lt2>
        <a:srgbClr val="00F1B9"/>
      </a:lt2>
      <a:accent1>
        <a:srgbClr val="00ACDC"/>
      </a:accent1>
      <a:accent2>
        <a:srgbClr val="0067FF"/>
      </a:accent2>
      <a:accent3>
        <a:srgbClr val="FFFFFF"/>
      </a:accent3>
      <a:accent4>
        <a:srgbClr val="FFFFFF"/>
      </a:accent4>
      <a:accent5>
        <a:srgbClr val="FFFFFF"/>
      </a:accent5>
      <a:accent6>
        <a:srgbClr val="FFFFFF"/>
      </a:accent6>
      <a:hlink>
        <a:srgbClr val="0D2B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3879</Words>
  <Application>WPS Presentation</Application>
  <PresentationFormat/>
  <Paragraphs>148</Paragraphs>
  <Slides>18</Slides>
  <Notes>0</Notes>
  <HiddenSlides>0</HiddenSlides>
  <MMClips>0</MMClips>
  <ScaleCrop>false</ScaleCrop>
  <HeadingPairs>
    <vt:vector size="6" baseType="variant">
      <vt:variant>
        <vt:lpstr>已用的字体</vt:lpstr>
      </vt:variant>
      <vt:variant>
        <vt:i4>30</vt:i4>
      </vt:variant>
      <vt:variant>
        <vt:lpstr>主题</vt:lpstr>
      </vt:variant>
      <vt:variant>
        <vt:i4>1</vt:i4>
      </vt:variant>
      <vt:variant>
        <vt:lpstr>幻灯片标题</vt:lpstr>
      </vt:variant>
      <vt:variant>
        <vt:i4>18</vt:i4>
      </vt:variant>
    </vt:vector>
  </HeadingPairs>
  <TitlesOfParts>
    <vt:vector size="49" baseType="lpstr">
      <vt:lpstr>Arial</vt:lpstr>
      <vt:lpstr>SimSun</vt:lpstr>
      <vt:lpstr>Wingdings</vt:lpstr>
      <vt:lpstr>Arial</vt:lpstr>
      <vt:lpstr>Plus Jakarta Sans</vt:lpstr>
      <vt:lpstr>Segoe Print</vt:lpstr>
      <vt:lpstr>DM Sans</vt:lpstr>
      <vt:lpstr>Nunito Light</vt:lpstr>
      <vt:lpstr>Bebas Neue</vt:lpstr>
      <vt:lpstr>Raleway</vt:lpstr>
      <vt:lpstr>PT Sans</vt:lpstr>
      <vt:lpstr>Yu Gothic UI</vt:lpstr>
      <vt:lpstr>Proxima Nova Semibold</vt:lpstr>
      <vt:lpstr>Proxima Nova</vt:lpstr>
      <vt:lpstr>Barlow</vt:lpstr>
      <vt:lpstr>Times New Roman</vt:lpstr>
      <vt:lpstr>Neucha</vt:lpstr>
      <vt:lpstr>Anaheim</vt:lpstr>
      <vt:lpstr>Archivo Black</vt:lpstr>
      <vt:lpstr>Yu Gothic UI Semibold</vt:lpstr>
      <vt:lpstr>Viaoda Libre</vt:lpstr>
      <vt:lpstr>Microsoft YaHei</vt:lpstr>
      <vt:lpstr>Arial Unicode MS</vt:lpstr>
      <vt:lpstr>Work Sans Medium</vt:lpstr>
      <vt:lpstr>Calibri</vt:lpstr>
      <vt:lpstr>Amatic SC</vt:lpstr>
      <vt:lpstr>Roboto Medium</vt:lpstr>
      <vt:lpstr>Wide Latin</vt:lpstr>
      <vt:lpstr>Times New Roman</vt:lpstr>
      <vt:lpstr>BatangChe</vt:lpstr>
      <vt:lpstr>Hospital Emergency Nurse by Slidesgo</vt:lpstr>
      <vt:lpstr>PowerPoint 演示文稿</vt:lpstr>
      <vt:lpstr>PowerPoint 演示文稿</vt:lpstr>
      <vt:lpstr>01</vt:lpstr>
      <vt:lpstr>01</vt:lpstr>
      <vt:lpstr>1. TỔNG QUAN</vt:lpstr>
      <vt:lpstr>1. TỔNG QUAN</vt:lpstr>
      <vt:lpstr>02 NGHIÊN CỨU LÝ THUẾT</vt:lpstr>
      <vt:lpstr>2. NGHIÊN CỨU LÝ THUYẾT</vt:lpstr>
      <vt:lpstr>2. NGHIÊN CỨU LÝ THUYẾT</vt:lpstr>
      <vt:lpstr>2. NGHIÊN CỨU LÝ THUYẾT</vt:lpstr>
      <vt:lpstr>03 THỰC HIỆN HÓA NGHIÊN CỨU</vt:lpstr>
      <vt:lpstr>3. THỰC HIỆN HÓA NGHIÊN CỨU</vt:lpstr>
      <vt:lpstr>3. THỰC HIỆN HÓA NGHIÊN CỨU</vt:lpstr>
      <vt:lpstr>3. THỰC HIỆN HÓA NGHIÊN CỨU</vt:lpstr>
      <vt:lpstr>04 KẾT QUẢ NGHIÊN CỨU</vt:lpstr>
      <vt:lpstr>05 KẾT LUẬN  VÀ HƯỚNG PHÁT TRIỂN</vt:lpstr>
      <vt:lpstr>5. KẾT LUẬN VÀ HƯỚNG PHÁT TRIỂN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nhan trong</cp:lastModifiedBy>
  <cp:revision>5</cp:revision>
  <dcterms:created xsi:type="dcterms:W3CDTF">2024-06-29T13:45:00Z</dcterms:created>
  <dcterms:modified xsi:type="dcterms:W3CDTF">2024-06-29T14:05:57Z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E0329468BA8C4B65A315A1CC4457A59D_12</vt:lpwstr>
  </property>
  <property fmtid="{D5CDD505-2E9C-101B-9397-08002B2CF9AE}" pid="3" name="KSOProductBuildVer">
    <vt:lpwstr>1033-12.2.0.17119</vt:lpwstr>
  </property>
</Properties>
</file>