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4"/>
  </p:sldMasterIdLst>
  <p:notesMasterIdLst>
    <p:notesMasterId r:id="rId23"/>
  </p:notesMasterIdLst>
  <p:handoutMasterIdLst>
    <p:handoutMasterId r:id="rId24"/>
  </p:handoutMasterIdLst>
  <p:sldIdLst>
    <p:sldId id="256" r:id="rId5"/>
    <p:sldId id="808" r:id="rId6"/>
    <p:sldId id="786" r:id="rId7"/>
    <p:sldId id="780" r:id="rId8"/>
    <p:sldId id="818" r:id="rId9"/>
    <p:sldId id="819" r:id="rId10"/>
    <p:sldId id="864" r:id="rId11"/>
    <p:sldId id="867" r:id="rId12"/>
    <p:sldId id="870" r:id="rId13"/>
    <p:sldId id="871" r:id="rId14"/>
    <p:sldId id="866" r:id="rId15"/>
    <p:sldId id="872" r:id="rId16"/>
    <p:sldId id="873" r:id="rId17"/>
    <p:sldId id="874" r:id="rId18"/>
    <p:sldId id="824" r:id="rId19"/>
    <p:sldId id="825" r:id="rId20"/>
    <p:sldId id="830" r:id="rId21"/>
    <p:sldId id="863" r:id="rId22"/>
  </p:sldIdLst>
  <p:sldSz cx="12192000" cy="6858000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Trung  Kiên-CV-CLPT EVN" initials="PTKE" lastIdx="1" clrIdx="0">
    <p:extLst>
      <p:ext uri="{19B8F6BF-5375-455C-9EA6-DF929625EA0E}">
        <p15:presenceInfo xmlns:p15="http://schemas.microsoft.com/office/powerpoint/2012/main" userId="S::kienpt@tapdoandienluc.onmicrosoft.com::5ecad636-bfe8-478f-b162-0945b3c28e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5FFB72"/>
    <a:srgbClr val="29DB2D"/>
    <a:srgbClr val="1A1494"/>
    <a:srgbClr val="164397"/>
    <a:srgbClr val="29CBB8"/>
    <a:srgbClr val="BDDFFC"/>
    <a:srgbClr val="19138B"/>
    <a:srgbClr val="1712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81877-2B94-49AD-BB8B-F3DB5000BBDE}" v="1654" dt="2024-05-15T03:41:11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867" autoAdjust="0"/>
  </p:normalViewPr>
  <p:slideViewPr>
    <p:cSldViewPr>
      <p:cViewPr varScale="1">
        <p:scale>
          <a:sx n="109" d="100"/>
          <a:sy n="109" d="100"/>
        </p:scale>
        <p:origin x="47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Tấn Toàn" userId="ec70bce7-90d0-4b66-a873-6e7e3cd4b2c4" providerId="ADAL" clId="{19881877-2B94-49AD-BB8B-F3DB5000BBDE}"/>
    <pc:docChg chg="undo custSel addSld delSld modSld">
      <pc:chgData name="Lê Tấn Toàn" userId="ec70bce7-90d0-4b66-a873-6e7e3cd4b2c4" providerId="ADAL" clId="{19881877-2B94-49AD-BB8B-F3DB5000BBDE}" dt="2024-05-15T03:59:38.728" v="12690" actId="20577"/>
      <pc:docMkLst>
        <pc:docMk/>
      </pc:docMkLst>
      <pc:sldChg chg="modSp mod">
        <pc:chgData name="Lê Tấn Toàn" userId="ec70bce7-90d0-4b66-a873-6e7e3cd4b2c4" providerId="ADAL" clId="{19881877-2B94-49AD-BB8B-F3DB5000BBDE}" dt="2024-05-13T00:52:50.870" v="105" actId="20577"/>
        <pc:sldMkLst>
          <pc:docMk/>
          <pc:sldMk cId="0" sldId="256"/>
        </pc:sldMkLst>
        <pc:spChg chg="mod">
          <ac:chgData name="Lê Tấn Toàn" userId="ec70bce7-90d0-4b66-a873-6e7e3cd4b2c4" providerId="ADAL" clId="{19881877-2B94-49AD-BB8B-F3DB5000BBDE}" dt="2024-05-13T00:52:50.870" v="10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add mod">
        <pc:chgData name="Lê Tấn Toàn" userId="ec70bce7-90d0-4b66-a873-6e7e3cd4b2c4" providerId="ADAL" clId="{19881877-2B94-49AD-BB8B-F3DB5000BBDE}" dt="2024-05-14T04:37:57.857" v="7995" actId="20577"/>
        <pc:sldMkLst>
          <pc:docMk/>
          <pc:sldMk cId="4099237937" sldId="326"/>
        </pc:sldMkLst>
        <pc:spChg chg="del mod">
          <ac:chgData name="Lê Tấn Toàn" userId="ec70bce7-90d0-4b66-a873-6e7e3cd4b2c4" providerId="ADAL" clId="{19881877-2B94-49AD-BB8B-F3DB5000BBDE}" dt="2024-05-14T04:36:24.726" v="7978" actId="478"/>
          <ac:spMkLst>
            <pc:docMk/>
            <pc:sldMk cId="4099237937" sldId="326"/>
            <ac:spMk id="6" creationId="{00000000-0000-0000-0000-000000000000}"/>
          </ac:spMkLst>
        </pc:spChg>
        <pc:spChg chg="add del mod">
          <ac:chgData name="Lê Tấn Toàn" userId="ec70bce7-90d0-4b66-a873-6e7e3cd4b2c4" providerId="ADAL" clId="{19881877-2B94-49AD-BB8B-F3DB5000BBDE}" dt="2024-05-14T04:37:42.827" v="7987" actId="478"/>
          <ac:spMkLst>
            <pc:docMk/>
            <pc:sldMk cId="4099237937" sldId="326"/>
            <ac:spMk id="10" creationId="{AB7C7054-B75B-B410-78CC-0296810DD237}"/>
          </ac:spMkLst>
        </pc:spChg>
        <pc:spChg chg="mod">
          <ac:chgData name="Lê Tấn Toàn" userId="ec70bce7-90d0-4b66-a873-6e7e3cd4b2c4" providerId="ADAL" clId="{19881877-2B94-49AD-BB8B-F3DB5000BBDE}" dt="2024-05-14T04:37:57.857" v="7995" actId="20577"/>
          <ac:spMkLst>
            <pc:docMk/>
            <pc:sldMk cId="4099237937" sldId="326"/>
            <ac:spMk id="14" creationId="{B2D2412F-BCC6-6219-C2A1-1B76FD95DB1D}"/>
          </ac:spMkLst>
        </pc:spChg>
        <pc:graphicFrameChg chg="add mod">
          <ac:chgData name="Lê Tấn Toàn" userId="ec70bce7-90d0-4b66-a873-6e7e3cd4b2c4" providerId="ADAL" clId="{19881877-2B94-49AD-BB8B-F3DB5000BBDE}" dt="2024-05-14T04:35:50.971" v="7976"/>
          <ac:graphicFrameMkLst>
            <pc:docMk/>
            <pc:sldMk cId="4099237937" sldId="326"/>
            <ac:graphicFrameMk id="7" creationId="{4BB24FBB-0111-DDB9-4589-CF6F73649E08}"/>
          </ac:graphicFrameMkLst>
        </pc:graphicFrameChg>
        <pc:picChg chg="del">
          <ac:chgData name="Lê Tấn Toàn" userId="ec70bce7-90d0-4b66-a873-6e7e3cd4b2c4" providerId="ADAL" clId="{19881877-2B94-49AD-BB8B-F3DB5000BBDE}" dt="2024-05-14T04:35:30.017" v="7971" actId="478"/>
          <ac:picMkLst>
            <pc:docMk/>
            <pc:sldMk cId="4099237937" sldId="326"/>
            <ac:picMk id="8" creationId="{D6B708BF-11C3-CF99-DE74-7BD875587A27}"/>
          </ac:picMkLst>
        </pc:picChg>
      </pc:sldChg>
      <pc:sldChg chg="delSp modSp add mod">
        <pc:chgData name="Lê Tấn Toàn" userId="ec70bce7-90d0-4b66-a873-6e7e3cd4b2c4" providerId="ADAL" clId="{19881877-2B94-49AD-BB8B-F3DB5000BBDE}" dt="2024-05-14T04:16:22.292" v="6789" actId="20577"/>
        <pc:sldMkLst>
          <pc:docMk/>
          <pc:sldMk cId="690648910" sldId="335"/>
        </pc:sldMkLst>
        <pc:spChg chg="mod">
          <ac:chgData name="Lê Tấn Toàn" userId="ec70bce7-90d0-4b66-a873-6e7e3cd4b2c4" providerId="ADAL" clId="{19881877-2B94-49AD-BB8B-F3DB5000BBDE}" dt="2024-05-14T03:47:50.321" v="6612" actId="20577"/>
          <ac:spMkLst>
            <pc:docMk/>
            <pc:sldMk cId="690648910" sldId="335"/>
            <ac:spMk id="6" creationId="{00000000-0000-0000-0000-000000000000}"/>
          </ac:spMkLst>
        </pc:spChg>
        <pc:spChg chg="del">
          <ac:chgData name="Lê Tấn Toàn" userId="ec70bce7-90d0-4b66-a873-6e7e3cd4b2c4" providerId="ADAL" clId="{19881877-2B94-49AD-BB8B-F3DB5000BBDE}" dt="2024-05-14T04:13:17.085" v="6666" actId="21"/>
          <ac:spMkLst>
            <pc:docMk/>
            <pc:sldMk cId="690648910" sldId="335"/>
            <ac:spMk id="14" creationId="{B2D2412F-BCC6-6219-C2A1-1B76FD95DB1D}"/>
          </ac:spMkLst>
        </pc:spChg>
        <pc:graphicFrameChg chg="mod modGraphic">
          <ac:chgData name="Lê Tấn Toàn" userId="ec70bce7-90d0-4b66-a873-6e7e3cd4b2c4" providerId="ADAL" clId="{19881877-2B94-49AD-BB8B-F3DB5000BBDE}" dt="2024-05-14T04:16:22.292" v="6789" actId="20577"/>
          <ac:graphicFrameMkLst>
            <pc:docMk/>
            <pc:sldMk cId="690648910" sldId="335"/>
            <ac:graphicFrameMk id="12" creationId="{00000000-0000-0000-0000-000000000000}"/>
          </ac:graphicFrameMkLst>
        </pc:graphicFrameChg>
        <pc:picChg chg="del">
          <ac:chgData name="Lê Tấn Toàn" userId="ec70bce7-90d0-4b66-a873-6e7e3cd4b2c4" providerId="ADAL" clId="{19881877-2B94-49AD-BB8B-F3DB5000BBDE}" dt="2024-05-14T03:47:28.701" v="6556" actId="478"/>
          <ac:picMkLst>
            <pc:docMk/>
            <pc:sldMk cId="690648910" sldId="335"/>
            <ac:picMk id="5" creationId="{00000000-0000-0000-0000-000000000000}"/>
          </ac:picMkLst>
        </pc:picChg>
        <pc:picChg chg="del">
          <ac:chgData name="Lê Tấn Toàn" userId="ec70bce7-90d0-4b66-a873-6e7e3cd4b2c4" providerId="ADAL" clId="{19881877-2B94-49AD-BB8B-F3DB5000BBDE}" dt="2024-05-14T03:46:20.229" v="6549" actId="478"/>
          <ac:picMkLst>
            <pc:docMk/>
            <pc:sldMk cId="690648910" sldId="335"/>
            <ac:picMk id="8" creationId="{7441A635-FE05-DF4B-EB69-A2031FA32B23}"/>
          </ac:picMkLst>
        </pc:picChg>
      </pc:sldChg>
      <pc:sldChg chg="addSp delSp modSp add mod modAnim">
        <pc:chgData name="Lê Tấn Toàn" userId="ec70bce7-90d0-4b66-a873-6e7e3cd4b2c4" providerId="ADAL" clId="{19881877-2B94-49AD-BB8B-F3DB5000BBDE}" dt="2024-05-14T04:29:19.696" v="7426" actId="20577"/>
        <pc:sldMkLst>
          <pc:docMk/>
          <pc:sldMk cId="3649804984" sldId="336"/>
        </pc:sldMkLst>
        <pc:spChg chg="mod">
          <ac:chgData name="Lê Tấn Toàn" userId="ec70bce7-90d0-4b66-a873-6e7e3cd4b2c4" providerId="ADAL" clId="{19881877-2B94-49AD-BB8B-F3DB5000BBDE}" dt="2024-05-14T04:28:39.719" v="7405" actId="20577"/>
          <ac:spMkLst>
            <pc:docMk/>
            <pc:sldMk cId="3649804984" sldId="336"/>
            <ac:spMk id="6" creationId="{00000000-0000-0000-0000-000000000000}"/>
          </ac:spMkLst>
        </pc:spChg>
        <pc:spChg chg="mod">
          <ac:chgData name="Lê Tấn Toàn" userId="ec70bce7-90d0-4b66-a873-6e7e3cd4b2c4" providerId="ADAL" clId="{19881877-2B94-49AD-BB8B-F3DB5000BBDE}" dt="2024-05-14T04:29:14.154" v="7420" actId="20577"/>
          <ac:spMkLst>
            <pc:docMk/>
            <pc:sldMk cId="3649804984" sldId="336"/>
            <ac:spMk id="14" creationId="{B2D2412F-BCC6-6219-C2A1-1B76FD95DB1D}"/>
          </ac:spMkLst>
        </pc:spChg>
        <pc:picChg chg="add del">
          <ac:chgData name="Lê Tấn Toàn" userId="ec70bce7-90d0-4b66-a873-6e7e3cd4b2c4" providerId="ADAL" clId="{19881877-2B94-49AD-BB8B-F3DB5000BBDE}" dt="2024-05-14T04:17:06.783" v="6793" actId="478"/>
          <ac:picMkLst>
            <pc:docMk/>
            <pc:sldMk cId="3649804984" sldId="336"/>
            <ac:picMk id="8" creationId="{6E74743F-AF14-14C0-CC10-D74192FCF974}"/>
          </ac:picMkLst>
        </pc:picChg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198847782" sldId="756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1335748352" sldId="768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58045508" sldId="771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2360732060" sldId="772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1636111548" sldId="773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855320826" sldId="774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1207244282" sldId="775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2599501570" sldId="776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682327831" sldId="777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3503388290" sldId="778"/>
        </pc:sldMkLst>
      </pc:sldChg>
      <pc:sldChg chg="delSp modSp mod">
        <pc:chgData name="Lê Tấn Toàn" userId="ec70bce7-90d0-4b66-a873-6e7e3cd4b2c4" providerId="ADAL" clId="{19881877-2B94-49AD-BB8B-F3DB5000BBDE}" dt="2024-05-14T00:51:26.568" v="6435" actId="6549"/>
        <pc:sldMkLst>
          <pc:docMk/>
          <pc:sldMk cId="3193042974" sldId="780"/>
        </pc:sldMkLst>
        <pc:spChg chg="mod">
          <ac:chgData name="Lê Tấn Toàn" userId="ec70bce7-90d0-4b66-a873-6e7e3cd4b2c4" providerId="ADAL" clId="{19881877-2B94-49AD-BB8B-F3DB5000BBDE}" dt="2024-05-14T00:51:26.568" v="6435" actId="6549"/>
          <ac:spMkLst>
            <pc:docMk/>
            <pc:sldMk cId="3193042974" sldId="780"/>
            <ac:spMk id="18" creationId="{20CF6BFF-A75F-462D-88E3-1522AA32B31D}"/>
          </ac:spMkLst>
        </pc:spChg>
        <pc:spChg chg="mod">
          <ac:chgData name="Lê Tấn Toàn" userId="ec70bce7-90d0-4b66-a873-6e7e3cd4b2c4" providerId="ADAL" clId="{19881877-2B94-49AD-BB8B-F3DB5000BBDE}" dt="2024-05-13T00:55:39.017" v="389" actId="20577"/>
          <ac:spMkLst>
            <pc:docMk/>
            <pc:sldMk cId="3193042974" sldId="780"/>
            <ac:spMk id="19" creationId="{39114AEE-DC4A-4A83-8A55-285EFED41824}"/>
          </ac:spMkLst>
        </pc:spChg>
        <pc:picChg chg="del">
          <ac:chgData name="Lê Tấn Toàn" userId="ec70bce7-90d0-4b66-a873-6e7e3cd4b2c4" providerId="ADAL" clId="{19881877-2B94-49AD-BB8B-F3DB5000BBDE}" dt="2024-05-13T02:43:11.001" v="4081" actId="478"/>
          <ac:picMkLst>
            <pc:docMk/>
            <pc:sldMk cId="3193042974" sldId="780"/>
            <ac:picMk id="14" creationId="{44422534-07D4-425F-B633-3EB79D01DAFA}"/>
          </ac:picMkLst>
        </pc:picChg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2777733143" sldId="781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1457269090" sldId="782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1159272445" sldId="783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1018615429" sldId="784"/>
        </pc:sldMkLst>
      </pc:sldChg>
      <pc:sldChg chg="modSp">
        <pc:chgData name="Lê Tấn Toàn" userId="ec70bce7-90d0-4b66-a873-6e7e3cd4b2c4" providerId="ADAL" clId="{19881877-2B94-49AD-BB8B-F3DB5000BBDE}" dt="2024-05-13T00:55:22.954" v="357" actId="20577"/>
        <pc:sldMkLst>
          <pc:docMk/>
          <pc:sldMk cId="2492856348" sldId="786"/>
        </pc:sldMkLst>
        <pc:graphicFrameChg chg="mod">
          <ac:chgData name="Lê Tấn Toàn" userId="ec70bce7-90d0-4b66-a873-6e7e3cd4b2c4" providerId="ADAL" clId="{19881877-2B94-49AD-BB8B-F3DB5000BBDE}" dt="2024-05-13T00:55:22.954" v="357" actId="20577"/>
          <ac:graphicFrameMkLst>
            <pc:docMk/>
            <pc:sldMk cId="2492856348" sldId="786"/>
            <ac:graphicFrameMk id="21" creationId="{32741B85-B6C1-DB46-9759-E7C8329F459A}"/>
          </ac:graphicFrameMkLst>
        </pc:graphicFrameChg>
      </pc:sldChg>
      <pc:sldChg chg="modSp">
        <pc:chgData name="Lê Tấn Toàn" userId="ec70bce7-90d0-4b66-a873-6e7e3cd4b2c4" providerId="ADAL" clId="{19881877-2B94-49AD-BB8B-F3DB5000BBDE}" dt="2024-05-13T03:13:02.151" v="6112" actId="20577"/>
        <pc:sldMkLst>
          <pc:docMk/>
          <pc:sldMk cId="804216653" sldId="787"/>
        </pc:sldMkLst>
        <pc:graphicFrameChg chg="mod">
          <ac:chgData name="Lê Tấn Toàn" userId="ec70bce7-90d0-4b66-a873-6e7e3cd4b2c4" providerId="ADAL" clId="{19881877-2B94-49AD-BB8B-F3DB5000BBDE}" dt="2024-05-13T03:13:02.151" v="6112" actId="20577"/>
          <ac:graphicFrameMkLst>
            <pc:docMk/>
            <pc:sldMk cId="804216653" sldId="787"/>
            <ac:graphicFrameMk id="19" creationId="{F4DC4005-E2EC-4342-98DE-E527C91BCFFC}"/>
          </ac:graphicFrameMkLst>
        </pc:graphicFrameChg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853370276" sldId="788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4065902214" sldId="789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3661784860" sldId="790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4076088196" sldId="791"/>
        </pc:sldMkLst>
      </pc:sldChg>
      <pc:sldChg chg="del">
        <pc:chgData name="Lê Tấn Toàn" userId="ec70bce7-90d0-4b66-a873-6e7e3cd4b2c4" providerId="ADAL" clId="{19881877-2B94-49AD-BB8B-F3DB5000BBDE}" dt="2024-05-13T03:07:54.748" v="5929" actId="2696"/>
        <pc:sldMkLst>
          <pc:docMk/>
          <pc:sldMk cId="3429949839" sldId="792"/>
        </pc:sldMkLst>
      </pc:sldChg>
      <pc:sldChg chg="addSp delSp modSp mod">
        <pc:chgData name="Lê Tấn Toàn" userId="ec70bce7-90d0-4b66-a873-6e7e3cd4b2c4" providerId="ADAL" clId="{19881877-2B94-49AD-BB8B-F3DB5000BBDE}" dt="2024-05-14T11:36:06.315" v="9073" actId="20577"/>
        <pc:sldMkLst>
          <pc:docMk/>
          <pc:sldMk cId="1751101766" sldId="793"/>
        </pc:sldMkLst>
        <pc:spChg chg="add mod">
          <ac:chgData name="Lê Tấn Toàn" userId="ec70bce7-90d0-4b66-a873-6e7e3cd4b2c4" providerId="ADAL" clId="{19881877-2B94-49AD-BB8B-F3DB5000BBDE}" dt="2024-05-14T11:36:06.315" v="9073" actId="20577"/>
          <ac:spMkLst>
            <pc:docMk/>
            <pc:sldMk cId="1751101766" sldId="793"/>
            <ac:spMk id="2" creationId="{08E4FE1D-F1D5-002E-EF42-BF43AB077565}"/>
          </ac:spMkLst>
        </pc:spChg>
        <pc:spChg chg="add del mod">
          <ac:chgData name="Lê Tấn Toàn" userId="ec70bce7-90d0-4b66-a873-6e7e3cd4b2c4" providerId="ADAL" clId="{19881877-2B94-49AD-BB8B-F3DB5000BBDE}" dt="2024-05-13T01:29:19.024" v="1440" actId="478"/>
          <ac:spMkLst>
            <pc:docMk/>
            <pc:sldMk cId="1751101766" sldId="793"/>
            <ac:spMk id="2" creationId="{D7ED10C7-772A-AB8E-E950-52D0F8FF1119}"/>
          </ac:spMkLst>
        </pc:spChg>
        <pc:spChg chg="add del mod">
          <ac:chgData name="Lê Tấn Toàn" userId="ec70bce7-90d0-4b66-a873-6e7e3cd4b2c4" providerId="ADAL" clId="{19881877-2B94-49AD-BB8B-F3DB5000BBDE}" dt="2024-05-13T01:23:48.363" v="1411" actId="478"/>
          <ac:spMkLst>
            <pc:docMk/>
            <pc:sldMk cId="1751101766" sldId="793"/>
            <ac:spMk id="3" creationId="{2C44F658-BF72-2F4A-1BBD-4580BDFDDA8F}"/>
          </ac:spMkLst>
        </pc:spChg>
        <pc:spChg chg="add del mod">
          <ac:chgData name="Lê Tấn Toàn" userId="ec70bce7-90d0-4b66-a873-6e7e3cd4b2c4" providerId="ADAL" clId="{19881877-2B94-49AD-BB8B-F3DB5000BBDE}" dt="2024-05-13T01:19:01.108" v="1189" actId="12084"/>
          <ac:spMkLst>
            <pc:docMk/>
            <pc:sldMk cId="1751101766" sldId="793"/>
            <ac:spMk id="4" creationId="{D1ED957C-8A7F-4C2F-D54B-FFC96C8AC40C}"/>
          </ac:spMkLst>
        </pc:spChg>
        <pc:spChg chg="mod">
          <ac:chgData name="Lê Tấn Toàn" userId="ec70bce7-90d0-4b66-a873-6e7e3cd4b2c4" providerId="ADAL" clId="{19881877-2B94-49AD-BB8B-F3DB5000BBDE}" dt="2024-05-13T01:29:59.688" v="1448" actId="1076"/>
          <ac:spMkLst>
            <pc:docMk/>
            <pc:sldMk cId="1751101766" sldId="793"/>
            <ac:spMk id="16" creationId="{0742E6BB-6661-4541-9AD8-EF86993F98FB}"/>
          </ac:spMkLst>
        </pc:spChg>
        <pc:spChg chg="del">
          <ac:chgData name="Lê Tấn Toàn" userId="ec70bce7-90d0-4b66-a873-6e7e3cd4b2c4" providerId="ADAL" clId="{19881877-2B94-49AD-BB8B-F3DB5000BBDE}" dt="2024-05-13T01:07:23.619" v="990" actId="478"/>
          <ac:spMkLst>
            <pc:docMk/>
            <pc:sldMk cId="1751101766" sldId="793"/>
            <ac:spMk id="18" creationId="{20CF6BFF-A75F-462D-88E3-1522AA32B31D}"/>
          </ac:spMkLst>
        </pc:spChg>
        <pc:spChg chg="mod">
          <ac:chgData name="Lê Tấn Toàn" userId="ec70bce7-90d0-4b66-a873-6e7e3cd4b2c4" providerId="ADAL" clId="{19881877-2B94-49AD-BB8B-F3DB5000BBDE}" dt="2024-05-13T01:07:18.283" v="989" actId="20577"/>
          <ac:spMkLst>
            <pc:docMk/>
            <pc:sldMk cId="1751101766" sldId="793"/>
            <ac:spMk id="19" creationId="{39114AEE-DC4A-4A83-8A55-285EFED41824}"/>
          </ac:spMkLst>
        </pc:spChg>
        <pc:grpChg chg="mod">
          <ac:chgData name="Lê Tấn Toàn" userId="ec70bce7-90d0-4b66-a873-6e7e3cd4b2c4" providerId="ADAL" clId="{19881877-2B94-49AD-BB8B-F3DB5000BBDE}" dt="2024-05-13T01:29:59.688" v="1448" actId="1076"/>
          <ac:grpSpMkLst>
            <pc:docMk/>
            <pc:sldMk cId="1751101766" sldId="793"/>
            <ac:grpSpMk id="15" creationId="{A7882059-F1E3-4F39-BCD7-23AFEA6DCB30}"/>
          </ac:grpSpMkLst>
        </pc:grpChg>
        <pc:graphicFrameChg chg="add mod">
          <ac:chgData name="Lê Tấn Toàn" userId="ec70bce7-90d0-4b66-a873-6e7e3cd4b2c4" providerId="ADAL" clId="{19881877-2B94-49AD-BB8B-F3DB5000BBDE}" dt="2024-05-14T11:27:00.945" v="8399" actId="14100"/>
          <ac:graphicFrameMkLst>
            <pc:docMk/>
            <pc:sldMk cId="1751101766" sldId="793"/>
            <ac:graphicFrameMk id="5" creationId="{E7E44CAB-9A02-5492-DBFB-B873C7306681}"/>
          </ac:graphicFrameMkLst>
        </pc:graphicFrameChg>
        <pc:graphicFrameChg chg="add del mod">
          <ac:chgData name="Lê Tấn Toàn" userId="ec70bce7-90d0-4b66-a873-6e7e3cd4b2c4" providerId="ADAL" clId="{19881877-2B94-49AD-BB8B-F3DB5000BBDE}" dt="2024-05-14T11:26:15.878" v="8392" actId="478"/>
          <ac:graphicFrameMkLst>
            <pc:docMk/>
            <pc:sldMk cId="1751101766" sldId="793"/>
            <ac:graphicFrameMk id="6" creationId="{D53682AE-292A-6463-37F8-2603B137603F}"/>
          </ac:graphicFrameMkLst>
        </pc:graphicFrameChg>
        <pc:picChg chg="add del mod ord">
          <ac:chgData name="Lê Tấn Toàn" userId="ec70bce7-90d0-4b66-a873-6e7e3cd4b2c4" providerId="ADAL" clId="{19881877-2B94-49AD-BB8B-F3DB5000BBDE}" dt="2024-05-14T11:26:22.022" v="8394" actId="478"/>
          <ac:picMkLst>
            <pc:docMk/>
            <pc:sldMk cId="1751101766" sldId="793"/>
            <ac:picMk id="8" creationId="{444AD6EF-607B-BC9A-47E4-A842F29A61AB}"/>
          </ac:picMkLst>
        </pc:picChg>
        <pc:picChg chg="del">
          <ac:chgData name="Lê Tấn Toàn" userId="ec70bce7-90d0-4b66-a873-6e7e3cd4b2c4" providerId="ADAL" clId="{19881877-2B94-49AD-BB8B-F3DB5000BBDE}" dt="2024-05-13T01:07:24.342" v="991" actId="478"/>
          <ac:picMkLst>
            <pc:docMk/>
            <pc:sldMk cId="1751101766" sldId="793"/>
            <ac:picMk id="14" creationId="{A908D49F-EB01-48CD-B734-9B9FA37A18BC}"/>
          </ac:picMkLst>
        </pc:picChg>
        <pc:picChg chg="mod">
          <ac:chgData name="Lê Tấn Toàn" userId="ec70bce7-90d0-4b66-a873-6e7e3cd4b2c4" providerId="ADAL" clId="{19881877-2B94-49AD-BB8B-F3DB5000BBDE}" dt="2024-05-13T01:29:59.688" v="1448" actId="1076"/>
          <ac:picMkLst>
            <pc:docMk/>
            <pc:sldMk cId="1751101766" sldId="793"/>
            <ac:picMk id="17" creationId="{7A380F36-DEEB-4869-AB9F-09DC83401011}"/>
          </ac:picMkLst>
        </pc:picChg>
      </pc:sldChg>
      <pc:sldChg chg="del">
        <pc:chgData name="Lê Tấn Toàn" userId="ec70bce7-90d0-4b66-a873-6e7e3cd4b2c4" providerId="ADAL" clId="{19881877-2B94-49AD-BB8B-F3DB5000BBDE}" dt="2024-05-13T01:34:02.795" v="1508" actId="2696"/>
        <pc:sldMkLst>
          <pc:docMk/>
          <pc:sldMk cId="3007115769" sldId="795"/>
        </pc:sldMkLst>
      </pc:sldChg>
      <pc:sldChg chg="del">
        <pc:chgData name="Lê Tấn Toàn" userId="ec70bce7-90d0-4b66-a873-6e7e3cd4b2c4" providerId="ADAL" clId="{19881877-2B94-49AD-BB8B-F3DB5000BBDE}" dt="2024-05-13T01:34:07.488" v="1509" actId="2696"/>
        <pc:sldMkLst>
          <pc:docMk/>
          <pc:sldMk cId="3257404851" sldId="796"/>
        </pc:sldMkLst>
      </pc:sldChg>
      <pc:sldChg chg="modSp mod">
        <pc:chgData name="Lê Tấn Toàn" userId="ec70bce7-90d0-4b66-a873-6e7e3cd4b2c4" providerId="ADAL" clId="{19881877-2B94-49AD-BB8B-F3DB5000BBDE}" dt="2024-05-14T11:52:27.416" v="10673" actId="1076"/>
        <pc:sldMkLst>
          <pc:docMk/>
          <pc:sldMk cId="939193095" sldId="797"/>
        </pc:sldMkLst>
        <pc:spChg chg="mod">
          <ac:chgData name="Lê Tấn Toàn" userId="ec70bce7-90d0-4b66-a873-6e7e3cd4b2c4" providerId="ADAL" clId="{19881877-2B94-49AD-BB8B-F3DB5000BBDE}" dt="2024-05-14T11:49:22.203" v="10624" actId="14100"/>
          <ac:spMkLst>
            <pc:docMk/>
            <pc:sldMk cId="939193095" sldId="797"/>
            <ac:spMk id="16" creationId="{0742E6BB-6661-4541-9AD8-EF86993F98FB}"/>
          </ac:spMkLst>
        </pc:spChg>
        <pc:spChg chg="mod">
          <ac:chgData name="Lê Tấn Toàn" userId="ec70bce7-90d0-4b66-a873-6e7e3cd4b2c4" providerId="ADAL" clId="{19881877-2B94-49AD-BB8B-F3DB5000BBDE}" dt="2024-05-14T11:52:27.416" v="10673" actId="1076"/>
          <ac:spMkLst>
            <pc:docMk/>
            <pc:sldMk cId="939193095" sldId="797"/>
            <ac:spMk id="18" creationId="{20CF6BFF-A75F-462D-88E3-1522AA32B31D}"/>
          </ac:spMkLst>
        </pc:spChg>
        <pc:spChg chg="mod">
          <ac:chgData name="Lê Tấn Toàn" userId="ec70bce7-90d0-4b66-a873-6e7e3cd4b2c4" providerId="ADAL" clId="{19881877-2B94-49AD-BB8B-F3DB5000BBDE}" dt="2024-05-13T01:39:04.015" v="1619" actId="20577"/>
          <ac:spMkLst>
            <pc:docMk/>
            <pc:sldMk cId="939193095" sldId="797"/>
            <ac:spMk id="19" creationId="{39114AEE-DC4A-4A83-8A55-285EFED41824}"/>
          </ac:spMkLst>
        </pc:spChg>
        <pc:grpChg chg="mod">
          <ac:chgData name="Lê Tấn Toàn" userId="ec70bce7-90d0-4b66-a873-6e7e3cd4b2c4" providerId="ADAL" clId="{19881877-2B94-49AD-BB8B-F3DB5000BBDE}" dt="2024-05-13T01:53:36.343" v="2133" actId="1076"/>
          <ac:grpSpMkLst>
            <pc:docMk/>
            <pc:sldMk cId="939193095" sldId="797"/>
            <ac:grpSpMk id="15" creationId="{A7882059-F1E3-4F39-BCD7-23AFEA6DCB30}"/>
          </ac:grpSpMkLst>
        </pc:grpChg>
        <pc:picChg chg="mod ord">
          <ac:chgData name="Lê Tấn Toàn" userId="ec70bce7-90d0-4b66-a873-6e7e3cd4b2c4" providerId="ADAL" clId="{19881877-2B94-49AD-BB8B-F3DB5000BBDE}" dt="2024-05-14T11:52:17.871" v="10671"/>
          <ac:picMkLst>
            <pc:docMk/>
            <pc:sldMk cId="939193095" sldId="797"/>
            <ac:picMk id="14" creationId="{A5492F31-2E1F-4B8C-8AB9-605AF26DF7E7}"/>
          </ac:picMkLst>
        </pc:picChg>
        <pc:picChg chg="mod">
          <ac:chgData name="Lê Tấn Toàn" userId="ec70bce7-90d0-4b66-a873-6e7e3cd4b2c4" providerId="ADAL" clId="{19881877-2B94-49AD-BB8B-F3DB5000BBDE}" dt="2024-05-13T01:53:36.343" v="2133" actId="1076"/>
          <ac:picMkLst>
            <pc:docMk/>
            <pc:sldMk cId="939193095" sldId="797"/>
            <ac:picMk id="17" creationId="{7A380F36-DEEB-4869-AB9F-09DC83401011}"/>
          </ac:picMkLst>
        </pc:picChg>
      </pc:sldChg>
      <pc:sldChg chg="addSp delSp modSp mod">
        <pc:chgData name="Lê Tấn Toàn" userId="ec70bce7-90d0-4b66-a873-6e7e3cd4b2c4" providerId="ADAL" clId="{19881877-2B94-49AD-BB8B-F3DB5000BBDE}" dt="2024-05-14T00:35:57.391" v="6216" actId="20577"/>
        <pc:sldMkLst>
          <pc:docMk/>
          <pc:sldMk cId="4025355478" sldId="798"/>
        </pc:sldMkLst>
        <pc:spChg chg="add mod">
          <ac:chgData name="Lê Tấn Toàn" userId="ec70bce7-90d0-4b66-a873-6e7e3cd4b2c4" providerId="ADAL" clId="{19881877-2B94-49AD-BB8B-F3DB5000BBDE}" dt="2024-05-14T00:28:51.667" v="6152"/>
          <ac:spMkLst>
            <pc:docMk/>
            <pc:sldMk cId="4025355478" sldId="798"/>
            <ac:spMk id="5" creationId="{9ACF9CDF-46D1-EB2C-4F50-2CCD41F08A6E}"/>
          </ac:spMkLst>
        </pc:spChg>
        <pc:spChg chg="add del mod">
          <ac:chgData name="Lê Tấn Toàn" userId="ec70bce7-90d0-4b66-a873-6e7e3cd4b2c4" providerId="ADAL" clId="{19881877-2B94-49AD-BB8B-F3DB5000BBDE}" dt="2024-05-13T02:08:55.493" v="2414" actId="478"/>
          <ac:spMkLst>
            <pc:docMk/>
            <pc:sldMk cId="4025355478" sldId="798"/>
            <ac:spMk id="6" creationId="{8CDC9065-1799-F436-AEB5-DE5380FCAEB4}"/>
          </ac:spMkLst>
        </pc:spChg>
        <pc:spChg chg="add del mod">
          <ac:chgData name="Lê Tấn Toàn" userId="ec70bce7-90d0-4b66-a873-6e7e3cd4b2c4" providerId="ADAL" clId="{19881877-2B94-49AD-BB8B-F3DB5000BBDE}" dt="2024-05-14T00:35:40.430" v="6164" actId="478"/>
          <ac:spMkLst>
            <pc:docMk/>
            <pc:sldMk cId="4025355478" sldId="798"/>
            <ac:spMk id="6" creationId="{965B8E1D-54AA-A9C7-1230-8BF623E60DE2}"/>
          </ac:spMkLst>
        </pc:spChg>
        <pc:spChg chg="add del mod">
          <ac:chgData name="Lê Tấn Toàn" userId="ec70bce7-90d0-4b66-a873-6e7e3cd4b2c4" providerId="ADAL" clId="{19881877-2B94-49AD-BB8B-F3DB5000BBDE}" dt="2024-05-14T00:27:21.699" v="6147" actId="21"/>
          <ac:spMkLst>
            <pc:docMk/>
            <pc:sldMk cId="4025355478" sldId="798"/>
            <ac:spMk id="7" creationId="{9ACF9CDF-46D1-EB2C-4F50-2CCD41F08A6E}"/>
          </ac:spMkLst>
        </pc:spChg>
        <pc:spChg chg="del mod">
          <ac:chgData name="Lê Tấn Toàn" userId="ec70bce7-90d0-4b66-a873-6e7e3cd4b2c4" providerId="ADAL" clId="{19881877-2B94-49AD-BB8B-F3DB5000BBDE}" dt="2024-05-13T01:35:33.426" v="1576" actId="478"/>
          <ac:spMkLst>
            <pc:docMk/>
            <pc:sldMk cId="4025355478" sldId="798"/>
            <ac:spMk id="18" creationId="{20CF6BFF-A75F-462D-88E3-1522AA32B31D}"/>
          </ac:spMkLst>
        </pc:spChg>
        <pc:spChg chg="mod">
          <ac:chgData name="Lê Tấn Toàn" userId="ec70bce7-90d0-4b66-a873-6e7e3cd4b2c4" providerId="ADAL" clId="{19881877-2B94-49AD-BB8B-F3DB5000BBDE}" dt="2024-05-13T03:13:09.734" v="6115" actId="20577"/>
          <ac:spMkLst>
            <pc:docMk/>
            <pc:sldMk cId="4025355478" sldId="798"/>
            <ac:spMk id="19" creationId="{39114AEE-DC4A-4A83-8A55-285EFED41824}"/>
          </ac:spMkLst>
        </pc:spChg>
        <pc:graphicFrameChg chg="add del">
          <ac:chgData name="Lê Tấn Toàn" userId="ec70bce7-90d0-4b66-a873-6e7e3cd4b2c4" providerId="ADAL" clId="{19881877-2B94-49AD-BB8B-F3DB5000BBDE}" dt="2024-05-13T01:36:02.723" v="1578" actId="478"/>
          <ac:graphicFrameMkLst>
            <pc:docMk/>
            <pc:sldMk cId="4025355478" sldId="798"/>
            <ac:graphicFrameMk id="2" creationId="{1C3BEFFA-71C6-A3C0-B5AE-B615F1FB5AC3}"/>
          </ac:graphicFrameMkLst>
        </pc:graphicFrameChg>
        <pc:graphicFrameChg chg="add mod">
          <ac:chgData name="Lê Tấn Toàn" userId="ec70bce7-90d0-4b66-a873-6e7e3cd4b2c4" providerId="ADAL" clId="{19881877-2B94-49AD-BB8B-F3DB5000BBDE}" dt="2024-05-14T00:35:57.391" v="6216" actId="20577"/>
          <ac:graphicFrameMkLst>
            <pc:docMk/>
            <pc:sldMk cId="4025355478" sldId="798"/>
            <ac:graphicFrameMk id="4" creationId="{50D1C932-289A-E7BB-9937-86412DB4F3B2}"/>
          </ac:graphicFrameMkLst>
        </pc:graphicFrameChg>
        <pc:graphicFrameChg chg="add del mod">
          <ac:chgData name="Lê Tấn Toàn" userId="ec70bce7-90d0-4b66-a873-6e7e3cd4b2c4" providerId="ADAL" clId="{19881877-2B94-49AD-BB8B-F3DB5000BBDE}" dt="2024-05-13T01:37:56.581" v="1591" actId="478"/>
          <ac:graphicFrameMkLst>
            <pc:docMk/>
            <pc:sldMk cId="4025355478" sldId="798"/>
            <ac:graphicFrameMk id="5" creationId="{F7057129-998F-6B76-0ABD-D8F2A104BB80}"/>
          </ac:graphicFrameMkLst>
        </pc:graphicFrameChg>
        <pc:picChg chg="del mod">
          <ac:chgData name="Lê Tấn Toàn" userId="ec70bce7-90d0-4b66-a873-6e7e3cd4b2c4" providerId="ADAL" clId="{19881877-2B94-49AD-BB8B-F3DB5000BBDE}" dt="2024-05-13T02:44:22.447" v="4127" actId="478"/>
          <ac:picMkLst>
            <pc:docMk/>
            <pc:sldMk cId="4025355478" sldId="798"/>
            <ac:picMk id="2050" creationId="{C42583D0-FDB0-45E3-8F64-EFF1A29A007E}"/>
          </ac:picMkLst>
        </pc:picChg>
      </pc:sldChg>
      <pc:sldChg chg="delSp modSp mod">
        <pc:chgData name="Lê Tấn Toàn" userId="ec70bce7-90d0-4b66-a873-6e7e3cd4b2c4" providerId="ADAL" clId="{19881877-2B94-49AD-BB8B-F3DB5000BBDE}" dt="2024-05-14T11:47:43.811" v="10616" actId="20577"/>
        <pc:sldMkLst>
          <pc:docMk/>
          <pc:sldMk cId="269354648" sldId="799"/>
        </pc:sldMkLst>
        <pc:spChg chg="mod">
          <ac:chgData name="Lê Tấn Toàn" userId="ec70bce7-90d0-4b66-a873-6e7e3cd4b2c4" providerId="ADAL" clId="{19881877-2B94-49AD-BB8B-F3DB5000BBDE}" dt="2024-05-14T11:47:43.811" v="10616" actId="20577"/>
          <ac:spMkLst>
            <pc:docMk/>
            <pc:sldMk cId="269354648" sldId="799"/>
            <ac:spMk id="18" creationId="{20CF6BFF-A75F-462D-88E3-1522AA32B31D}"/>
          </ac:spMkLst>
        </pc:spChg>
        <pc:spChg chg="mod">
          <ac:chgData name="Lê Tấn Toàn" userId="ec70bce7-90d0-4b66-a873-6e7e3cd4b2c4" providerId="ADAL" clId="{19881877-2B94-49AD-BB8B-F3DB5000BBDE}" dt="2024-05-13T03:13:14.177" v="6118" actId="20577"/>
          <ac:spMkLst>
            <pc:docMk/>
            <pc:sldMk cId="269354648" sldId="799"/>
            <ac:spMk id="19" creationId="{39114AEE-DC4A-4A83-8A55-285EFED41824}"/>
          </ac:spMkLst>
        </pc:spChg>
        <pc:picChg chg="del">
          <ac:chgData name="Lê Tấn Toàn" userId="ec70bce7-90d0-4b66-a873-6e7e3cd4b2c4" providerId="ADAL" clId="{19881877-2B94-49AD-BB8B-F3DB5000BBDE}" dt="2024-05-13T03:03:04.730" v="5164" actId="478"/>
          <ac:picMkLst>
            <pc:docMk/>
            <pc:sldMk cId="269354648" sldId="799"/>
            <ac:picMk id="20" creationId="{1FFAE460-8782-4F42-A4C8-32A9302FFB72}"/>
          </ac:picMkLst>
        </pc:picChg>
      </pc:sldChg>
      <pc:sldChg chg="del">
        <pc:chgData name="Lê Tấn Toàn" userId="ec70bce7-90d0-4b66-a873-6e7e3cd4b2c4" providerId="ADAL" clId="{19881877-2B94-49AD-BB8B-F3DB5000BBDE}" dt="2024-05-13T03:07:36.009" v="5925" actId="2696"/>
        <pc:sldMkLst>
          <pc:docMk/>
          <pc:sldMk cId="778076372" sldId="800"/>
        </pc:sldMkLst>
      </pc:sldChg>
      <pc:sldChg chg="del">
        <pc:chgData name="Lê Tấn Toàn" userId="ec70bce7-90d0-4b66-a873-6e7e3cd4b2c4" providerId="ADAL" clId="{19881877-2B94-49AD-BB8B-F3DB5000BBDE}" dt="2024-05-13T03:07:40.937" v="5926" actId="2696"/>
        <pc:sldMkLst>
          <pc:docMk/>
          <pc:sldMk cId="3581873096" sldId="801"/>
        </pc:sldMkLst>
      </pc:sldChg>
      <pc:sldChg chg="del">
        <pc:chgData name="Lê Tấn Toàn" userId="ec70bce7-90d0-4b66-a873-6e7e3cd4b2c4" providerId="ADAL" clId="{19881877-2B94-49AD-BB8B-F3DB5000BBDE}" dt="2024-05-13T03:07:46.663" v="5927" actId="2696"/>
        <pc:sldMkLst>
          <pc:docMk/>
          <pc:sldMk cId="1505620276" sldId="802"/>
        </pc:sldMkLst>
      </pc:sldChg>
      <pc:sldChg chg="del">
        <pc:chgData name="Lê Tấn Toàn" userId="ec70bce7-90d0-4b66-a873-6e7e3cd4b2c4" providerId="ADAL" clId="{19881877-2B94-49AD-BB8B-F3DB5000BBDE}" dt="2024-05-13T03:07:50.647" v="5928" actId="2696"/>
        <pc:sldMkLst>
          <pc:docMk/>
          <pc:sldMk cId="2593448262" sldId="804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675091059" sldId="805"/>
        </pc:sldMkLst>
      </pc:sldChg>
      <pc:sldChg chg="del">
        <pc:chgData name="Lê Tấn Toàn" userId="ec70bce7-90d0-4b66-a873-6e7e3cd4b2c4" providerId="ADAL" clId="{19881877-2B94-49AD-BB8B-F3DB5000BBDE}" dt="2024-05-13T03:09:27.608" v="5935" actId="2696"/>
        <pc:sldMkLst>
          <pc:docMk/>
          <pc:sldMk cId="3120726151" sldId="806"/>
        </pc:sldMkLst>
      </pc:sldChg>
      <pc:sldChg chg="del">
        <pc:chgData name="Lê Tấn Toàn" userId="ec70bce7-90d0-4b66-a873-6e7e3cd4b2c4" providerId="ADAL" clId="{19881877-2B94-49AD-BB8B-F3DB5000BBDE}" dt="2024-05-13T03:08:30.119" v="5930" actId="2696"/>
        <pc:sldMkLst>
          <pc:docMk/>
          <pc:sldMk cId="629224431" sldId="807"/>
        </pc:sldMkLst>
      </pc:sldChg>
      <pc:sldChg chg="modSp mod">
        <pc:chgData name="Lê Tấn Toàn" userId="ec70bce7-90d0-4b66-a873-6e7e3cd4b2c4" providerId="ADAL" clId="{19881877-2B94-49AD-BB8B-F3DB5000BBDE}" dt="2024-05-13T03:13:25.997" v="6122" actId="20577"/>
        <pc:sldMkLst>
          <pc:docMk/>
          <pc:sldMk cId="3875096394" sldId="808"/>
        </pc:sldMkLst>
        <pc:graphicFrameChg chg="mod modGraphic">
          <ac:chgData name="Lê Tấn Toàn" userId="ec70bce7-90d0-4b66-a873-6e7e3cd4b2c4" providerId="ADAL" clId="{19881877-2B94-49AD-BB8B-F3DB5000BBDE}" dt="2024-05-13T03:13:25.997" v="6122" actId="20577"/>
          <ac:graphicFrameMkLst>
            <pc:docMk/>
            <pc:sldMk cId="3875096394" sldId="808"/>
            <ac:graphicFrameMk id="2" creationId="{BD2A8D5D-9A28-744E-B072-C7226CA40642}"/>
          </ac:graphicFrameMkLst>
        </pc:graphicFrameChg>
      </pc:sldChg>
      <pc:sldChg chg="addSp delSp modSp add del mod">
        <pc:chgData name="Lê Tấn Toàn" userId="ec70bce7-90d0-4b66-a873-6e7e3cd4b2c4" providerId="ADAL" clId="{19881877-2B94-49AD-BB8B-F3DB5000BBDE}" dt="2024-05-13T03:09:13.127" v="5934" actId="2696"/>
        <pc:sldMkLst>
          <pc:docMk/>
          <pc:sldMk cId="1060251772" sldId="809"/>
        </pc:sldMkLst>
        <pc:spChg chg="add del mod">
          <ac:chgData name="Lê Tấn Toàn" userId="ec70bce7-90d0-4b66-a873-6e7e3cd4b2c4" providerId="ADAL" clId="{19881877-2B94-49AD-BB8B-F3DB5000BBDE}" dt="2024-05-13T02:44:48.690" v="4132" actId="478"/>
          <ac:spMkLst>
            <pc:docMk/>
            <pc:sldMk cId="1060251772" sldId="809"/>
            <ac:spMk id="2" creationId="{0AB1C26C-F791-56BB-D27C-AC96BBF4F5A9}"/>
          </ac:spMkLst>
        </pc:spChg>
        <pc:spChg chg="add del mod">
          <ac:chgData name="Lê Tấn Toàn" userId="ec70bce7-90d0-4b66-a873-6e7e3cd4b2c4" providerId="ADAL" clId="{19881877-2B94-49AD-BB8B-F3DB5000BBDE}" dt="2024-05-13T02:45:45.400" v="4143" actId="478"/>
          <ac:spMkLst>
            <pc:docMk/>
            <pc:sldMk cId="1060251772" sldId="809"/>
            <ac:spMk id="3" creationId="{219F185F-FE17-3DB3-F0F7-F2420A97C3EA}"/>
          </ac:spMkLst>
        </pc:spChg>
        <pc:spChg chg="add mod">
          <ac:chgData name="Lê Tấn Toàn" userId="ec70bce7-90d0-4b66-a873-6e7e3cd4b2c4" providerId="ADAL" clId="{19881877-2B94-49AD-BB8B-F3DB5000BBDE}" dt="2024-05-13T02:51:16.872" v="4375" actId="20577"/>
          <ac:spMkLst>
            <pc:docMk/>
            <pc:sldMk cId="1060251772" sldId="809"/>
            <ac:spMk id="6" creationId="{B56117D5-EAE5-54EA-79E8-8D402F9D0A82}"/>
          </ac:spMkLst>
        </pc:spChg>
        <pc:spChg chg="add mod">
          <ac:chgData name="Lê Tấn Toàn" userId="ec70bce7-90d0-4b66-a873-6e7e3cd4b2c4" providerId="ADAL" clId="{19881877-2B94-49AD-BB8B-F3DB5000BBDE}" dt="2024-05-13T02:59:19.161" v="4755" actId="1076"/>
          <ac:spMkLst>
            <pc:docMk/>
            <pc:sldMk cId="1060251772" sldId="809"/>
            <ac:spMk id="7" creationId="{65ECC137-8F96-8171-D497-9193CA28AE93}"/>
          </ac:spMkLst>
        </pc:spChg>
        <pc:spChg chg="add mod">
          <ac:chgData name="Lê Tấn Toàn" userId="ec70bce7-90d0-4b66-a873-6e7e3cd4b2c4" providerId="ADAL" clId="{19881877-2B94-49AD-BB8B-F3DB5000BBDE}" dt="2024-05-13T02:59:09.808" v="4754" actId="20577"/>
          <ac:spMkLst>
            <pc:docMk/>
            <pc:sldMk cId="1060251772" sldId="809"/>
            <ac:spMk id="8" creationId="{C4EA21A1-C6A6-97DE-BE3D-1525DD27707E}"/>
          </ac:spMkLst>
        </pc:spChg>
        <pc:spChg chg="add del mod">
          <ac:chgData name="Lê Tấn Toàn" userId="ec70bce7-90d0-4b66-a873-6e7e3cd4b2c4" providerId="ADAL" clId="{19881877-2B94-49AD-BB8B-F3DB5000BBDE}" dt="2024-05-13T02:55:18.763" v="4657" actId="478"/>
          <ac:spMkLst>
            <pc:docMk/>
            <pc:sldMk cId="1060251772" sldId="809"/>
            <ac:spMk id="9" creationId="{2D3A56A9-7687-A5C9-E5C0-0352700073F2}"/>
          </ac:spMkLst>
        </pc:spChg>
        <pc:spChg chg="add mod">
          <ac:chgData name="Lê Tấn Toàn" userId="ec70bce7-90d0-4b66-a873-6e7e3cd4b2c4" providerId="ADAL" clId="{19881877-2B94-49AD-BB8B-F3DB5000BBDE}" dt="2024-05-13T02:55:07.694" v="4652" actId="14100"/>
          <ac:spMkLst>
            <pc:docMk/>
            <pc:sldMk cId="1060251772" sldId="809"/>
            <ac:spMk id="10" creationId="{5F975DAD-37B2-E577-89B6-E94756C41C07}"/>
          </ac:spMkLst>
        </pc:spChg>
        <pc:spChg chg="del">
          <ac:chgData name="Lê Tấn Toàn" userId="ec70bce7-90d0-4b66-a873-6e7e3cd4b2c4" providerId="ADAL" clId="{19881877-2B94-49AD-BB8B-F3DB5000BBDE}" dt="2024-05-13T02:45:03.510" v="4135" actId="478"/>
          <ac:spMkLst>
            <pc:docMk/>
            <pc:sldMk cId="1060251772" sldId="809"/>
            <ac:spMk id="14" creationId="{E9E7EEF2-9B94-4D76-B070-36607333D75E}"/>
          </ac:spMkLst>
        </pc:spChg>
        <pc:spChg chg="add del mod">
          <ac:chgData name="Lê Tấn Toàn" userId="ec70bce7-90d0-4b66-a873-6e7e3cd4b2c4" providerId="ADAL" clId="{19881877-2B94-49AD-BB8B-F3DB5000BBDE}" dt="2024-05-13T02:55:19.704" v="4658" actId="478"/>
          <ac:spMkLst>
            <pc:docMk/>
            <pc:sldMk cId="1060251772" sldId="809"/>
            <ac:spMk id="18" creationId="{E722E61D-3C49-2A91-8515-E896422E3CDF}"/>
          </ac:spMkLst>
        </pc:spChg>
        <pc:spChg chg="add mod">
          <ac:chgData name="Lê Tấn Toàn" userId="ec70bce7-90d0-4b66-a873-6e7e3cd4b2c4" providerId="ADAL" clId="{19881877-2B94-49AD-BB8B-F3DB5000BBDE}" dt="2024-05-13T02:55:17.161" v="4656" actId="14100"/>
          <ac:spMkLst>
            <pc:docMk/>
            <pc:sldMk cId="1060251772" sldId="809"/>
            <ac:spMk id="20" creationId="{3855129C-D7DC-E6C7-8BA0-0E500CB9F7AB}"/>
          </ac:spMkLst>
        </pc:spChg>
        <pc:spChg chg="add mod">
          <ac:chgData name="Lê Tấn Toàn" userId="ec70bce7-90d0-4b66-a873-6e7e3cd4b2c4" providerId="ADAL" clId="{19881877-2B94-49AD-BB8B-F3DB5000BBDE}" dt="2024-05-13T02:56:48.518" v="4683" actId="688"/>
          <ac:spMkLst>
            <pc:docMk/>
            <pc:sldMk cId="1060251772" sldId="809"/>
            <ac:spMk id="21" creationId="{463605C9-F016-2DCC-FD5D-ADFC7B0986B5}"/>
          </ac:spMkLst>
        </pc:spChg>
        <pc:spChg chg="add mod">
          <ac:chgData name="Lê Tấn Toàn" userId="ec70bce7-90d0-4b66-a873-6e7e3cd4b2c4" providerId="ADAL" clId="{19881877-2B94-49AD-BB8B-F3DB5000BBDE}" dt="2024-05-13T02:57:25.826" v="4698" actId="13926"/>
          <ac:spMkLst>
            <pc:docMk/>
            <pc:sldMk cId="1060251772" sldId="809"/>
            <ac:spMk id="22" creationId="{AC920804-3C35-0353-27B1-C5AD157E7393}"/>
          </ac:spMkLst>
        </pc:spChg>
        <pc:graphicFrameChg chg="mod">
          <ac:chgData name="Lê Tấn Toàn" userId="ec70bce7-90d0-4b66-a873-6e7e3cd4b2c4" providerId="ADAL" clId="{19881877-2B94-49AD-BB8B-F3DB5000BBDE}" dt="2024-05-13T02:45:13.696" v="4139" actId="14100"/>
          <ac:graphicFrameMkLst>
            <pc:docMk/>
            <pc:sldMk cId="1060251772" sldId="809"/>
            <ac:graphicFrameMk id="19" creationId="{F4DC4005-E2EC-4342-98DE-E527C91BCFFC}"/>
          </ac:graphicFrameMkLst>
        </pc:graphicFrameChg>
        <pc:picChg chg="add mod">
          <ac:chgData name="Lê Tấn Toàn" userId="ec70bce7-90d0-4b66-a873-6e7e3cd4b2c4" providerId="ADAL" clId="{19881877-2B94-49AD-BB8B-F3DB5000BBDE}" dt="2024-05-13T02:48:15.159" v="4154" actId="1076"/>
          <ac:picMkLst>
            <pc:docMk/>
            <pc:sldMk cId="1060251772" sldId="809"/>
            <ac:picMk id="5" creationId="{BDB7ABDA-7265-B021-2CC6-22621BEF8C05}"/>
          </ac:picMkLst>
        </pc:picChg>
      </pc:sldChg>
      <pc:sldChg chg="add del">
        <pc:chgData name="Lê Tấn Toàn" userId="ec70bce7-90d0-4b66-a873-6e7e3cd4b2c4" providerId="ADAL" clId="{19881877-2B94-49AD-BB8B-F3DB5000BBDE}" dt="2024-05-13T01:09:47.050" v="993" actId="2890"/>
        <pc:sldMkLst>
          <pc:docMk/>
          <pc:sldMk cId="3187450315" sldId="809"/>
        </pc:sldMkLst>
      </pc:sldChg>
      <pc:sldChg chg="new del">
        <pc:chgData name="Lê Tấn Toàn" userId="ec70bce7-90d0-4b66-a873-6e7e3cd4b2c4" providerId="ADAL" clId="{19881877-2B94-49AD-BB8B-F3DB5000BBDE}" dt="2024-05-13T02:11:05.678" v="2416" actId="680"/>
        <pc:sldMkLst>
          <pc:docMk/>
          <pc:sldMk cId="913479014" sldId="810"/>
        </pc:sldMkLst>
      </pc:sldChg>
      <pc:sldChg chg="addSp delSp modSp add mod">
        <pc:chgData name="Lê Tấn Toàn" userId="ec70bce7-90d0-4b66-a873-6e7e3cd4b2c4" providerId="ADAL" clId="{19881877-2B94-49AD-BB8B-F3DB5000BBDE}" dt="2024-05-14T06:11:50.553" v="8102" actId="27918"/>
        <pc:sldMkLst>
          <pc:docMk/>
          <pc:sldMk cId="1778931447" sldId="810"/>
        </pc:sldMkLst>
        <pc:spChg chg="add mod">
          <ac:chgData name="Lê Tấn Toàn" userId="ec70bce7-90d0-4b66-a873-6e7e3cd4b2c4" providerId="ADAL" clId="{19881877-2B94-49AD-BB8B-F3DB5000BBDE}" dt="2024-05-14T00:49:37.469" v="6384" actId="20577"/>
          <ac:spMkLst>
            <pc:docMk/>
            <pc:sldMk cId="1778931447" sldId="810"/>
            <ac:spMk id="2" creationId="{E2F0986F-B80F-EF93-AA7A-23F9881FDC9F}"/>
          </ac:spMkLst>
        </pc:spChg>
        <pc:spChg chg="add mod">
          <ac:chgData name="Lê Tấn Toàn" userId="ec70bce7-90d0-4b66-a873-6e7e3cd4b2c4" providerId="ADAL" clId="{19881877-2B94-49AD-BB8B-F3DB5000BBDE}" dt="2024-05-14T00:49:40.625" v="6390" actId="20577"/>
          <ac:spMkLst>
            <pc:docMk/>
            <pc:sldMk cId="1778931447" sldId="810"/>
            <ac:spMk id="3" creationId="{5F352B46-5FFB-A382-0D0A-41A7D3C27B21}"/>
          </ac:spMkLst>
        </pc:spChg>
        <pc:spChg chg="add mod">
          <ac:chgData name="Lê Tấn Toàn" userId="ec70bce7-90d0-4b66-a873-6e7e3cd4b2c4" providerId="ADAL" clId="{19881877-2B94-49AD-BB8B-F3DB5000BBDE}" dt="2024-05-14T00:49:44.865" v="6396" actId="20577"/>
          <ac:spMkLst>
            <pc:docMk/>
            <pc:sldMk cId="1778931447" sldId="810"/>
            <ac:spMk id="4" creationId="{48F3FF30-32E0-764B-5F3E-B7BF6E74C231}"/>
          </ac:spMkLst>
        </pc:spChg>
        <pc:spChg chg="add mod">
          <ac:chgData name="Lê Tấn Toàn" userId="ec70bce7-90d0-4b66-a873-6e7e3cd4b2c4" providerId="ADAL" clId="{19881877-2B94-49AD-BB8B-F3DB5000BBDE}" dt="2024-05-14T00:43:31.154" v="6270" actId="1076"/>
          <ac:spMkLst>
            <pc:docMk/>
            <pc:sldMk cId="1778931447" sldId="810"/>
            <ac:spMk id="9" creationId="{875215C7-B7E6-6A08-5B53-B8ECCE04D9D1}"/>
          </ac:spMkLst>
        </pc:spChg>
        <pc:spChg chg="add mod">
          <ac:chgData name="Lê Tấn Toàn" userId="ec70bce7-90d0-4b66-a873-6e7e3cd4b2c4" providerId="ADAL" clId="{19881877-2B94-49AD-BB8B-F3DB5000BBDE}" dt="2024-05-14T00:43:31.154" v="6270" actId="1076"/>
          <ac:spMkLst>
            <pc:docMk/>
            <pc:sldMk cId="1778931447" sldId="810"/>
            <ac:spMk id="10" creationId="{54414E92-FF54-BDA4-2B02-828B4BFAB0F6}"/>
          </ac:spMkLst>
        </pc:spChg>
        <pc:spChg chg="del mod">
          <ac:chgData name="Lê Tấn Toàn" userId="ec70bce7-90d0-4b66-a873-6e7e3cd4b2c4" providerId="ADAL" clId="{19881877-2B94-49AD-BB8B-F3DB5000BBDE}" dt="2024-05-13T02:11:43.382" v="2466" actId="478"/>
          <ac:spMkLst>
            <pc:docMk/>
            <pc:sldMk cId="1778931447" sldId="810"/>
            <ac:spMk id="18" creationId="{20CF6BFF-A75F-462D-88E3-1522AA32B31D}"/>
          </ac:spMkLst>
        </pc:spChg>
        <pc:spChg chg="mod">
          <ac:chgData name="Lê Tấn Toàn" userId="ec70bce7-90d0-4b66-a873-6e7e3cd4b2c4" providerId="ADAL" clId="{19881877-2B94-49AD-BB8B-F3DB5000BBDE}" dt="2024-05-13T03:12:46.875" v="6105" actId="20577"/>
          <ac:spMkLst>
            <pc:docMk/>
            <pc:sldMk cId="1778931447" sldId="810"/>
            <ac:spMk id="19" creationId="{39114AEE-DC4A-4A83-8A55-285EFED41824}"/>
          </ac:spMkLst>
        </pc:spChg>
        <pc:spChg chg="add mod">
          <ac:chgData name="Lê Tấn Toàn" userId="ec70bce7-90d0-4b66-a873-6e7e3cd4b2c4" providerId="ADAL" clId="{19881877-2B94-49AD-BB8B-F3DB5000BBDE}" dt="2024-05-14T00:43:12.112" v="6266" actId="1076"/>
          <ac:spMkLst>
            <pc:docMk/>
            <pc:sldMk cId="1778931447" sldId="810"/>
            <ac:spMk id="20" creationId="{29F1F926-D2DA-8146-4DE2-5FD38DF1552B}"/>
          </ac:spMkLst>
        </pc:spChg>
        <pc:spChg chg="add mod">
          <ac:chgData name="Lê Tấn Toàn" userId="ec70bce7-90d0-4b66-a873-6e7e3cd4b2c4" providerId="ADAL" clId="{19881877-2B94-49AD-BB8B-F3DB5000BBDE}" dt="2024-05-14T00:43:15.942" v="6267" actId="1076"/>
          <ac:spMkLst>
            <pc:docMk/>
            <pc:sldMk cId="1778931447" sldId="810"/>
            <ac:spMk id="21" creationId="{2A837342-3855-6434-813E-7734A5035742}"/>
          </ac:spMkLst>
        </pc:spChg>
        <pc:spChg chg="add mod">
          <ac:chgData name="Lê Tấn Toàn" userId="ec70bce7-90d0-4b66-a873-6e7e3cd4b2c4" providerId="ADAL" clId="{19881877-2B94-49AD-BB8B-F3DB5000BBDE}" dt="2024-05-13T02:31:30.323" v="2677" actId="14100"/>
          <ac:spMkLst>
            <pc:docMk/>
            <pc:sldMk cId="1778931447" sldId="810"/>
            <ac:spMk id="22" creationId="{D5C1B6F2-B099-362E-FFCC-A877A414DC12}"/>
          </ac:spMkLst>
        </pc:spChg>
        <pc:spChg chg="add mod">
          <ac:chgData name="Lê Tấn Toàn" userId="ec70bce7-90d0-4b66-a873-6e7e3cd4b2c4" providerId="ADAL" clId="{19881877-2B94-49AD-BB8B-F3DB5000BBDE}" dt="2024-05-14T00:50:10.256" v="6419" actId="20577"/>
          <ac:spMkLst>
            <pc:docMk/>
            <pc:sldMk cId="1778931447" sldId="810"/>
            <ac:spMk id="23" creationId="{7E446168-6997-75FB-913D-1E2FFD2031C5}"/>
          </ac:spMkLst>
        </pc:spChg>
        <pc:graphicFrameChg chg="add del mod">
          <ac:chgData name="Lê Tấn Toàn" userId="ec70bce7-90d0-4b66-a873-6e7e3cd4b2c4" providerId="ADAL" clId="{19881877-2B94-49AD-BB8B-F3DB5000BBDE}" dt="2024-05-14T06:11:05.916" v="8095" actId="478"/>
          <ac:graphicFrameMkLst>
            <pc:docMk/>
            <pc:sldMk cId="1778931447" sldId="810"/>
            <ac:graphicFrameMk id="5" creationId="{A81CC864-E55F-B064-3DEE-97EC12DF16D1}"/>
          </ac:graphicFrameMkLst>
        </pc:graphicFrameChg>
        <pc:graphicFrameChg chg="add mod">
          <ac:chgData name="Lê Tấn Toàn" userId="ec70bce7-90d0-4b66-a873-6e7e3cd4b2c4" providerId="ADAL" clId="{19881877-2B94-49AD-BB8B-F3DB5000BBDE}" dt="2024-05-14T00:44:22.936" v="6282" actId="14100"/>
          <ac:graphicFrameMkLst>
            <pc:docMk/>
            <pc:sldMk cId="1778931447" sldId="810"/>
            <ac:graphicFrameMk id="6" creationId="{9262144C-2D75-E97C-4620-323EE3DF579D}"/>
          </ac:graphicFrameMkLst>
        </pc:graphicFrameChg>
        <pc:graphicFrameChg chg="add del mod">
          <ac:chgData name="Lê Tấn Toàn" userId="ec70bce7-90d0-4b66-a873-6e7e3cd4b2c4" providerId="ADAL" clId="{19881877-2B94-49AD-BB8B-F3DB5000BBDE}" dt="2024-05-13T02:18:29.590" v="2568" actId="478"/>
          <ac:graphicFrameMkLst>
            <pc:docMk/>
            <pc:sldMk cId="1778931447" sldId="810"/>
            <ac:graphicFrameMk id="7" creationId="{45E51663-A007-9CD9-7610-1274FDA40178}"/>
          </ac:graphicFrameMkLst>
        </pc:graphicFrameChg>
        <pc:graphicFrameChg chg="add mod">
          <ac:chgData name="Lê Tấn Toàn" userId="ec70bce7-90d0-4b66-a873-6e7e3cd4b2c4" providerId="ADAL" clId="{19881877-2B94-49AD-BB8B-F3DB5000BBDE}" dt="2024-05-14T06:11:44.398" v="8100"/>
          <ac:graphicFrameMkLst>
            <pc:docMk/>
            <pc:sldMk cId="1778931447" sldId="810"/>
            <ac:graphicFrameMk id="7" creationId="{6B12AC7D-2A13-02D4-0D24-50E2DE6DDE1A}"/>
          </ac:graphicFrameMkLst>
        </pc:graphicFrameChg>
        <pc:graphicFrameChg chg="add mod">
          <ac:chgData name="Lê Tấn Toàn" userId="ec70bce7-90d0-4b66-a873-6e7e3cd4b2c4" providerId="ADAL" clId="{19881877-2B94-49AD-BB8B-F3DB5000BBDE}" dt="2024-05-14T00:45:26.703" v="6292" actId="1076"/>
          <ac:graphicFrameMkLst>
            <pc:docMk/>
            <pc:sldMk cId="1778931447" sldId="810"/>
            <ac:graphicFrameMk id="8" creationId="{806B1CAA-49B6-E222-22DB-D40DF99B49BE}"/>
          </ac:graphicFrameMkLst>
        </pc:graphicFrameChg>
        <pc:picChg chg="del">
          <ac:chgData name="Lê Tấn Toàn" userId="ec70bce7-90d0-4b66-a873-6e7e3cd4b2c4" providerId="ADAL" clId="{19881877-2B94-49AD-BB8B-F3DB5000BBDE}" dt="2024-05-13T02:11:44.606" v="2467" actId="478"/>
          <ac:picMkLst>
            <pc:docMk/>
            <pc:sldMk cId="1778931447" sldId="810"/>
            <ac:picMk id="3" creationId="{8A50C8C6-C5D6-495C-A784-EC808455E5BA}"/>
          </ac:picMkLst>
        </pc:picChg>
        <pc:picChg chg="del">
          <ac:chgData name="Lê Tấn Toàn" userId="ec70bce7-90d0-4b66-a873-6e7e3cd4b2c4" providerId="ADAL" clId="{19881877-2B94-49AD-BB8B-F3DB5000BBDE}" dt="2024-05-13T02:43:08.992" v="4080" actId="478"/>
          <ac:picMkLst>
            <pc:docMk/>
            <pc:sldMk cId="1778931447" sldId="810"/>
            <ac:picMk id="14" creationId="{44422534-07D4-425F-B633-3EB79D01DAFA}"/>
          </ac:picMkLst>
        </pc:picChg>
      </pc:sldChg>
      <pc:sldChg chg="new del">
        <pc:chgData name="Lê Tấn Toàn" userId="ec70bce7-90d0-4b66-a873-6e7e3cd4b2c4" providerId="ADAL" clId="{19881877-2B94-49AD-BB8B-F3DB5000BBDE}" dt="2024-05-13T02:28:52.465" v="2639" actId="680"/>
        <pc:sldMkLst>
          <pc:docMk/>
          <pc:sldMk cId="114587568" sldId="811"/>
        </pc:sldMkLst>
      </pc:sldChg>
      <pc:sldChg chg="addSp delSp modSp add mod">
        <pc:chgData name="Lê Tấn Toàn" userId="ec70bce7-90d0-4b66-a873-6e7e3cd4b2c4" providerId="ADAL" clId="{19881877-2B94-49AD-BB8B-F3DB5000BBDE}" dt="2024-05-14T07:36:15.092" v="8363" actId="20577"/>
        <pc:sldMkLst>
          <pc:docMk/>
          <pc:sldMk cId="3460687292" sldId="811"/>
        </pc:sldMkLst>
        <pc:spChg chg="add mod">
          <ac:chgData name="Lê Tấn Toàn" userId="ec70bce7-90d0-4b66-a873-6e7e3cd4b2c4" providerId="ADAL" clId="{19881877-2B94-49AD-BB8B-F3DB5000BBDE}" dt="2024-05-14T07:36:15.092" v="8363" actId="20577"/>
          <ac:spMkLst>
            <pc:docMk/>
            <pc:sldMk cId="3460687292" sldId="811"/>
            <ac:spMk id="2" creationId="{DF7D99A0-0F8A-7E53-9DF0-83D7E228C5DF}"/>
          </ac:spMkLst>
        </pc:spChg>
        <pc:spChg chg="del">
          <ac:chgData name="Lê Tấn Toàn" userId="ec70bce7-90d0-4b66-a873-6e7e3cd4b2c4" providerId="ADAL" clId="{19881877-2B94-49AD-BB8B-F3DB5000BBDE}" dt="2024-05-13T02:29:18.234" v="2646" actId="478"/>
          <ac:spMkLst>
            <pc:docMk/>
            <pc:sldMk cId="3460687292" sldId="811"/>
            <ac:spMk id="9" creationId="{875215C7-B7E6-6A08-5B53-B8ECCE04D9D1}"/>
          </ac:spMkLst>
        </pc:spChg>
        <pc:spChg chg="del">
          <ac:chgData name="Lê Tấn Toàn" userId="ec70bce7-90d0-4b66-a873-6e7e3cd4b2c4" providerId="ADAL" clId="{19881877-2B94-49AD-BB8B-F3DB5000BBDE}" dt="2024-05-13T02:29:18.234" v="2646" actId="478"/>
          <ac:spMkLst>
            <pc:docMk/>
            <pc:sldMk cId="3460687292" sldId="811"/>
            <ac:spMk id="10" creationId="{54414E92-FF54-BDA4-2B02-828B4BFAB0F6}"/>
          </ac:spMkLst>
        </pc:spChg>
        <pc:spChg chg="mod">
          <ac:chgData name="Lê Tấn Toàn" userId="ec70bce7-90d0-4b66-a873-6e7e3cd4b2c4" providerId="ADAL" clId="{19881877-2B94-49AD-BB8B-F3DB5000BBDE}" dt="2024-05-13T03:12:52.432" v="6108" actId="20577"/>
          <ac:spMkLst>
            <pc:docMk/>
            <pc:sldMk cId="3460687292" sldId="811"/>
            <ac:spMk id="19" creationId="{39114AEE-DC4A-4A83-8A55-285EFED41824}"/>
          </ac:spMkLst>
        </pc:spChg>
        <pc:spChg chg="del">
          <ac:chgData name="Lê Tấn Toàn" userId="ec70bce7-90d0-4b66-a873-6e7e3cd4b2c4" providerId="ADAL" clId="{19881877-2B94-49AD-BB8B-F3DB5000BBDE}" dt="2024-05-13T02:29:11.926" v="2643" actId="478"/>
          <ac:spMkLst>
            <pc:docMk/>
            <pc:sldMk cId="3460687292" sldId="811"/>
            <ac:spMk id="20" creationId="{29F1F926-D2DA-8146-4DE2-5FD38DF1552B}"/>
          </ac:spMkLst>
        </pc:spChg>
        <pc:spChg chg="del">
          <ac:chgData name="Lê Tấn Toàn" userId="ec70bce7-90d0-4b66-a873-6e7e3cd4b2c4" providerId="ADAL" clId="{19881877-2B94-49AD-BB8B-F3DB5000BBDE}" dt="2024-05-13T02:29:11.926" v="2643" actId="478"/>
          <ac:spMkLst>
            <pc:docMk/>
            <pc:sldMk cId="3460687292" sldId="811"/>
            <ac:spMk id="21" creationId="{2A837342-3855-6434-813E-7734A5035742}"/>
          </ac:spMkLst>
        </pc:spChg>
        <pc:spChg chg="del">
          <ac:chgData name="Lê Tấn Toàn" userId="ec70bce7-90d0-4b66-a873-6e7e3cd4b2c4" providerId="ADAL" clId="{19881877-2B94-49AD-BB8B-F3DB5000BBDE}" dt="2024-05-13T02:29:18.234" v="2646" actId="478"/>
          <ac:spMkLst>
            <pc:docMk/>
            <pc:sldMk cId="3460687292" sldId="811"/>
            <ac:spMk id="22" creationId="{D5C1B6F2-B099-362E-FFCC-A877A414DC12}"/>
          </ac:spMkLst>
        </pc:spChg>
        <pc:spChg chg="del">
          <ac:chgData name="Lê Tấn Toàn" userId="ec70bce7-90d0-4b66-a873-6e7e3cd4b2c4" providerId="ADAL" clId="{19881877-2B94-49AD-BB8B-F3DB5000BBDE}" dt="2024-05-13T02:29:18.234" v="2646" actId="478"/>
          <ac:spMkLst>
            <pc:docMk/>
            <pc:sldMk cId="3460687292" sldId="811"/>
            <ac:spMk id="23" creationId="{7E446168-6997-75FB-913D-1E2FFD2031C5}"/>
          </ac:spMkLst>
        </pc:spChg>
        <pc:graphicFrameChg chg="add del mod">
          <ac:chgData name="Lê Tấn Toàn" userId="ec70bce7-90d0-4b66-a873-6e7e3cd4b2c4" providerId="ADAL" clId="{19881877-2B94-49AD-BB8B-F3DB5000BBDE}" dt="2024-05-13T02:29:30.367" v="2649" actId="478"/>
          <ac:graphicFrameMkLst>
            <pc:docMk/>
            <pc:sldMk cId="3460687292" sldId="811"/>
            <ac:graphicFrameMk id="5" creationId="{A81CC864-E55F-B064-3DEE-97EC12DF16D1}"/>
          </ac:graphicFrameMkLst>
        </pc:graphicFrameChg>
        <pc:graphicFrameChg chg="del">
          <ac:chgData name="Lê Tấn Toàn" userId="ec70bce7-90d0-4b66-a873-6e7e3cd4b2c4" providerId="ADAL" clId="{19881877-2B94-49AD-BB8B-F3DB5000BBDE}" dt="2024-05-13T02:29:08.224" v="2641" actId="478"/>
          <ac:graphicFrameMkLst>
            <pc:docMk/>
            <pc:sldMk cId="3460687292" sldId="811"/>
            <ac:graphicFrameMk id="6" creationId="{9262144C-2D75-E97C-4620-323EE3DF579D}"/>
          </ac:graphicFrameMkLst>
        </pc:graphicFrameChg>
        <pc:graphicFrameChg chg="del">
          <ac:chgData name="Lê Tấn Toàn" userId="ec70bce7-90d0-4b66-a873-6e7e3cd4b2c4" providerId="ADAL" clId="{19881877-2B94-49AD-BB8B-F3DB5000BBDE}" dt="2024-05-13T02:29:09.510" v="2642" actId="478"/>
          <ac:graphicFrameMkLst>
            <pc:docMk/>
            <pc:sldMk cId="3460687292" sldId="811"/>
            <ac:graphicFrameMk id="8" creationId="{806B1CAA-49B6-E222-22DB-D40DF99B49BE}"/>
          </ac:graphicFrameMkLst>
        </pc:graphicFrameChg>
        <pc:picChg chg="del">
          <ac:chgData name="Lê Tấn Toàn" userId="ec70bce7-90d0-4b66-a873-6e7e3cd4b2c4" providerId="ADAL" clId="{19881877-2B94-49AD-BB8B-F3DB5000BBDE}" dt="2024-05-13T03:09:36.890" v="5936" actId="478"/>
          <ac:picMkLst>
            <pc:docMk/>
            <pc:sldMk cId="3460687292" sldId="811"/>
            <ac:picMk id="14" creationId="{44422534-07D4-425F-B633-3EB79D01DAFA}"/>
          </ac:picMkLst>
        </pc:picChg>
      </pc:sldChg>
      <pc:sldChg chg="addSp delSp modSp add mod">
        <pc:chgData name="Lê Tấn Toàn" userId="ec70bce7-90d0-4b66-a873-6e7e3cd4b2c4" providerId="ADAL" clId="{19881877-2B94-49AD-BB8B-F3DB5000BBDE}" dt="2024-05-14T04:39:05.751" v="8069" actId="20577"/>
        <pc:sldMkLst>
          <pc:docMk/>
          <pc:sldMk cId="523354914" sldId="812"/>
        </pc:sldMkLst>
        <pc:spChg chg="add mod">
          <ac:chgData name="Lê Tấn Toàn" userId="ec70bce7-90d0-4b66-a873-6e7e3cd4b2c4" providerId="ADAL" clId="{19881877-2B94-49AD-BB8B-F3DB5000BBDE}" dt="2024-05-14T04:39:05.751" v="8069" actId="20577"/>
          <ac:spMkLst>
            <pc:docMk/>
            <pc:sldMk cId="523354914" sldId="812"/>
            <ac:spMk id="4" creationId="{32018E0F-4444-A5D9-182C-F458849CEC80}"/>
          </ac:spMkLst>
        </pc:spChg>
        <pc:spChg chg="mod">
          <ac:chgData name="Lê Tấn Toàn" userId="ec70bce7-90d0-4b66-a873-6e7e3cd4b2c4" providerId="ADAL" clId="{19881877-2B94-49AD-BB8B-F3DB5000BBDE}" dt="2024-05-14T04:36:55.637" v="7982" actId="164"/>
          <ac:spMkLst>
            <pc:docMk/>
            <pc:sldMk cId="523354914" sldId="812"/>
            <ac:spMk id="6" creationId="{B56117D5-EAE5-54EA-79E8-8D402F9D0A82}"/>
          </ac:spMkLst>
        </pc:spChg>
        <pc:spChg chg="mod">
          <ac:chgData name="Lê Tấn Toàn" userId="ec70bce7-90d0-4b66-a873-6e7e3cd4b2c4" providerId="ADAL" clId="{19881877-2B94-49AD-BB8B-F3DB5000BBDE}" dt="2024-05-14T04:36:55.637" v="7982" actId="164"/>
          <ac:spMkLst>
            <pc:docMk/>
            <pc:sldMk cId="523354914" sldId="812"/>
            <ac:spMk id="7" creationId="{65ECC137-8F96-8171-D497-9193CA28AE93}"/>
          </ac:spMkLst>
        </pc:spChg>
        <pc:spChg chg="mod">
          <ac:chgData name="Lê Tấn Toàn" userId="ec70bce7-90d0-4b66-a873-6e7e3cd4b2c4" providerId="ADAL" clId="{19881877-2B94-49AD-BB8B-F3DB5000BBDE}" dt="2024-05-14T04:36:55.637" v="7982" actId="164"/>
          <ac:spMkLst>
            <pc:docMk/>
            <pc:sldMk cId="523354914" sldId="812"/>
            <ac:spMk id="8" creationId="{C4EA21A1-C6A6-97DE-BE3D-1525DD27707E}"/>
          </ac:spMkLst>
        </pc:spChg>
        <pc:spChg chg="mod">
          <ac:chgData name="Lê Tấn Toàn" userId="ec70bce7-90d0-4b66-a873-6e7e3cd4b2c4" providerId="ADAL" clId="{19881877-2B94-49AD-BB8B-F3DB5000BBDE}" dt="2024-05-14T04:36:55.637" v="7982" actId="164"/>
          <ac:spMkLst>
            <pc:docMk/>
            <pc:sldMk cId="523354914" sldId="812"/>
            <ac:spMk id="10" creationId="{5F975DAD-37B2-E577-89B6-E94756C41C07}"/>
          </ac:spMkLst>
        </pc:spChg>
        <pc:spChg chg="mod">
          <ac:chgData name="Lê Tấn Toàn" userId="ec70bce7-90d0-4b66-a873-6e7e3cd4b2c4" providerId="ADAL" clId="{19881877-2B94-49AD-BB8B-F3DB5000BBDE}" dt="2024-05-14T04:36:55.637" v="7982" actId="164"/>
          <ac:spMkLst>
            <pc:docMk/>
            <pc:sldMk cId="523354914" sldId="812"/>
            <ac:spMk id="20" creationId="{3855129C-D7DC-E6C7-8BA0-0E500CB9F7AB}"/>
          </ac:spMkLst>
        </pc:spChg>
        <pc:spChg chg="mod">
          <ac:chgData name="Lê Tấn Toàn" userId="ec70bce7-90d0-4b66-a873-6e7e3cd4b2c4" providerId="ADAL" clId="{19881877-2B94-49AD-BB8B-F3DB5000BBDE}" dt="2024-05-14T04:36:55.637" v="7982" actId="164"/>
          <ac:spMkLst>
            <pc:docMk/>
            <pc:sldMk cId="523354914" sldId="812"/>
            <ac:spMk id="21" creationId="{463605C9-F016-2DCC-FD5D-ADFC7B0986B5}"/>
          </ac:spMkLst>
        </pc:spChg>
        <pc:spChg chg="mod">
          <ac:chgData name="Lê Tấn Toàn" userId="ec70bce7-90d0-4b66-a873-6e7e3cd4b2c4" providerId="ADAL" clId="{19881877-2B94-49AD-BB8B-F3DB5000BBDE}" dt="2024-05-14T04:36:55.637" v="7982" actId="164"/>
          <ac:spMkLst>
            <pc:docMk/>
            <pc:sldMk cId="523354914" sldId="812"/>
            <ac:spMk id="22" creationId="{AC920804-3C35-0353-27B1-C5AD157E7393}"/>
          </ac:spMkLst>
        </pc:spChg>
        <pc:grpChg chg="add mod">
          <ac:chgData name="Lê Tấn Toàn" userId="ec70bce7-90d0-4b66-a873-6e7e3cd4b2c4" providerId="ADAL" clId="{19881877-2B94-49AD-BB8B-F3DB5000BBDE}" dt="2024-05-14T04:36:59.357" v="7983" actId="1076"/>
          <ac:grpSpMkLst>
            <pc:docMk/>
            <pc:sldMk cId="523354914" sldId="812"/>
            <ac:grpSpMk id="2" creationId="{3865A33D-8500-8D98-10C0-2F2F4735157D}"/>
          </ac:grpSpMkLst>
        </pc:grpChg>
        <pc:graphicFrameChg chg="mod">
          <ac:chgData name="Lê Tấn Toàn" userId="ec70bce7-90d0-4b66-a873-6e7e3cd4b2c4" providerId="ADAL" clId="{19881877-2B94-49AD-BB8B-F3DB5000BBDE}" dt="2024-05-14T04:36:48.494" v="7981" actId="478"/>
          <ac:graphicFrameMkLst>
            <pc:docMk/>
            <pc:sldMk cId="523354914" sldId="812"/>
            <ac:graphicFrameMk id="19" creationId="{F4DC4005-E2EC-4342-98DE-E527C91BCFFC}"/>
          </ac:graphicFrameMkLst>
        </pc:graphicFrameChg>
        <pc:picChg chg="add mod">
          <ac:chgData name="Lê Tấn Toàn" userId="ec70bce7-90d0-4b66-a873-6e7e3cd4b2c4" providerId="ADAL" clId="{19881877-2B94-49AD-BB8B-F3DB5000BBDE}" dt="2024-05-14T04:37:15.025" v="7986" actId="14100"/>
          <ac:picMkLst>
            <pc:docMk/>
            <pc:sldMk cId="523354914" sldId="812"/>
            <ac:picMk id="3" creationId="{50440074-F284-FDF8-A46A-B0E9499B8FA8}"/>
          </ac:picMkLst>
        </pc:picChg>
        <pc:picChg chg="del">
          <ac:chgData name="Lê Tấn Toàn" userId="ec70bce7-90d0-4b66-a873-6e7e3cd4b2c4" providerId="ADAL" clId="{19881877-2B94-49AD-BB8B-F3DB5000BBDE}" dt="2024-05-14T04:36:34.740" v="7979" actId="478"/>
          <ac:picMkLst>
            <pc:docMk/>
            <pc:sldMk cId="523354914" sldId="812"/>
            <ac:picMk id="5" creationId="{BDB7ABDA-7265-B021-2CC6-22621BEF8C05}"/>
          </ac:picMkLst>
        </pc:picChg>
      </pc:sldChg>
      <pc:sldChg chg="add del">
        <pc:chgData name="Lê Tấn Toàn" userId="ec70bce7-90d0-4b66-a873-6e7e3cd4b2c4" providerId="ADAL" clId="{19881877-2B94-49AD-BB8B-F3DB5000BBDE}" dt="2024-05-13T03:09:05.902" v="5932"/>
        <pc:sldMkLst>
          <pc:docMk/>
          <pc:sldMk cId="3452147430" sldId="812"/>
        </pc:sldMkLst>
      </pc:sldChg>
      <pc:sldChg chg="addSp delSp modSp add mod">
        <pc:chgData name="Lê Tấn Toàn" userId="ec70bce7-90d0-4b66-a873-6e7e3cd4b2c4" providerId="ADAL" clId="{19881877-2B94-49AD-BB8B-F3DB5000BBDE}" dt="2024-05-14T11:52:51.750" v="10674" actId="20577"/>
        <pc:sldMkLst>
          <pc:docMk/>
          <pc:sldMk cId="79215552" sldId="813"/>
        </pc:sldMkLst>
        <pc:spChg chg="mod">
          <ac:chgData name="Lê Tấn Toàn" userId="ec70bce7-90d0-4b66-a873-6e7e3cd4b2c4" providerId="ADAL" clId="{19881877-2B94-49AD-BB8B-F3DB5000BBDE}" dt="2024-05-14T11:52:51.750" v="10674" actId="20577"/>
          <ac:spMkLst>
            <pc:docMk/>
            <pc:sldMk cId="79215552" sldId="813"/>
            <ac:spMk id="6" creationId="{965B8E1D-54AA-A9C7-1230-8BF623E60DE2}"/>
          </ac:spMkLst>
        </pc:spChg>
        <pc:spChg chg="add del mod">
          <ac:chgData name="Lê Tấn Toàn" userId="ec70bce7-90d0-4b66-a873-6e7e3cd4b2c4" providerId="ADAL" clId="{19881877-2B94-49AD-BB8B-F3DB5000BBDE}" dt="2024-05-14T04:14:30.706" v="6678" actId="478"/>
          <ac:spMkLst>
            <pc:docMk/>
            <pc:sldMk cId="79215552" sldId="813"/>
            <ac:spMk id="14" creationId="{B2D2412F-BCC6-6219-C2A1-1B76FD95DB1D}"/>
          </ac:spMkLst>
        </pc:spChg>
        <pc:graphicFrameChg chg="del">
          <ac:chgData name="Lê Tấn Toàn" userId="ec70bce7-90d0-4b66-a873-6e7e3cd4b2c4" providerId="ADAL" clId="{19881877-2B94-49AD-BB8B-F3DB5000BBDE}" dt="2024-05-14T00:29:55.090" v="6163" actId="478"/>
          <ac:graphicFrameMkLst>
            <pc:docMk/>
            <pc:sldMk cId="79215552" sldId="813"/>
            <ac:graphicFrameMk id="4" creationId="{50D1C932-289A-E7BB-9937-86412DB4F3B2}"/>
          </ac:graphicFrameMkLst>
        </pc:graphicFrameChg>
      </pc:sldChg>
      <pc:sldChg chg="new del">
        <pc:chgData name="Lê Tấn Toàn" userId="ec70bce7-90d0-4b66-a873-6e7e3cd4b2c4" providerId="ADAL" clId="{19881877-2B94-49AD-BB8B-F3DB5000BBDE}" dt="2024-05-14T00:29:15.291" v="6157" actId="680"/>
        <pc:sldMkLst>
          <pc:docMk/>
          <pc:sldMk cId="2819439249" sldId="813"/>
        </pc:sldMkLst>
      </pc:sldChg>
      <pc:sldChg chg="new del">
        <pc:chgData name="Lê Tấn Toàn" userId="ec70bce7-90d0-4b66-a873-6e7e3cd4b2c4" providerId="ADAL" clId="{19881877-2B94-49AD-BB8B-F3DB5000BBDE}" dt="2024-05-14T00:29:06.287" v="6154" actId="680"/>
        <pc:sldMkLst>
          <pc:docMk/>
          <pc:sldMk cId="4207560043" sldId="813"/>
        </pc:sldMkLst>
      </pc:sldChg>
      <pc:sldChg chg="addSp delSp modSp add del mod">
        <pc:chgData name="Lê Tấn Toàn" userId="ec70bce7-90d0-4b66-a873-6e7e3cd4b2c4" providerId="ADAL" clId="{19881877-2B94-49AD-BB8B-F3DB5000BBDE}" dt="2024-05-14T06:15:28.927" v="8143" actId="2696"/>
        <pc:sldMkLst>
          <pc:docMk/>
          <pc:sldMk cId="1461785670" sldId="814"/>
        </pc:sldMkLst>
        <pc:spChg chg="del">
          <ac:chgData name="Lê Tấn Toàn" userId="ec70bce7-90d0-4b66-a873-6e7e3cd4b2c4" providerId="ADAL" clId="{19881877-2B94-49AD-BB8B-F3DB5000BBDE}" dt="2024-05-14T06:12:45.958" v="8108" actId="478"/>
          <ac:spMkLst>
            <pc:docMk/>
            <pc:sldMk cId="1461785670" sldId="814"/>
            <ac:spMk id="2" creationId="{DF7D99A0-0F8A-7E53-9DF0-83D7E228C5DF}"/>
          </ac:spMkLst>
        </pc:spChg>
        <pc:graphicFrameChg chg="add mod modGraphic">
          <ac:chgData name="Lê Tấn Toàn" userId="ec70bce7-90d0-4b66-a873-6e7e3cd4b2c4" providerId="ADAL" clId="{19881877-2B94-49AD-BB8B-F3DB5000BBDE}" dt="2024-05-14T06:14:42.945" v="8142" actId="20577"/>
          <ac:graphicFrameMkLst>
            <pc:docMk/>
            <pc:sldMk cId="1461785670" sldId="814"/>
            <ac:graphicFrameMk id="3" creationId="{D7D1A9AA-3286-8E38-1014-134D98E837D4}"/>
          </ac:graphicFrameMkLst>
        </pc:graphicFrameChg>
      </pc:sldChg>
      <pc:sldChg chg="add del">
        <pc:chgData name="Lê Tấn Toàn" userId="ec70bce7-90d0-4b66-a873-6e7e3cd4b2c4" providerId="ADAL" clId="{19881877-2B94-49AD-BB8B-F3DB5000BBDE}" dt="2024-05-14T04:26:08.554" v="7216"/>
        <pc:sldMkLst>
          <pc:docMk/>
          <pc:sldMk cId="2110240511" sldId="814"/>
        </pc:sldMkLst>
      </pc:sldChg>
      <pc:sldChg chg="addSp delSp modSp add mod">
        <pc:chgData name="Lê Tấn Toàn" userId="ec70bce7-90d0-4b66-a873-6e7e3cd4b2c4" providerId="ADAL" clId="{19881877-2B94-49AD-BB8B-F3DB5000BBDE}" dt="2024-05-14T07:37:56.923" v="8385" actId="20577"/>
        <pc:sldMkLst>
          <pc:docMk/>
          <pc:sldMk cId="3831185386" sldId="814"/>
        </pc:sldMkLst>
        <pc:spChg chg="del">
          <ac:chgData name="Lê Tấn Toàn" userId="ec70bce7-90d0-4b66-a873-6e7e3cd4b2c4" providerId="ADAL" clId="{19881877-2B94-49AD-BB8B-F3DB5000BBDE}" dt="2024-05-14T07:24:39.163" v="8184" actId="478"/>
          <ac:spMkLst>
            <pc:docMk/>
            <pc:sldMk cId="3831185386" sldId="814"/>
            <ac:spMk id="2" creationId="{DF7D99A0-0F8A-7E53-9DF0-83D7E228C5DF}"/>
          </ac:spMkLst>
        </pc:spChg>
        <pc:spChg chg="mod">
          <ac:chgData name="Lê Tấn Toàn" userId="ec70bce7-90d0-4b66-a873-6e7e3cd4b2c4" providerId="ADAL" clId="{19881877-2B94-49AD-BB8B-F3DB5000BBDE}" dt="2024-05-14T07:33:27.130" v="8236" actId="20577"/>
          <ac:spMkLst>
            <pc:docMk/>
            <pc:sldMk cId="3831185386" sldId="814"/>
            <ac:spMk id="19" creationId="{39114AEE-DC4A-4A83-8A55-285EFED41824}"/>
          </ac:spMkLst>
        </pc:spChg>
        <pc:graphicFrameChg chg="add mod">
          <ac:chgData name="Lê Tấn Toàn" userId="ec70bce7-90d0-4b66-a873-6e7e3cd4b2c4" providerId="ADAL" clId="{19881877-2B94-49AD-BB8B-F3DB5000BBDE}" dt="2024-05-14T07:37:56.923" v="8385" actId="20577"/>
          <ac:graphicFrameMkLst>
            <pc:docMk/>
            <pc:sldMk cId="3831185386" sldId="814"/>
            <ac:graphicFrameMk id="5" creationId="{9675DB19-3AB0-BE43-6633-F78274D4D6C2}"/>
          </ac:graphicFrameMkLst>
        </pc:graphicFrameChg>
      </pc:sldChg>
      <pc:sldChg chg="addSp delSp modSp add mod setBg">
        <pc:chgData name="Lê Tấn Toàn" userId="ec70bce7-90d0-4b66-a873-6e7e3cd4b2c4" providerId="ADAL" clId="{19881877-2B94-49AD-BB8B-F3DB5000BBDE}" dt="2024-05-14T11:44:34.376" v="10058" actId="20577"/>
        <pc:sldMkLst>
          <pc:docMk/>
          <pc:sldMk cId="754709677" sldId="815"/>
        </pc:sldMkLst>
        <pc:spChg chg="add mod">
          <ac:chgData name="Lê Tấn Toàn" userId="ec70bce7-90d0-4b66-a873-6e7e3cd4b2c4" providerId="ADAL" clId="{19881877-2B94-49AD-BB8B-F3DB5000BBDE}" dt="2024-05-14T11:44:34.376" v="10058" actId="20577"/>
          <ac:spMkLst>
            <pc:docMk/>
            <pc:sldMk cId="754709677" sldId="815"/>
            <ac:spMk id="2" creationId="{168FFC83-4833-A62F-8A23-2740295A7979}"/>
          </ac:spMkLst>
        </pc:spChg>
        <pc:graphicFrameChg chg="del mod">
          <ac:chgData name="Lê Tấn Toàn" userId="ec70bce7-90d0-4b66-a873-6e7e3cd4b2c4" providerId="ADAL" clId="{19881877-2B94-49AD-BB8B-F3DB5000BBDE}" dt="2024-05-14T11:26:09.349" v="8390" actId="478"/>
          <ac:graphicFrameMkLst>
            <pc:docMk/>
            <pc:sldMk cId="754709677" sldId="815"/>
            <ac:graphicFrameMk id="5" creationId="{E7E44CAB-9A02-5492-DBFB-B873C7306681}"/>
          </ac:graphicFrameMkLst>
        </pc:graphicFrameChg>
        <pc:graphicFrameChg chg="mod">
          <ac:chgData name="Lê Tấn Toàn" userId="ec70bce7-90d0-4b66-a873-6e7e3cd4b2c4" providerId="ADAL" clId="{19881877-2B94-49AD-BB8B-F3DB5000BBDE}" dt="2024-05-14T11:36:38.630" v="9082" actId="14100"/>
          <ac:graphicFrameMkLst>
            <pc:docMk/>
            <pc:sldMk cId="754709677" sldId="815"/>
            <ac:graphicFrameMk id="6" creationId="{D53682AE-292A-6463-37F8-2603B137603F}"/>
          </ac:graphicFrameMkLst>
        </pc:graphicFrameChg>
        <pc:picChg chg="del">
          <ac:chgData name="Lê Tấn Toàn" userId="ec70bce7-90d0-4b66-a873-6e7e3cd4b2c4" providerId="ADAL" clId="{19881877-2B94-49AD-BB8B-F3DB5000BBDE}" dt="2024-05-14T11:36:11.565" v="9074" actId="478"/>
          <ac:picMkLst>
            <pc:docMk/>
            <pc:sldMk cId="754709677" sldId="815"/>
            <ac:picMk id="8" creationId="{444AD6EF-607B-BC9A-47E4-A842F29A61AB}"/>
          </ac:picMkLst>
        </pc:picChg>
      </pc:sldChg>
      <pc:sldChg chg="modSp add mod setBg">
        <pc:chgData name="Lê Tấn Toàn" userId="ec70bce7-90d0-4b66-a873-6e7e3cd4b2c4" providerId="ADAL" clId="{19881877-2B94-49AD-BB8B-F3DB5000BBDE}" dt="2024-05-15T03:59:38.728" v="12690" actId="20577"/>
        <pc:sldMkLst>
          <pc:docMk/>
          <pc:sldMk cId="388448727" sldId="816"/>
        </pc:sldMkLst>
        <pc:spChg chg="mod">
          <ac:chgData name="Lê Tấn Toàn" userId="ec70bce7-90d0-4b66-a873-6e7e3cd4b2c4" providerId="ADAL" clId="{19881877-2B94-49AD-BB8B-F3DB5000BBDE}" dt="2024-05-15T03:59:38.728" v="12690" actId="20577"/>
          <ac:spMkLst>
            <pc:docMk/>
            <pc:sldMk cId="388448727" sldId="816"/>
            <ac:spMk id="18" creationId="{20CF6BFF-A75F-462D-88E3-1522AA32B31D}"/>
          </ac:spMkLst>
        </pc:spChg>
      </pc:sldChg>
      <pc:sldChg chg="add del setBg">
        <pc:chgData name="Lê Tấn Toàn" userId="ec70bce7-90d0-4b66-a873-6e7e3cd4b2c4" providerId="ADAL" clId="{19881877-2B94-49AD-BB8B-F3DB5000BBDE}" dt="2024-05-14T11:28:24.653" v="8401"/>
        <pc:sldMkLst>
          <pc:docMk/>
          <pc:sldMk cId="1412315989" sldId="81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ABD68A8-85AF-46B5-BF18-860F3EA91291}" type="presOf" srcId="{F6FEADD9-F67D-41F5-BA4C-3C84956E7F46}" destId="{AAE7A1E6-6847-453D-B55B-8A82BF138C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046201-5C4D-445E-BF0B-5C6D2B0A1945}">
      <dgm:prSet phldrT="[Text]" custT="1"/>
      <dgm:spPr>
        <a:solidFill>
          <a:srgbClr val="29CBB8"/>
        </a:solidFill>
      </dgm:spPr>
      <dgm:t>
        <a:bodyPr/>
        <a:lstStyle/>
        <a:p>
          <a:r>
            <a:rPr lang="en-US" sz="4400"/>
            <a:t>1</a:t>
          </a:r>
          <a:endParaRPr lang="en-US" sz="4400" dirty="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pPr marL="0" indent="0" algn="ctr">
            <a:buFontTx/>
            <a:buNone/>
          </a:pPr>
          <a:r>
            <a:rPr lang="vi-VN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ổng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quan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về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Chương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trình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Appmeter</a:t>
          </a:r>
          <a:r>
            <a:rPr lang="vi-VN" sz="2600" b="1" dirty="0" smtClean="0"/>
            <a:t>:</a:t>
          </a:r>
          <a:endParaRPr lang="en-US" sz="2600" dirty="0">
            <a:solidFill>
              <a:srgbClr val="1A149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0" presStyleCnt="1" custLinFactNeighborX="-6" custLinFactNeighborY="-350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0" presStyleCnt="1" custScaleX="259632" custLinFactNeighborX="50864" custLinFactNeighborY="-194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694C1830-415F-41A8-8114-D65FE9C93DB1}" type="presOf" srcId="{C59269D0-92A5-481C-BA64-727AFB0DD545}" destId="{B37A5355-225B-4C6F-AED7-6C620F99EECC}" srcOrd="0" destOrd="0" presId="urn:microsoft.com/office/officeart/2005/8/layout/vList5"/>
    <dgm:cxn modelId="{B8AF1086-D7BE-446F-9133-738B599E9A7D}" srcId="{F6FEADD9-F67D-41F5-BA4C-3C84956E7F46}" destId="{AA046201-5C4D-445E-BF0B-5C6D2B0A1945}" srcOrd="0" destOrd="0" parTransId="{FE92FC33-5E0F-4302-9E80-A69E8ACDDE56}" sibTransId="{40767EFF-7D52-4469-ACEE-7D28E67337E2}"/>
    <dgm:cxn modelId="{07DCD3F6-62D0-4D30-A587-5A63E40D2530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0ABD68A8-85AF-46B5-BF18-860F3EA91291}" type="presOf" srcId="{F6FEADD9-F67D-41F5-BA4C-3C84956E7F46}" destId="{AAE7A1E6-6847-453D-B55B-8A82BF138C1D}" srcOrd="0" destOrd="0" presId="urn:microsoft.com/office/officeart/2005/8/layout/vList5"/>
    <dgm:cxn modelId="{5A661BF0-A4F1-4731-AD74-C97BA9E3B849}" type="presParOf" srcId="{AAE7A1E6-6847-453D-B55B-8A82BF138C1D}" destId="{85B8F607-FDD8-476A-ADBE-E1250824F294}" srcOrd="0" destOrd="0" presId="urn:microsoft.com/office/officeart/2005/8/layout/vList5"/>
    <dgm:cxn modelId="{1867833F-59C7-4879-94FE-D7E60CE93F11}" type="presParOf" srcId="{85B8F607-FDD8-476A-ADBE-E1250824F294}" destId="{C04276DC-EE64-470A-B8BC-09067B8045FA}" srcOrd="0" destOrd="0" presId="urn:microsoft.com/office/officeart/2005/8/layout/vList5"/>
    <dgm:cxn modelId="{1D2F77F3-DA2B-4305-9263-37A9614BEF9E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ABD68A8-85AF-46B5-BF18-860F3EA91291}" type="presOf" srcId="{F6FEADD9-F67D-41F5-BA4C-3C84956E7F46}" destId="{AAE7A1E6-6847-453D-B55B-8A82BF138C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9269D0-92A5-481C-BA64-727AFB0DD545}">
      <dgm:prSet phldrT="[Text]" custT="1"/>
      <dgm:spPr/>
      <dgm:t>
        <a:bodyPr/>
        <a:lstStyle/>
        <a:p>
          <a:pPr marL="0" indent="0" algn="ctr">
            <a:buFontTx/>
            <a:buNone/>
          </a:pP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Dữ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liệu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dùng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để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phục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vụ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cho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công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tác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theo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dõi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và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dự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báo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phụ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tải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TSTL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hàng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tháng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</a:t>
          </a:r>
          <a:endParaRPr lang="en-US" sz="2600" b="1" dirty="0">
            <a:solidFill>
              <a:srgbClr val="164397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>
        <a:solidFill>
          <a:srgbClr val="29CBB8"/>
        </a:solidFill>
      </dgm:spPr>
      <dgm:t>
        <a:bodyPr/>
        <a:lstStyle/>
        <a:p>
          <a:r>
            <a:rPr lang="en-US" sz="4400" dirty="0"/>
            <a:t>2</a:t>
          </a:r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0" presStyleCnt="1" custLinFactNeighborX="-6" custLinFactNeighborY="-350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0" presStyleCnt="1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694C1830-415F-41A8-8114-D65FE9C93DB1}" type="presOf" srcId="{C59269D0-92A5-481C-BA64-727AFB0DD545}" destId="{B37A5355-225B-4C6F-AED7-6C620F99EECC}" srcOrd="0" destOrd="0" presId="urn:microsoft.com/office/officeart/2005/8/layout/vList5"/>
    <dgm:cxn modelId="{B8AF1086-D7BE-446F-9133-738B599E9A7D}" srcId="{F6FEADD9-F67D-41F5-BA4C-3C84956E7F46}" destId="{AA046201-5C4D-445E-BF0B-5C6D2B0A1945}" srcOrd="0" destOrd="0" parTransId="{FE92FC33-5E0F-4302-9E80-A69E8ACDDE56}" sibTransId="{40767EFF-7D52-4469-ACEE-7D28E67337E2}"/>
    <dgm:cxn modelId="{07DCD3F6-62D0-4D30-A587-5A63E40D2530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0ABD68A8-85AF-46B5-BF18-860F3EA91291}" type="presOf" srcId="{F6FEADD9-F67D-41F5-BA4C-3C84956E7F46}" destId="{AAE7A1E6-6847-453D-B55B-8A82BF138C1D}" srcOrd="0" destOrd="0" presId="urn:microsoft.com/office/officeart/2005/8/layout/vList5"/>
    <dgm:cxn modelId="{5A661BF0-A4F1-4731-AD74-C97BA9E3B849}" type="presParOf" srcId="{AAE7A1E6-6847-453D-B55B-8A82BF138C1D}" destId="{85B8F607-FDD8-476A-ADBE-E1250824F294}" srcOrd="0" destOrd="0" presId="urn:microsoft.com/office/officeart/2005/8/layout/vList5"/>
    <dgm:cxn modelId="{1867833F-59C7-4879-94FE-D7E60CE93F11}" type="presParOf" srcId="{85B8F607-FDD8-476A-ADBE-E1250824F294}" destId="{C04276DC-EE64-470A-B8BC-09067B8045FA}" srcOrd="0" destOrd="0" presId="urn:microsoft.com/office/officeart/2005/8/layout/vList5"/>
    <dgm:cxn modelId="{1D2F77F3-DA2B-4305-9263-37A9614BEF9E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ABD68A8-85AF-46B5-BF18-860F3EA91291}" type="presOf" srcId="{F6FEADD9-F67D-41F5-BA4C-3C84956E7F46}" destId="{AAE7A1E6-6847-453D-B55B-8A82BF138C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9269D0-92A5-481C-BA64-727AFB0DD545}">
      <dgm:prSet phldrT="[Text]" custT="1"/>
      <dgm:spPr/>
      <dgm:t>
        <a:bodyPr/>
        <a:lstStyle/>
        <a:p>
          <a:pPr marL="0" indent="0" algn="ctr">
            <a:buFontTx/>
            <a:buNone/>
          </a:pP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Mặt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hạn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chế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khi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áp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dụng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Chương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trình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Appmeter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</a:t>
          </a:r>
          <a:endParaRPr lang="en-US" sz="2600" b="1" dirty="0">
            <a:solidFill>
              <a:srgbClr val="164397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>
        <a:solidFill>
          <a:srgbClr val="29CBB8"/>
        </a:solidFill>
      </dgm:spPr>
      <dgm:t>
        <a:bodyPr/>
        <a:lstStyle/>
        <a:p>
          <a:r>
            <a:rPr lang="en-US" sz="4400" dirty="0"/>
            <a:t>3</a:t>
          </a:r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0" presStyleCnt="1" custLinFactNeighborX="-6" custLinFactNeighborY="-350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0" presStyleCnt="1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694C1830-415F-41A8-8114-D65FE9C93DB1}" type="presOf" srcId="{C59269D0-92A5-481C-BA64-727AFB0DD545}" destId="{B37A5355-225B-4C6F-AED7-6C620F99EECC}" srcOrd="0" destOrd="0" presId="urn:microsoft.com/office/officeart/2005/8/layout/vList5"/>
    <dgm:cxn modelId="{B8AF1086-D7BE-446F-9133-738B599E9A7D}" srcId="{F6FEADD9-F67D-41F5-BA4C-3C84956E7F46}" destId="{AA046201-5C4D-445E-BF0B-5C6D2B0A1945}" srcOrd="0" destOrd="0" parTransId="{FE92FC33-5E0F-4302-9E80-A69E8ACDDE56}" sibTransId="{40767EFF-7D52-4469-ACEE-7D28E67337E2}"/>
    <dgm:cxn modelId="{07DCD3F6-62D0-4D30-A587-5A63E40D2530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0ABD68A8-85AF-46B5-BF18-860F3EA91291}" type="presOf" srcId="{F6FEADD9-F67D-41F5-BA4C-3C84956E7F46}" destId="{AAE7A1E6-6847-453D-B55B-8A82BF138C1D}" srcOrd="0" destOrd="0" presId="urn:microsoft.com/office/officeart/2005/8/layout/vList5"/>
    <dgm:cxn modelId="{5A661BF0-A4F1-4731-AD74-C97BA9E3B849}" type="presParOf" srcId="{AAE7A1E6-6847-453D-B55B-8A82BF138C1D}" destId="{85B8F607-FDD8-476A-ADBE-E1250824F294}" srcOrd="0" destOrd="0" presId="urn:microsoft.com/office/officeart/2005/8/layout/vList5"/>
    <dgm:cxn modelId="{1867833F-59C7-4879-94FE-D7E60CE93F11}" type="presParOf" srcId="{85B8F607-FDD8-476A-ADBE-E1250824F294}" destId="{C04276DC-EE64-470A-B8BC-09067B8045FA}" srcOrd="0" destOrd="0" presId="urn:microsoft.com/office/officeart/2005/8/layout/vList5"/>
    <dgm:cxn modelId="{1D2F77F3-DA2B-4305-9263-37A9614BEF9E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ABD68A8-85AF-46B5-BF18-860F3EA91291}" type="presOf" srcId="{F6FEADD9-F67D-41F5-BA4C-3C84956E7F46}" destId="{AAE7A1E6-6847-453D-B55B-8A82BF138C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9269D0-92A5-481C-BA64-727AFB0DD545}">
      <dgm:prSet phldrT="[Text]" custT="1"/>
      <dgm:spPr/>
      <dgm:t>
        <a:bodyPr/>
        <a:lstStyle/>
        <a:p>
          <a:pPr marL="0" indent="0" algn="ctr">
            <a:buFontTx/>
            <a:buNone/>
          </a:pP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Đề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xuất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,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kiến</a:t>
          </a:r>
          <a:r>
            <a:rPr lang="en-US" sz="2600" b="1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nghị</a:t>
          </a:r>
          <a:r>
            <a:rPr lang="en-US" sz="2600" b="1" dirty="0" smtClean="0"/>
            <a:t>: </a:t>
          </a:r>
          <a:r>
            <a:rPr lang="en-US" sz="2600" dirty="0" err="1" smtClean="0">
              <a:solidFill>
                <a:srgbClr val="164397"/>
              </a:solidFill>
              <a:latin typeface="Arial" panose="020B0604020202020204" pitchFamily="34" charset="0"/>
            </a:rPr>
            <a:t>Không</a:t>
          </a:r>
          <a:r>
            <a:rPr lang="en-US" sz="2600" dirty="0" smtClean="0">
              <a:solidFill>
                <a:srgbClr val="164397"/>
              </a:solidFill>
              <a:latin typeface="Arial" panose="020B0604020202020204" pitchFamily="34" charset="0"/>
            </a:rPr>
            <a:t> </a:t>
          </a:r>
          <a:r>
            <a:rPr lang="en-US" sz="2600" dirty="0" err="1" smtClean="0">
              <a:solidFill>
                <a:srgbClr val="164397"/>
              </a:solidFill>
              <a:latin typeface="Arial" panose="020B0604020202020204" pitchFamily="34" charset="0"/>
            </a:rPr>
            <a:t>có</a:t>
          </a:r>
          <a:r>
            <a:rPr lang="en-US" sz="2600" b="1" dirty="0" smtClean="0"/>
            <a:t> </a:t>
          </a:r>
          <a:endParaRPr lang="en-US" sz="2600" b="1" dirty="0">
            <a:solidFill>
              <a:srgbClr val="1A149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>
        <a:solidFill>
          <a:srgbClr val="29CBB8"/>
        </a:solidFill>
      </dgm:spPr>
      <dgm:t>
        <a:bodyPr/>
        <a:lstStyle/>
        <a:p>
          <a:r>
            <a:rPr lang="en-US" sz="4400" dirty="0"/>
            <a:t>4</a:t>
          </a:r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0" presStyleCnt="1" custLinFactNeighborX="-6" custLinFactNeighborY="-350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0" presStyleCnt="1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694C1830-415F-41A8-8114-D65FE9C93DB1}" type="presOf" srcId="{C59269D0-92A5-481C-BA64-727AFB0DD545}" destId="{B37A5355-225B-4C6F-AED7-6C620F99EECC}" srcOrd="0" destOrd="0" presId="urn:microsoft.com/office/officeart/2005/8/layout/vList5"/>
    <dgm:cxn modelId="{B8AF1086-D7BE-446F-9133-738B599E9A7D}" srcId="{F6FEADD9-F67D-41F5-BA4C-3C84956E7F46}" destId="{AA046201-5C4D-445E-BF0B-5C6D2B0A1945}" srcOrd="0" destOrd="0" parTransId="{FE92FC33-5E0F-4302-9E80-A69E8ACDDE56}" sibTransId="{40767EFF-7D52-4469-ACEE-7D28E67337E2}"/>
    <dgm:cxn modelId="{07DCD3F6-62D0-4D30-A587-5A63E40D2530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0ABD68A8-85AF-46B5-BF18-860F3EA91291}" type="presOf" srcId="{F6FEADD9-F67D-41F5-BA4C-3C84956E7F46}" destId="{AAE7A1E6-6847-453D-B55B-8A82BF138C1D}" srcOrd="0" destOrd="0" presId="urn:microsoft.com/office/officeart/2005/8/layout/vList5"/>
    <dgm:cxn modelId="{5A661BF0-A4F1-4731-AD74-C97BA9E3B849}" type="presParOf" srcId="{AAE7A1E6-6847-453D-B55B-8A82BF138C1D}" destId="{85B8F607-FDD8-476A-ADBE-E1250824F294}" srcOrd="0" destOrd="0" presId="urn:microsoft.com/office/officeart/2005/8/layout/vList5"/>
    <dgm:cxn modelId="{1867833F-59C7-4879-94FE-D7E60CE93F11}" type="presParOf" srcId="{85B8F607-FDD8-476A-ADBE-E1250824F294}" destId="{C04276DC-EE64-470A-B8BC-09067B8045FA}" srcOrd="0" destOrd="0" presId="urn:microsoft.com/office/officeart/2005/8/layout/vList5"/>
    <dgm:cxn modelId="{1D2F77F3-DA2B-4305-9263-37A9614BEF9E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A5355-225B-4C6F-AED7-6C620F99EECC}">
      <dsp:nvSpPr>
        <dsp:cNvPr id="0" name=""/>
        <dsp:cNvSpPr/>
      </dsp:nvSpPr>
      <dsp:spPr>
        <a:xfrm rot="5400000">
          <a:off x="5282622" y="-3309500"/>
          <a:ext cx="1464124" cy="83922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vi-VN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ổng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quan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về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Chương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trình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Appmeter</a:t>
          </a:r>
          <a:r>
            <a:rPr lang="vi-VN" sz="2600" b="1" kern="1200" dirty="0" smtClean="0"/>
            <a:t>:</a:t>
          </a:r>
          <a:endParaRPr lang="en-US" sz="2600" kern="1200" dirty="0">
            <a:solidFill>
              <a:srgbClr val="1A149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 rot="-5400000">
        <a:off x="1818569" y="154553"/>
        <a:ext cx="8392231" cy="1464124"/>
      </dsp:txXfrm>
    </dsp:sp>
    <dsp:sp modelId="{C04276DC-EE64-470A-B8BC-09067B8045FA}">
      <dsp:nvSpPr>
        <dsp:cNvPr id="0" name=""/>
        <dsp:cNvSpPr/>
      </dsp:nvSpPr>
      <dsp:spPr>
        <a:xfrm>
          <a:off x="0" y="0"/>
          <a:ext cx="1818200" cy="1830155"/>
        </a:xfrm>
        <a:prstGeom prst="roundRect">
          <a:avLst/>
        </a:prstGeom>
        <a:solidFill>
          <a:srgbClr val="29CBB8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1</a:t>
          </a:r>
          <a:endParaRPr lang="en-US" sz="4400" kern="1200" dirty="0"/>
        </a:p>
      </dsp:txBody>
      <dsp:txXfrm>
        <a:off x="88757" y="88757"/>
        <a:ext cx="1640686" cy="1652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A5355-225B-4C6F-AED7-6C620F99EECC}">
      <dsp:nvSpPr>
        <dsp:cNvPr id="0" name=""/>
        <dsp:cNvSpPr/>
      </dsp:nvSpPr>
      <dsp:spPr>
        <a:xfrm rot="5400000">
          <a:off x="5282438" y="-3281038"/>
          <a:ext cx="1464124" cy="83922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Dữ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liệu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dùng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để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phục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vụ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cho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công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tác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theo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dõi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và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dự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báo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phụ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tải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TSTL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hàng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tháng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</a:t>
          </a:r>
          <a:endParaRPr lang="en-US" sz="2600" b="1" kern="1200" dirty="0">
            <a:solidFill>
              <a:srgbClr val="164397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-5400000">
        <a:off x="1818385" y="183015"/>
        <a:ext cx="8392231" cy="1464124"/>
      </dsp:txXfrm>
    </dsp:sp>
    <dsp:sp modelId="{C04276DC-EE64-470A-B8BC-09067B8045FA}">
      <dsp:nvSpPr>
        <dsp:cNvPr id="0" name=""/>
        <dsp:cNvSpPr/>
      </dsp:nvSpPr>
      <dsp:spPr>
        <a:xfrm>
          <a:off x="0" y="0"/>
          <a:ext cx="1818200" cy="1830155"/>
        </a:xfrm>
        <a:prstGeom prst="roundRect">
          <a:avLst/>
        </a:prstGeom>
        <a:solidFill>
          <a:srgbClr val="29CBB8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2</a:t>
          </a:r>
        </a:p>
      </dsp:txBody>
      <dsp:txXfrm>
        <a:off x="88757" y="88757"/>
        <a:ext cx="1640686" cy="16526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A5355-225B-4C6F-AED7-6C620F99EECC}">
      <dsp:nvSpPr>
        <dsp:cNvPr id="0" name=""/>
        <dsp:cNvSpPr/>
      </dsp:nvSpPr>
      <dsp:spPr>
        <a:xfrm rot="5400000">
          <a:off x="5282438" y="-3281038"/>
          <a:ext cx="1464124" cy="83922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Mặt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hạn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chế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khi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áp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dụng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Chương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trình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Appmeter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</a:t>
          </a:r>
          <a:endParaRPr lang="en-US" sz="2600" b="1" kern="1200" dirty="0">
            <a:solidFill>
              <a:srgbClr val="164397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-5400000">
        <a:off x="1818385" y="183015"/>
        <a:ext cx="8392231" cy="1464124"/>
      </dsp:txXfrm>
    </dsp:sp>
    <dsp:sp modelId="{C04276DC-EE64-470A-B8BC-09067B8045FA}">
      <dsp:nvSpPr>
        <dsp:cNvPr id="0" name=""/>
        <dsp:cNvSpPr/>
      </dsp:nvSpPr>
      <dsp:spPr>
        <a:xfrm>
          <a:off x="0" y="0"/>
          <a:ext cx="1818200" cy="1830155"/>
        </a:xfrm>
        <a:prstGeom prst="roundRect">
          <a:avLst/>
        </a:prstGeom>
        <a:solidFill>
          <a:srgbClr val="29CBB8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3</a:t>
          </a:r>
        </a:p>
      </dsp:txBody>
      <dsp:txXfrm>
        <a:off x="88757" y="88757"/>
        <a:ext cx="1640686" cy="16526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A5355-225B-4C6F-AED7-6C620F99EECC}">
      <dsp:nvSpPr>
        <dsp:cNvPr id="0" name=""/>
        <dsp:cNvSpPr/>
      </dsp:nvSpPr>
      <dsp:spPr>
        <a:xfrm rot="5400000">
          <a:off x="5282438" y="-3281038"/>
          <a:ext cx="1464124" cy="83922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Đề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xuất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,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kiến</a:t>
          </a:r>
          <a:r>
            <a:rPr lang="en-US" sz="2600" b="1" kern="1200" dirty="0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600" b="1" kern="1200" dirty="0" err="1" smtClean="0">
              <a:solidFill>
                <a:srgbClr val="16439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nghị</a:t>
          </a:r>
          <a:r>
            <a:rPr lang="en-US" sz="2600" b="1" kern="1200" dirty="0" smtClean="0"/>
            <a:t>: </a:t>
          </a:r>
          <a:r>
            <a:rPr lang="en-US" sz="2600" kern="1200" dirty="0" err="1" smtClean="0">
              <a:solidFill>
                <a:srgbClr val="164397"/>
              </a:solidFill>
              <a:latin typeface="Arial" panose="020B0604020202020204" pitchFamily="34" charset="0"/>
            </a:rPr>
            <a:t>Không</a:t>
          </a:r>
          <a:r>
            <a:rPr lang="en-US" sz="2600" kern="1200" dirty="0" smtClean="0">
              <a:solidFill>
                <a:srgbClr val="164397"/>
              </a:solidFill>
              <a:latin typeface="Arial" panose="020B0604020202020204" pitchFamily="34" charset="0"/>
            </a:rPr>
            <a:t> </a:t>
          </a:r>
          <a:r>
            <a:rPr lang="en-US" sz="2600" kern="1200" dirty="0" err="1" smtClean="0">
              <a:solidFill>
                <a:srgbClr val="164397"/>
              </a:solidFill>
              <a:latin typeface="Arial" panose="020B0604020202020204" pitchFamily="34" charset="0"/>
            </a:rPr>
            <a:t>có</a:t>
          </a:r>
          <a:r>
            <a:rPr lang="en-US" sz="2600" b="1" kern="1200" dirty="0" smtClean="0"/>
            <a:t> </a:t>
          </a:r>
          <a:endParaRPr lang="en-US" sz="2600" b="1" kern="1200" dirty="0">
            <a:solidFill>
              <a:srgbClr val="1A149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 rot="-5400000">
        <a:off x="1818385" y="183015"/>
        <a:ext cx="8392231" cy="1464124"/>
      </dsp:txXfrm>
    </dsp:sp>
    <dsp:sp modelId="{C04276DC-EE64-470A-B8BC-09067B8045FA}">
      <dsp:nvSpPr>
        <dsp:cNvPr id="0" name=""/>
        <dsp:cNvSpPr/>
      </dsp:nvSpPr>
      <dsp:spPr>
        <a:xfrm>
          <a:off x="0" y="0"/>
          <a:ext cx="1818200" cy="1830155"/>
        </a:xfrm>
        <a:prstGeom prst="roundRect">
          <a:avLst/>
        </a:prstGeom>
        <a:solidFill>
          <a:srgbClr val="29CBB8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4</a:t>
          </a:r>
        </a:p>
      </dsp:txBody>
      <dsp:txXfrm>
        <a:off x="88757" y="88757"/>
        <a:ext cx="1640686" cy="1652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E0FC00B6-7807-4A62-94A3-182FF490A710}" type="datetime1">
              <a:rPr lang="en-US"/>
              <a:pPr/>
              <a:t>8/7/2024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2D13FEA-A0FC-450B-8D36-B43BFD8BA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70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10BED0D-B12E-4911-A2DA-525F651415D3}" type="datetime1">
              <a:rPr lang="en-US"/>
              <a:pPr>
                <a:defRPr/>
              </a:pPr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47979C2B-2E2A-4C0F-89DF-21AB351FF3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5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F366C-C7CF-42F9-860E-E1FD26CBB425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06095F82-E65C-4DD8-A478-FAABB6B9DA2B}" type="slidenum">
              <a:rPr lang="en-US" sz="1200"/>
              <a:pPr algn="r" eaLnBrk="1" hangingPunct="1"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764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F366C-C7CF-42F9-860E-E1FD26CBB425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06095F82-E65C-4DD8-A478-FAABB6B9DA2B}" type="slidenum">
              <a:rPr lang="en-US" sz="1200"/>
              <a:pPr algn="r" eaLnBrk="1" hangingPunct="1"/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656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4AE8B-34BA-4E90-9427-314E7BD8B14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5C063B69-F053-4E97-91E3-A17CF50D6B11}" type="slidenum">
              <a:rPr lang="en-US" sz="1200"/>
              <a:pPr algn="r" eaLnBrk="1" hangingPunct="1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2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4AE8B-34BA-4E90-9427-314E7BD8B14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5C063B69-F053-4E97-91E3-A17CF50D6B11}" type="slidenum">
              <a:rPr lang="en-US" sz="1200"/>
              <a:pPr algn="r" eaLnBrk="1" hangingPunct="1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033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4AE8B-34BA-4E90-9427-314E7BD8B14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5C063B69-F053-4E97-91E3-A17CF50D6B11}" type="slidenum">
              <a:rPr lang="en-US" sz="1200"/>
              <a:pPr algn="r" eaLnBrk="1" hangingPunct="1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269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4AE8B-34BA-4E90-9427-314E7BD8B14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5C063B69-F053-4E97-91E3-A17CF50D6B11}" type="slidenum">
              <a:rPr lang="en-US" sz="1200"/>
              <a:pPr algn="r" eaLnBrk="1" hangingPunct="1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50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9C2B-2E2A-4C0F-89DF-21AB351FF3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4AE8B-34BA-4E90-9427-314E7BD8B14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5C063B69-F053-4E97-91E3-A17CF50D6B11}" type="slidenum">
              <a:rPr lang="en-US" sz="1200"/>
              <a:pPr algn="r" eaLnBrk="1" hangingPunct="1"/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871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4AE8B-34BA-4E90-9427-314E7BD8B148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5C063B69-F053-4E97-91E3-A17CF50D6B11}" type="slidenum">
              <a:rPr lang="en-US" sz="1200"/>
              <a:pPr algn="r" eaLnBrk="1" hangingPunct="1"/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50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4AE8B-34BA-4E90-9427-314E7BD8B14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5C063B69-F053-4E97-91E3-A17CF50D6B11}" type="slidenum">
              <a:rPr lang="en-US" sz="1200"/>
              <a:pPr algn="r" eaLnBrk="1" hangingPunct="1"/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781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C60C-04AA-1AC6-E6EF-981C8F09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6CB2A-E018-DB13-19E1-D65067EAE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77EC-A305-C011-8AA9-AE7010B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F11B4-6C16-43A1-B5DC-87AF25FDCF2A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382B-734B-3E14-2705-848125F9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D9AD-DA12-15C0-D5C4-FE82D813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F1C7-5880-4C77-86E2-E76F48665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C4CA-AB72-A7FE-AA4C-BA565443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94C8E-8DD4-4F65-2E10-D35DB13F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07FC-06C0-9B87-7EE2-0283931F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DD61-59B6-4DE3-BFA1-B0580C21B543}" type="datetime1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B072-6A64-10A8-AAEF-7C949EBC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D402-280C-9FDF-BCF4-6B82E56D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6DC2-0214-4472-8AE0-0F7CDB005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521A2-D450-06D4-DCA6-9F63169C2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FBAA-901B-374E-B8B4-3A6AA723B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C240-128C-CEF2-7277-15D2AD3B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3AC9-1DE5-4169-B207-7E278251908D}" type="datetime1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B70F-5281-4D91-6556-4275D0ED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E12A-7FD4-6FB6-60B7-C7565F34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3333-5AD5-4F61-B7D8-54708300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5BF4-4106-6D02-0D2B-DDBDB03B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DA25-822B-BE1E-4392-271C3C92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4668-B502-E3AF-8B80-691C60D7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0B39CD-3C38-4223-AEB3-A0F0BF2BE69E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C81E-B777-07C3-409B-A7A71033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1056-A9D0-1D87-8518-EBA6626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EE67-EF2F-4510-AE6E-B430F51F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BAD1-511A-1F3D-8B17-7DC80CBB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1C9E-0340-B492-B0A2-A1991841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5120-656F-5AC9-A6D0-F1703974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F7287-ACCF-4F6A-9E00-437E0C31CA9E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8125-02CE-BBF0-8791-44CD4CC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4BDE-5B4E-B8AE-6E04-E6113843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F1FC-6B1E-48F4-B318-2C705E6DA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3777-F547-310A-0D86-F6400E9F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6BB6-4411-76DF-0CBE-0D805B1BB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155B0-52B0-B794-7CA0-4FDD2E81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26573-7BFB-9973-60BB-08CF52D8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47C40A-756D-4A0A-97EC-7FC0641AF98B}" type="datetime1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FD77-76A1-7242-51A8-2940A29B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F9B23-6C4C-52CA-3454-634EE9CB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94C-3EDE-427B-9FE7-23457EFDF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B963-DED5-0079-CAF8-ACB7E05A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0C4A-92DE-7D6D-56ED-420253A0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20B7-7E60-DC17-AFB4-B154E657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D672C-EDE1-5EC8-79AB-675FCB344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73CB0-4107-EDC7-48B9-7D3ECEE0C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17B8-CE70-702B-8DD4-86DB84B9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9F6F-EA07-49F9-A65E-FF1FB9D3829C}" type="datetime1">
              <a:rPr lang="en-US" smtClean="0"/>
              <a:t>8/7/2024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A892B-EDEA-D3A2-420D-B940FCAD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94136-78BE-2201-D877-3D6AABBA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55DB-07C7-4B6D-8146-88FB5AE901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BF63-F424-C1F5-2D56-4F87A73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CFC45-0642-194F-C083-52DF6E66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096F-F439-4C11-90AB-BA354A96058B}" type="datetime1">
              <a:rPr lang="en-US" smtClean="0"/>
              <a:t>8/7/2024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850F9-0BF1-1E77-2F6D-68C37C29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15FC2-B250-4631-82A7-A6E94CD2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F7A8-BB76-4348-B233-16F0F5259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C6131-307A-EFF7-999C-B40111BC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73CC-FB0A-47CB-8B4F-E885B0909473}" type="datetime1">
              <a:rPr lang="en-US" smtClean="0"/>
              <a:t>8/7/2024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ED3B2-9F20-7C3F-633C-F60A76AD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9F599-F2A6-4D23-3916-283A9F2F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EDA5-B1F3-4287-ACB1-7DE61D7549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8EC2-C62B-94E9-CC5D-C16F292B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7F7E-341B-D110-7347-E5662F4B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137EA-E4E8-9149-6F6B-D5E1BB606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10BC-F69D-16CC-8CEC-DB6FD141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05CA-858C-4B9E-8998-AD43F14B1F82}" type="datetime1">
              <a:rPr lang="en-US" smtClean="0"/>
              <a:t>8/7/2024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4AF36-2FEA-30F2-F24D-956F2FD8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7570-F7E3-48F4-3AF6-13FE24CB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9658-B4A2-4D9A-989D-6E0C1F150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5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45B3-D9DA-0456-6373-BC21166F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9809F-03C6-D076-73BC-E4EF07BD5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4FD50-883D-78E6-03BD-351F7971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4CFF-4333-08FF-6ADF-78E71C64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1D1-DE6E-449A-A0D6-629E225CBD83}" type="datetime1">
              <a:rPr lang="en-US" smtClean="0"/>
              <a:t>8/7/2024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AC6CF-C086-50B9-69D8-622DE26F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B0DB-7992-5029-A572-FED28A4B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5945-6684-423C-9767-E3DAD0F95B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63CF6-E7B7-100F-4F63-5733D51C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324A-C362-5080-5BA7-464595D5E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5BBB-EF41-0952-6A7E-1A7C0C5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5E51EFA1-B222-4D8B-8724-DBEE992ED1B3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2957-3630-5350-1F26-CD6AAAE4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7C6E-5844-CA56-7A50-61E46FCCA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46A0-4FFA-43AE-93D7-3A0BAEAE1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1919"/>
            <a:ext cx="12192000" cy="256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514600"/>
            <a:ext cx="1158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BÁO CÁO THAM LUẬN</a:t>
            </a:r>
          </a:p>
          <a:p>
            <a:pPr algn="ctr"/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Ứng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dụng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Appmetter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trong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dự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báo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điện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thương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phẩm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nhóm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khách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hàng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thắp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sáng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thanh</a:t>
            </a: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long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Châu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tháng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07/2024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logo with a star in a circle&#10;&#10;Description automatically generated">
            <a:extLst>
              <a:ext uri="{FF2B5EF4-FFF2-40B4-BE49-F238E27FC236}">
                <a16:creationId xmlns:a16="http://schemas.microsoft.com/office/drawing/2014/main" id="{5636008E-09D1-403B-93FE-2F21DD33F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09" y="0"/>
            <a:ext cx="2952000" cy="2243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9728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3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457201"/>
            <a:ext cx="9372600" cy="6468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Qua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truy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hình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trên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trong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15/02/2024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431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MBA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Tầm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Vu 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432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MBA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Tầm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Vu 2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tại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lúc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20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21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sự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chênh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lệch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về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như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sau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:</a:t>
            </a:r>
          </a:p>
          <a:p>
            <a:pPr lvl="0"/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    - Ca 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n (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26/01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đến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hết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14/02/2024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20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thuộc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02/2024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14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):</a:t>
            </a:r>
          </a:p>
          <a:p>
            <a:pPr lvl="0"/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    -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Lấy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dữ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02/02/2024:</a:t>
            </a:r>
          </a:p>
          <a:p>
            <a:pPr lvl="0"/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	+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431: 18,11/32,33 MW,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sau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cao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tăng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14,22 MW so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với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cao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Như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vậy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02/02/2024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tượng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khách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hàng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TSTL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khoảng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14,22 MW.</a:t>
            </a:r>
          </a:p>
          <a:p>
            <a:pPr lvl="0"/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	+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432: 13,92/28,22 MW,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sau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cao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tăng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14,30 MW so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với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cao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Như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vậy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02/2/2024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tượng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khách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hàng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TSTL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khoảng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14,30 MW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     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chênh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lệch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ở ca 01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: 28,52 MW.</a:t>
            </a:r>
          </a:p>
          <a:p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      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chênh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lệch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tăng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28,52 MW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trên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thể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quy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ra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tượng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TSTL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ở ca 01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quy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đổi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ra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lượng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bóng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sử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tích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ca 01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bằng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thức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sau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: </a:t>
            </a:r>
          </a:p>
          <a:p>
            <a:pPr lvl="0"/>
            <a:endParaRPr lang="en-US" dirty="0" smtClean="0">
              <a:solidFill>
                <a:srgbClr val="164397"/>
              </a:solidFill>
              <a:latin typeface="Arial" panose="020B0604020202020204" pitchFamily="34" charset="0"/>
            </a:endParaRPr>
          </a:p>
          <a:p>
            <a:pPr lvl="0"/>
            <a:endParaRPr lang="en-US" dirty="0">
              <a:solidFill>
                <a:srgbClr val="164397"/>
              </a:solidFill>
              <a:latin typeface="Arial" panose="020B0604020202020204" pitchFamily="34" charset="0"/>
            </a:endParaRP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 smtClean="0">
              <a:solidFill>
                <a:srgbClr val="164397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164397"/>
                </a:solidFill>
                <a:latin typeface="Arial" panose="020B0604020202020204" pitchFamily="34" charset="0"/>
              </a:rPr>
              <a:t>  </a:t>
            </a:r>
          </a:p>
          <a:p>
            <a:pPr marL="342900" lvl="0" indent="-342900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endParaRPr lang="en-US" sz="1600" dirty="0">
              <a:effectLst/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, water, sky, outdoor&#10;&#10;Description automatically generated">
            <a:extLst>
              <a:ext uri="{FF2B5EF4-FFF2-40B4-BE49-F238E27FC236}">
                <a16:creationId xmlns:a16="http://schemas.microsoft.com/office/drawing/2014/main" id="{8A50C8C6-C5D6-495C-A784-EC808455E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447675"/>
            <a:ext cx="2007441" cy="53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47675"/>
            <a:ext cx="9525000" cy="665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(0,023 kW) 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ha (1.400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01 ha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28.520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 / 0,023 kW/ 1.400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885,714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  <a:p>
            <a:pPr lvl="0" indent="450215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1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02/2024: </a:t>
            </a:r>
          </a:p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15/02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05/03/2024,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02/2024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15/02/2024:</a:t>
            </a:r>
          </a:p>
          <a:p>
            <a:pPr lvl="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431: 19,96/32,84 MW,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12,88 MW so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15/2/2024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TSTL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12,88 MW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432: 15,26/28,62 MW,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13,36 MW so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15/2/2024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TSTL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13,36 MW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ca 02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26,25 MW.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26,25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MW,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02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26.240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 / 0,023 kW/ 1.400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814,91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</a:p>
          <a:p>
            <a:pPr indent="450215" algn="ctr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effectLst/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, water, sky, outdoor&#10;&#10;Description automatically generated">
            <a:extLst>
              <a:ext uri="{FF2B5EF4-FFF2-40B4-BE49-F238E27FC236}">
                <a16:creationId xmlns:a16="http://schemas.microsoft.com/office/drawing/2014/main" id="{8A50C8C6-C5D6-495C-A784-EC808455E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447675"/>
            <a:ext cx="2007441" cy="539433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66701"/>
              </p:ext>
            </p:extLst>
          </p:nvPr>
        </p:nvGraphicFramePr>
        <p:xfrm>
          <a:off x="3505201" y="1676401"/>
          <a:ext cx="5410199" cy="304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0199">
                  <a:extLst>
                    <a:ext uri="{9D8B030D-6E8A-4147-A177-3AD203B41FA5}">
                      <a16:colId xmlns:a16="http://schemas.microsoft.com/office/drawing/2014/main" val="3898882727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28.520 kW x 10 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x 14 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3.992.800 kWh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2462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20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ater, sky, outdoor&#10;&#10;Description automatically generated">
            <a:extLst>
              <a:ext uri="{FF2B5EF4-FFF2-40B4-BE49-F238E27FC236}">
                <a16:creationId xmlns:a16="http://schemas.microsoft.com/office/drawing/2014/main" id="{8A50C8C6-C5D6-495C-A784-EC808455E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447675"/>
            <a:ext cx="2007441" cy="53943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533400"/>
            <a:ext cx="8991600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02/2024: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endParaRPr lang="en-US" b="1" i="1" dirty="0" smtClean="0"/>
          </a:p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TSTL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Vu): </a:t>
            </a:r>
          </a:p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TSTL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02/2024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180340" algn="l"/>
              </a:tabLst>
            </a:pP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180340" algn="l"/>
              </a:tabLst>
            </a:pP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180340" algn="l"/>
              </a:tabLst>
            </a:pP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tabLst>
                <a:tab pos="180340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TSTL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n+1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-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cung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cấp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nghiệp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huyện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cung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cấp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tổng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tích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thanh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long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đang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cho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trái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7.021 ha</a:t>
            </a:r>
          </a:p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18826"/>
              </p:ext>
            </p:extLst>
          </p:nvPr>
        </p:nvGraphicFramePr>
        <p:xfrm>
          <a:off x="3124200" y="914400"/>
          <a:ext cx="5867400" cy="53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1890231699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26.240 kW x 10 </a:t>
                      </a:r>
                      <a:r>
                        <a:rPr lang="en-US" sz="1500" dirty="0" err="1">
                          <a:effectLst/>
                        </a:rPr>
                        <a:t>giờ</a:t>
                      </a:r>
                      <a:r>
                        <a:rPr lang="en-US" sz="1500" dirty="0">
                          <a:effectLst/>
                        </a:rPr>
                        <a:t> x 15 </a:t>
                      </a:r>
                      <a:r>
                        <a:rPr lang="en-US" sz="1500" dirty="0" err="1">
                          <a:effectLst/>
                        </a:rPr>
                        <a:t>ngày</a:t>
                      </a:r>
                      <a:r>
                        <a:rPr lang="en-US" sz="1500" dirty="0">
                          <a:effectLst/>
                        </a:rPr>
                        <a:t> = 3.936.000 kWh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6462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61670"/>
              </p:ext>
            </p:extLst>
          </p:nvPr>
        </p:nvGraphicFramePr>
        <p:xfrm>
          <a:off x="3200401" y="1828800"/>
          <a:ext cx="5791200" cy="53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320312698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3.992.800 + 3.936.000 = 7.928.800 kWh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027755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3983"/>
              </p:ext>
            </p:extLst>
          </p:nvPr>
        </p:nvGraphicFramePr>
        <p:xfrm>
          <a:off x="3127131" y="2800369"/>
          <a:ext cx="6013132" cy="1057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85691597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259318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9853445"/>
                    </a:ext>
                  </a:extLst>
                </a:gridCol>
                <a:gridCol w="1060132">
                  <a:extLst>
                    <a:ext uri="{9D8B030D-6E8A-4147-A177-3AD203B41FA5}">
                      <a16:colId xmlns:a16="http://schemas.microsoft.com/office/drawing/2014/main" val="749482329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Sản lượng tính toán (kWh)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Sản lượng thực tế của T02/2024 (kWh)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Chênh lệch (kWh)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 err="1">
                          <a:effectLst/>
                        </a:rPr>
                        <a:t>Ghi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chú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9646158"/>
                  </a:ext>
                </a:extLst>
              </a:tr>
              <a:tr h="447878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7.928.800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9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7.901.110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9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-27.700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9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17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9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609600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	-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Thông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qua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chương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lấy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hàng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tại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n,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kết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hợp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với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việc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thập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tin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tham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khảo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nhà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vườn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lớn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khách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hàng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trạm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thắp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thanh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long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khu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vực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xã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tích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lớn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ước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lượng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tích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n+1,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để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tính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toán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tích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dự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kiến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thập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: 814.91 ha ca 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05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460,5 ha ca 2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20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trong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n+1,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tính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sản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lượng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như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sau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        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     814,91 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ha x 1400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bóng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x 0.023 kW x 10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x 05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= 1.312.005 kWh </a:t>
            </a:r>
          </a:p>
          <a:p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540,5 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ha x 1400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bóng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x 0.023 kW x 10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x 20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= 3.480.820 kWh </a:t>
            </a:r>
          </a:p>
          <a:p>
            <a:pPr lvl="0"/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  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Tổng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sản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lượng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đối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tượng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thanh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long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n+1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4.792.825 kWh</a:t>
            </a:r>
            <a:endParaRPr lang="en-US" dirty="0">
              <a:solidFill>
                <a:srgbClr val="164397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A picture containing text, water, sky, outdoor&#10;&#10;Description automatically generated">
            <a:extLst>
              <a:ext uri="{FF2B5EF4-FFF2-40B4-BE49-F238E27FC236}">
                <a16:creationId xmlns:a16="http://schemas.microsoft.com/office/drawing/2014/main" id="{8A50C8C6-C5D6-495C-A784-EC808455E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2007441" cy="53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6457E-6E6B-4101-8E49-5DA347312EF3}"/>
              </a:ext>
            </a:extLst>
          </p:cNvPr>
          <p:cNvGrpSpPr>
            <a:grpSpLocks/>
          </p:cNvGrpSpPr>
          <p:nvPr/>
        </p:nvGrpSpPr>
        <p:grpSpPr bwMode="auto">
          <a:xfrm>
            <a:off x="0" y="868364"/>
            <a:ext cx="12161520" cy="46037"/>
            <a:chOff x="0" y="868681"/>
            <a:chExt cx="91440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9AB7AD-1127-40B6-BD4A-D3545D0726BC}"/>
                </a:ext>
              </a:extLst>
            </p:cNvPr>
            <p:cNvSpPr/>
            <p:nvPr/>
          </p:nvSpPr>
          <p:spPr>
            <a:xfrm>
              <a:off x="0" y="868681"/>
              <a:ext cx="792163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A5ACA-48DD-4BC9-B5DD-26C2AB441A00}"/>
                </a:ext>
              </a:extLst>
            </p:cNvPr>
            <p:cNvSpPr/>
            <p:nvPr/>
          </p:nvSpPr>
          <p:spPr>
            <a:xfrm>
              <a:off x="827088" y="868681"/>
              <a:ext cx="8316912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7882059-F1E3-4F39-BCD7-23AFEA6DCB30}"/>
              </a:ext>
            </a:extLst>
          </p:cNvPr>
          <p:cNvGrpSpPr>
            <a:grpSpLocks/>
          </p:cNvGrpSpPr>
          <p:nvPr/>
        </p:nvGrpSpPr>
        <p:grpSpPr bwMode="auto">
          <a:xfrm>
            <a:off x="30480" y="1"/>
            <a:ext cx="12161519" cy="6862997"/>
            <a:chOff x="-4763" y="13773"/>
            <a:chExt cx="9158388" cy="68633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42E6BB-6661-4541-9AD8-EF86993F98FB}"/>
                </a:ext>
              </a:extLst>
            </p:cNvPr>
            <p:cNvSpPr/>
            <p:nvPr/>
          </p:nvSpPr>
          <p:spPr>
            <a:xfrm>
              <a:off x="-4763" y="6267516"/>
              <a:ext cx="9158388" cy="609634"/>
            </a:xfrm>
            <a:prstGeom prst="rect">
              <a:avLst/>
            </a:prstGeom>
            <a:solidFill>
              <a:srgbClr val="16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7" name="Picture 2" descr="D:\backup07102013\o dia D\O D xin\logo EVN.jpg">
              <a:extLst>
                <a:ext uri="{FF2B5EF4-FFF2-40B4-BE49-F238E27FC236}">
                  <a16:creationId xmlns:a16="http://schemas.microsoft.com/office/drawing/2014/main" id="{7A380F36-DEEB-4869-AB9F-09DC83401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2" t="5409" r="58469" b="76636"/>
            <a:stretch>
              <a:fillRect/>
            </a:stretch>
          </p:blipFill>
          <p:spPr bwMode="auto">
            <a:xfrm>
              <a:off x="7661658" y="13773"/>
              <a:ext cx="1117383" cy="74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4DC4005-E2EC-4342-98DE-E527C91BCFFC}"/>
              </a:ext>
            </a:extLst>
          </p:cNvPr>
          <p:cNvGraphicFramePr/>
          <p:nvPr/>
        </p:nvGraphicFramePr>
        <p:xfrm>
          <a:off x="1905000" y="2697954"/>
          <a:ext cx="9144000" cy="146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2741B85-B6C1-DB46-9759-E7C8329F4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707020"/>
              </p:ext>
            </p:extLst>
          </p:nvPr>
        </p:nvGraphicFramePr>
        <p:xfrm>
          <a:off x="1143000" y="2283852"/>
          <a:ext cx="10210800" cy="183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8473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6457E-6E6B-4101-8E49-5DA347312EF3}"/>
              </a:ext>
            </a:extLst>
          </p:cNvPr>
          <p:cNvGrpSpPr>
            <a:grpSpLocks/>
          </p:cNvGrpSpPr>
          <p:nvPr/>
        </p:nvGrpSpPr>
        <p:grpSpPr bwMode="auto">
          <a:xfrm>
            <a:off x="0" y="868364"/>
            <a:ext cx="12161520" cy="46037"/>
            <a:chOff x="0" y="868681"/>
            <a:chExt cx="91440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9AB7AD-1127-40B6-BD4A-D3545D0726BC}"/>
                </a:ext>
              </a:extLst>
            </p:cNvPr>
            <p:cNvSpPr/>
            <p:nvPr/>
          </p:nvSpPr>
          <p:spPr>
            <a:xfrm>
              <a:off x="0" y="868681"/>
              <a:ext cx="792163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A5ACA-48DD-4BC9-B5DD-26C2AB441A00}"/>
                </a:ext>
              </a:extLst>
            </p:cNvPr>
            <p:cNvSpPr/>
            <p:nvPr/>
          </p:nvSpPr>
          <p:spPr>
            <a:xfrm>
              <a:off x="827088" y="868681"/>
              <a:ext cx="8316912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7882059-F1E3-4F39-BCD7-23AFEA6DCB30}"/>
              </a:ext>
            </a:extLst>
          </p:cNvPr>
          <p:cNvGrpSpPr>
            <a:grpSpLocks/>
          </p:cNvGrpSpPr>
          <p:nvPr/>
        </p:nvGrpSpPr>
        <p:grpSpPr bwMode="auto">
          <a:xfrm>
            <a:off x="30480" y="1"/>
            <a:ext cx="12161519" cy="6862997"/>
            <a:chOff x="-4763" y="13773"/>
            <a:chExt cx="9158388" cy="68633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42E6BB-6661-4541-9AD8-EF86993F98FB}"/>
                </a:ext>
              </a:extLst>
            </p:cNvPr>
            <p:cNvSpPr/>
            <p:nvPr/>
          </p:nvSpPr>
          <p:spPr>
            <a:xfrm>
              <a:off x="-4763" y="6267516"/>
              <a:ext cx="9158388" cy="609634"/>
            </a:xfrm>
            <a:prstGeom prst="rect">
              <a:avLst/>
            </a:prstGeom>
            <a:solidFill>
              <a:srgbClr val="16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7" name="Picture 2" descr="D:\backup07102013\o dia D\O D xin\logo EVN.jpg">
              <a:extLst>
                <a:ext uri="{FF2B5EF4-FFF2-40B4-BE49-F238E27FC236}">
                  <a16:creationId xmlns:a16="http://schemas.microsoft.com/office/drawing/2014/main" id="{7A380F36-DEEB-4869-AB9F-09DC83401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2" t="5409" r="58469" b="76636"/>
            <a:stretch>
              <a:fillRect/>
            </a:stretch>
          </p:blipFill>
          <p:spPr bwMode="auto">
            <a:xfrm>
              <a:off x="7661658" y="13773"/>
              <a:ext cx="1117383" cy="74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utoShape 36">
            <a:extLst>
              <a:ext uri="{FF2B5EF4-FFF2-40B4-BE49-F238E27FC236}">
                <a16:creationId xmlns:a16="http://schemas.microsoft.com/office/drawing/2014/main" id="{39114AEE-DC4A-4A83-8A55-285EFED4182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48000" y="137160"/>
            <a:ext cx="6858000" cy="548640"/>
          </a:xfrm>
          <a:prstGeom prst="roundRect">
            <a:avLst>
              <a:gd name="adj" fmla="val 91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64397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PHỤ TẢI THẮP SÁNG THANH LONG</a:t>
            </a:r>
          </a:p>
        </p:txBody>
      </p:sp>
      <p:pic>
        <p:nvPicPr>
          <p:cNvPr id="3" name="Picture 2" descr="A picture containing text, water, sky, outdoor&#10;&#10;Description automatically generated">
            <a:extLst>
              <a:ext uri="{FF2B5EF4-FFF2-40B4-BE49-F238E27FC236}">
                <a16:creationId xmlns:a16="http://schemas.microsoft.com/office/drawing/2014/main" id="{8A50C8C6-C5D6-495C-A784-EC808455E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7" y="1143000"/>
            <a:ext cx="1828799" cy="49142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14426" y="1295400"/>
            <a:ext cx="975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-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Áp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Chương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Appmeter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xác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định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tương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điện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thương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phẩm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tượng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TSTL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tại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n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áp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giải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pháp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đơn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vị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64397"/>
                </a:solidFill>
                <a:latin typeface="Arial" panose="020B0604020202020204" pitchFamily="34" charset="0"/>
              </a:rPr>
              <a:t>thêm</a:t>
            </a:r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nguồn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dữ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để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chiếu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với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các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giải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pháp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đã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triển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khai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trong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gian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qua.</a:t>
            </a:r>
          </a:p>
        </p:txBody>
      </p:sp>
    </p:spTree>
    <p:extLst>
      <p:ext uri="{BB962C8B-B14F-4D97-AF65-F5344CB8AC3E}">
        <p14:creationId xmlns:p14="http://schemas.microsoft.com/office/powerpoint/2010/main" val="9382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6457E-6E6B-4101-8E49-5DA347312EF3}"/>
              </a:ext>
            </a:extLst>
          </p:cNvPr>
          <p:cNvGrpSpPr>
            <a:grpSpLocks/>
          </p:cNvGrpSpPr>
          <p:nvPr/>
        </p:nvGrpSpPr>
        <p:grpSpPr bwMode="auto">
          <a:xfrm>
            <a:off x="0" y="868364"/>
            <a:ext cx="12161520" cy="46037"/>
            <a:chOff x="0" y="868681"/>
            <a:chExt cx="91440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9AB7AD-1127-40B6-BD4A-D3545D0726BC}"/>
                </a:ext>
              </a:extLst>
            </p:cNvPr>
            <p:cNvSpPr/>
            <p:nvPr/>
          </p:nvSpPr>
          <p:spPr>
            <a:xfrm>
              <a:off x="0" y="868681"/>
              <a:ext cx="792163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A5ACA-48DD-4BC9-B5DD-26C2AB441A00}"/>
                </a:ext>
              </a:extLst>
            </p:cNvPr>
            <p:cNvSpPr/>
            <p:nvPr/>
          </p:nvSpPr>
          <p:spPr>
            <a:xfrm>
              <a:off x="827088" y="868681"/>
              <a:ext cx="8316912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7882059-F1E3-4F39-BCD7-23AFEA6DCB30}"/>
              </a:ext>
            </a:extLst>
          </p:cNvPr>
          <p:cNvGrpSpPr>
            <a:grpSpLocks/>
          </p:cNvGrpSpPr>
          <p:nvPr/>
        </p:nvGrpSpPr>
        <p:grpSpPr bwMode="auto">
          <a:xfrm>
            <a:off x="30480" y="1"/>
            <a:ext cx="12161519" cy="6862997"/>
            <a:chOff x="-4763" y="13773"/>
            <a:chExt cx="9158388" cy="68633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42E6BB-6661-4541-9AD8-EF86993F98FB}"/>
                </a:ext>
              </a:extLst>
            </p:cNvPr>
            <p:cNvSpPr/>
            <p:nvPr/>
          </p:nvSpPr>
          <p:spPr>
            <a:xfrm>
              <a:off x="-4763" y="6267516"/>
              <a:ext cx="9158388" cy="609634"/>
            </a:xfrm>
            <a:prstGeom prst="rect">
              <a:avLst/>
            </a:prstGeom>
            <a:solidFill>
              <a:srgbClr val="16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7" name="Picture 2" descr="D:\backup07102013\o dia D\O D xin\logo EVN.jpg">
              <a:extLst>
                <a:ext uri="{FF2B5EF4-FFF2-40B4-BE49-F238E27FC236}">
                  <a16:creationId xmlns:a16="http://schemas.microsoft.com/office/drawing/2014/main" id="{7A380F36-DEEB-4869-AB9F-09DC83401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2" t="5409" r="58469" b="76636"/>
            <a:stretch>
              <a:fillRect/>
            </a:stretch>
          </p:blipFill>
          <p:spPr bwMode="auto">
            <a:xfrm>
              <a:off x="7661658" y="13773"/>
              <a:ext cx="1117383" cy="74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4DC4005-E2EC-4342-98DE-E527C91BCFFC}"/>
              </a:ext>
            </a:extLst>
          </p:cNvPr>
          <p:cNvGraphicFramePr/>
          <p:nvPr/>
        </p:nvGraphicFramePr>
        <p:xfrm>
          <a:off x="1905000" y="2697954"/>
          <a:ext cx="9144000" cy="146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2741B85-B6C1-DB46-9759-E7C8329F4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353156"/>
              </p:ext>
            </p:extLst>
          </p:nvPr>
        </p:nvGraphicFramePr>
        <p:xfrm>
          <a:off x="1143000" y="2283852"/>
          <a:ext cx="10210800" cy="183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5604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1919"/>
            <a:ext cx="12192000" cy="256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514600"/>
            <a:ext cx="1158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BÁO CÁO THAM LUẬN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CHUYÊN ĐỀ DỰ BÁO PHỤ TẢI ĐIỆN 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logo with a star in a circle&#10;&#10;Description automatically generated">
            <a:extLst>
              <a:ext uri="{FF2B5EF4-FFF2-40B4-BE49-F238E27FC236}">
                <a16:creationId xmlns:a16="http://schemas.microsoft.com/office/drawing/2014/main" id="{5636008E-09D1-403B-93FE-2F21DD33F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09" y="0"/>
            <a:ext cx="2952000" cy="2243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A0310-2D02-479F-8FA3-D0688B50854E}"/>
              </a:ext>
            </a:extLst>
          </p:cNvPr>
          <p:cNvSpPr txBox="1"/>
          <p:nvPr/>
        </p:nvSpPr>
        <p:spPr>
          <a:xfrm>
            <a:off x="457200" y="2667000"/>
            <a:ext cx="1158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b="1" dirty="0">
              <a:solidFill>
                <a:srgbClr val="0000CC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sz="3600" b="1" dirty="0">
                <a:solidFill>
                  <a:srgbClr val="0000C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KÍNH CHÚC HỘI NGHỊ THÀNH CÔNG TỐT ĐẸP!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6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6457E-6E6B-4101-8E49-5DA347312EF3}"/>
              </a:ext>
            </a:extLst>
          </p:cNvPr>
          <p:cNvGrpSpPr>
            <a:grpSpLocks/>
          </p:cNvGrpSpPr>
          <p:nvPr/>
        </p:nvGrpSpPr>
        <p:grpSpPr bwMode="auto">
          <a:xfrm>
            <a:off x="0" y="868364"/>
            <a:ext cx="12161520" cy="46037"/>
            <a:chOff x="0" y="868681"/>
            <a:chExt cx="91440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9AB7AD-1127-40B6-BD4A-D3545D0726BC}"/>
                </a:ext>
              </a:extLst>
            </p:cNvPr>
            <p:cNvSpPr/>
            <p:nvPr/>
          </p:nvSpPr>
          <p:spPr>
            <a:xfrm>
              <a:off x="0" y="868681"/>
              <a:ext cx="792163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A5ACA-48DD-4BC9-B5DD-26C2AB441A00}"/>
                </a:ext>
              </a:extLst>
            </p:cNvPr>
            <p:cNvSpPr/>
            <p:nvPr/>
          </p:nvSpPr>
          <p:spPr>
            <a:xfrm>
              <a:off x="827088" y="868681"/>
              <a:ext cx="8316912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7882059-F1E3-4F39-BCD7-23AFEA6DCB30}"/>
              </a:ext>
            </a:extLst>
          </p:cNvPr>
          <p:cNvGrpSpPr>
            <a:grpSpLocks/>
          </p:cNvGrpSpPr>
          <p:nvPr/>
        </p:nvGrpSpPr>
        <p:grpSpPr bwMode="auto">
          <a:xfrm>
            <a:off x="30480" y="1"/>
            <a:ext cx="12161519" cy="6862997"/>
            <a:chOff x="-4763" y="13773"/>
            <a:chExt cx="9158388" cy="68633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42E6BB-6661-4541-9AD8-EF86993F98FB}"/>
                </a:ext>
              </a:extLst>
            </p:cNvPr>
            <p:cNvSpPr/>
            <p:nvPr/>
          </p:nvSpPr>
          <p:spPr>
            <a:xfrm>
              <a:off x="-4763" y="6267517"/>
              <a:ext cx="9158388" cy="609634"/>
            </a:xfrm>
            <a:prstGeom prst="rect">
              <a:avLst/>
            </a:prstGeom>
            <a:solidFill>
              <a:srgbClr val="16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7" name="Picture 2" descr="D:\backup07102013\o dia D\O D xin\logo EVN.jpg">
              <a:extLst>
                <a:ext uri="{FF2B5EF4-FFF2-40B4-BE49-F238E27FC236}">
                  <a16:creationId xmlns:a16="http://schemas.microsoft.com/office/drawing/2014/main" id="{7A380F36-DEEB-4869-AB9F-09DC83401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2" t="5409" r="58469" b="76636"/>
            <a:stretch>
              <a:fillRect/>
            </a:stretch>
          </p:blipFill>
          <p:spPr bwMode="auto">
            <a:xfrm>
              <a:off x="7661658" y="13773"/>
              <a:ext cx="1117383" cy="74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19481"/>
              </p:ext>
            </p:extLst>
          </p:nvPr>
        </p:nvGraphicFramePr>
        <p:xfrm>
          <a:off x="609601" y="1143000"/>
          <a:ext cx="11506200" cy="494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380">
                  <a:extLst>
                    <a:ext uri="{9D8B030D-6E8A-4147-A177-3AD203B41FA5}">
                      <a16:colId xmlns:a16="http://schemas.microsoft.com/office/drawing/2014/main" val="2407435880"/>
                    </a:ext>
                  </a:extLst>
                </a:gridCol>
                <a:gridCol w="10134820">
                  <a:extLst>
                    <a:ext uri="{9D8B030D-6E8A-4147-A177-3AD203B41FA5}">
                      <a16:colId xmlns:a16="http://schemas.microsoft.com/office/drawing/2014/main" val="297336474"/>
                    </a:ext>
                  </a:extLst>
                </a:gridCol>
              </a:tblGrid>
              <a:tr h="831219">
                <a:tc gridSpan="2">
                  <a:txBody>
                    <a:bodyPr/>
                    <a:lstStyle/>
                    <a:p>
                      <a:pPr algn="ctr"/>
                      <a:r>
                        <a:rPr lang="en-VN" sz="2800" dirty="0"/>
                        <a:t>NỘI DUNG TRÌNH BÀY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4289"/>
                  </a:ext>
                </a:extLst>
              </a:tr>
              <a:tr h="1179008">
                <a:tc>
                  <a:txBody>
                    <a:bodyPr/>
                    <a:lstStyle/>
                    <a:p>
                      <a:pPr algn="ctr"/>
                      <a:r>
                        <a:rPr lang="en-VN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ổng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Chương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Appmeter</a:t>
                      </a:r>
                      <a:endParaRPr lang="en-VN" sz="2300" b="1" kern="1200" dirty="0">
                        <a:solidFill>
                          <a:srgbClr val="164397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401576"/>
                  </a:ext>
                </a:extLst>
              </a:tr>
              <a:tr h="1271278">
                <a:tc>
                  <a:txBody>
                    <a:bodyPr/>
                    <a:lstStyle/>
                    <a:p>
                      <a:pPr algn="ctr"/>
                      <a:r>
                        <a:rPr lang="en-VN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dõi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940944"/>
                  </a:ext>
                </a:extLst>
              </a:tr>
              <a:tr h="8312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28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Mặt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hạn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chế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áp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Chương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Appmeter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endParaRPr lang="en-US" sz="2300" b="1" kern="1200" dirty="0">
                        <a:solidFill>
                          <a:srgbClr val="164397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422756"/>
                  </a:ext>
                </a:extLst>
              </a:tr>
              <a:tr h="8312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en-VN" sz="28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kiến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kern="1200" dirty="0" err="1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nghị</a:t>
                      </a:r>
                      <a:r>
                        <a:rPr lang="en-US" sz="2300" b="1" kern="1200" dirty="0" smtClean="0">
                          <a:solidFill>
                            <a:srgbClr val="16439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endParaRPr lang="en-VN" sz="2300" b="1" kern="1200" dirty="0">
                        <a:solidFill>
                          <a:srgbClr val="164397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48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09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6457E-6E6B-4101-8E49-5DA347312EF3}"/>
              </a:ext>
            </a:extLst>
          </p:cNvPr>
          <p:cNvGrpSpPr>
            <a:grpSpLocks/>
          </p:cNvGrpSpPr>
          <p:nvPr/>
        </p:nvGrpSpPr>
        <p:grpSpPr bwMode="auto">
          <a:xfrm>
            <a:off x="0" y="868364"/>
            <a:ext cx="12161520" cy="46037"/>
            <a:chOff x="0" y="868681"/>
            <a:chExt cx="91440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9AB7AD-1127-40B6-BD4A-D3545D0726BC}"/>
                </a:ext>
              </a:extLst>
            </p:cNvPr>
            <p:cNvSpPr/>
            <p:nvPr/>
          </p:nvSpPr>
          <p:spPr>
            <a:xfrm>
              <a:off x="0" y="868681"/>
              <a:ext cx="792163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A5ACA-48DD-4BC9-B5DD-26C2AB441A00}"/>
                </a:ext>
              </a:extLst>
            </p:cNvPr>
            <p:cNvSpPr/>
            <p:nvPr/>
          </p:nvSpPr>
          <p:spPr>
            <a:xfrm>
              <a:off x="827088" y="868681"/>
              <a:ext cx="8316912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7882059-F1E3-4F39-BCD7-23AFEA6DCB30}"/>
              </a:ext>
            </a:extLst>
          </p:cNvPr>
          <p:cNvGrpSpPr>
            <a:grpSpLocks/>
          </p:cNvGrpSpPr>
          <p:nvPr/>
        </p:nvGrpSpPr>
        <p:grpSpPr bwMode="auto">
          <a:xfrm>
            <a:off x="30480" y="1"/>
            <a:ext cx="12161519" cy="6862997"/>
            <a:chOff x="-4763" y="13773"/>
            <a:chExt cx="9158388" cy="68633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42E6BB-6661-4541-9AD8-EF86993F98FB}"/>
                </a:ext>
              </a:extLst>
            </p:cNvPr>
            <p:cNvSpPr/>
            <p:nvPr/>
          </p:nvSpPr>
          <p:spPr>
            <a:xfrm>
              <a:off x="-4763" y="6267516"/>
              <a:ext cx="9158388" cy="609634"/>
            </a:xfrm>
            <a:prstGeom prst="rect">
              <a:avLst/>
            </a:prstGeom>
            <a:solidFill>
              <a:srgbClr val="16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7" name="Picture 2" descr="D:\backup07102013\o dia D\O D xin\logo EVN.jpg">
              <a:extLst>
                <a:ext uri="{FF2B5EF4-FFF2-40B4-BE49-F238E27FC236}">
                  <a16:creationId xmlns:a16="http://schemas.microsoft.com/office/drawing/2014/main" id="{7A380F36-DEEB-4869-AB9F-09DC83401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2" t="5409" r="58469" b="76636"/>
            <a:stretch>
              <a:fillRect/>
            </a:stretch>
          </p:blipFill>
          <p:spPr bwMode="auto">
            <a:xfrm>
              <a:off x="7661658" y="13773"/>
              <a:ext cx="1117383" cy="74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4DC4005-E2EC-4342-98DE-E527C91BC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073309"/>
              </p:ext>
            </p:extLst>
          </p:nvPr>
        </p:nvGraphicFramePr>
        <p:xfrm>
          <a:off x="1905000" y="2697954"/>
          <a:ext cx="9144000" cy="146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2741B85-B6C1-DB46-9759-E7C8329F4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68353"/>
              </p:ext>
            </p:extLst>
          </p:nvPr>
        </p:nvGraphicFramePr>
        <p:xfrm>
          <a:off x="1143000" y="2283852"/>
          <a:ext cx="10210800" cy="183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9285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6457E-6E6B-4101-8E49-5DA347312EF3}"/>
              </a:ext>
            </a:extLst>
          </p:cNvPr>
          <p:cNvGrpSpPr>
            <a:grpSpLocks/>
          </p:cNvGrpSpPr>
          <p:nvPr/>
        </p:nvGrpSpPr>
        <p:grpSpPr bwMode="auto">
          <a:xfrm>
            <a:off x="0" y="868364"/>
            <a:ext cx="12161520" cy="46037"/>
            <a:chOff x="0" y="868681"/>
            <a:chExt cx="91440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9AB7AD-1127-40B6-BD4A-D3545D0726BC}"/>
                </a:ext>
              </a:extLst>
            </p:cNvPr>
            <p:cNvSpPr/>
            <p:nvPr/>
          </p:nvSpPr>
          <p:spPr>
            <a:xfrm>
              <a:off x="0" y="868681"/>
              <a:ext cx="792163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A5ACA-48DD-4BC9-B5DD-26C2AB441A00}"/>
                </a:ext>
              </a:extLst>
            </p:cNvPr>
            <p:cNvSpPr/>
            <p:nvPr/>
          </p:nvSpPr>
          <p:spPr>
            <a:xfrm>
              <a:off x="827088" y="868681"/>
              <a:ext cx="8316912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7882059-F1E3-4F39-BCD7-23AFEA6DCB30}"/>
              </a:ext>
            </a:extLst>
          </p:cNvPr>
          <p:cNvGrpSpPr>
            <a:grpSpLocks/>
          </p:cNvGrpSpPr>
          <p:nvPr/>
        </p:nvGrpSpPr>
        <p:grpSpPr bwMode="auto">
          <a:xfrm>
            <a:off x="30480" y="1"/>
            <a:ext cx="12161519" cy="6862997"/>
            <a:chOff x="-4763" y="13773"/>
            <a:chExt cx="9158388" cy="68633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42E6BB-6661-4541-9AD8-EF86993F98FB}"/>
                </a:ext>
              </a:extLst>
            </p:cNvPr>
            <p:cNvSpPr/>
            <p:nvPr/>
          </p:nvSpPr>
          <p:spPr>
            <a:xfrm>
              <a:off x="-4763" y="6267516"/>
              <a:ext cx="9158388" cy="609634"/>
            </a:xfrm>
            <a:prstGeom prst="rect">
              <a:avLst/>
            </a:prstGeom>
            <a:solidFill>
              <a:srgbClr val="16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7" name="Picture 2" descr="D:\backup07102013\o dia D\O D xin\logo EVN.jpg">
              <a:extLst>
                <a:ext uri="{FF2B5EF4-FFF2-40B4-BE49-F238E27FC236}">
                  <a16:creationId xmlns:a16="http://schemas.microsoft.com/office/drawing/2014/main" id="{7A380F36-DEEB-4869-AB9F-09DC83401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2" t="5409" r="58469" b="76636"/>
            <a:stretch>
              <a:fillRect/>
            </a:stretch>
          </p:blipFill>
          <p:spPr bwMode="auto">
            <a:xfrm>
              <a:off x="7661658" y="13773"/>
              <a:ext cx="1117383" cy="74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utoShape 36">
            <a:extLst>
              <a:ext uri="{FF2B5EF4-FFF2-40B4-BE49-F238E27FC236}">
                <a16:creationId xmlns:a16="http://schemas.microsoft.com/office/drawing/2014/main" id="{39114AEE-DC4A-4A83-8A55-285EFED4182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6876" y="202998"/>
            <a:ext cx="4911324" cy="483989"/>
          </a:xfrm>
          <a:prstGeom prst="roundRect">
            <a:avLst>
              <a:gd name="adj" fmla="val 91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64397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ĐIỆN LỰC CHÂU THÀNH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20CF6BFF-A75F-462D-88E3-1522AA32B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0"/>
            <a:ext cx="10027920" cy="446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8097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8097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809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8097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vi-VN" sz="1800" dirty="0">
                <a:solidFill>
                  <a:srgbClr val="164397"/>
                </a:solidFill>
                <a:latin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Appmeter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chương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trình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truy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cập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thông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vận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hành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trạm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110kV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dùng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chung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toàn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EVNSPC.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truy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xuất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chương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trình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phục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vụ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tác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theo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dõi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thông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vận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hành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cung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cấp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điện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sản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lượng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điện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giao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báo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cáo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tổng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liên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quan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Hiện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nay,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nguồn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cung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cấp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điện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địa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bàn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huyện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Châu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Thành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gồm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02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nguồn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nguồn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01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trạm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Tầm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Vu (02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431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432)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nguồn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02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Tân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An qua 04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ranh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giới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.  </a:t>
            </a:r>
          </a:p>
          <a:p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truy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xuất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thông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số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về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theo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thời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sản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lượng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điện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hàng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qua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Chương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trình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Appmeter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giúp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đơn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vị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thêm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kênh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hỗ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trợ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tác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theo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dõi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dự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báo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phụ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tải</a:t>
            </a:r>
            <a:r>
              <a:rPr lang="en-US" sz="1800" dirty="0" smtClean="0">
                <a:solidFill>
                  <a:srgbClr val="164397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Qua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ảnh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hưởng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đại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dịch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Covid-19,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tình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hình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kinh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tế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nhà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vườn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bị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thua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lỗ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do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giá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bấp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bênh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sâu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bệnh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diện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tích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giảm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nhiều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,…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để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tiết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kiệm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chi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phí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sản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xuất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khách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hàng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thắp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thanh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long (TSTL)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tập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trung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sau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giờ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cao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tối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hoạt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động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10h/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(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20h00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đến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06h00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hôm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sau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bình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quân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20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/ 01 ca;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mỗi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năm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tập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trung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ở 02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vụ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chính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, 04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/ 01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vụ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(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vụ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01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1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đến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4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vụ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02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9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đến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sz="1800" dirty="0">
                <a:solidFill>
                  <a:srgbClr val="164397"/>
                </a:solidFill>
                <a:latin typeface="Arial" panose="020B0604020202020204" pitchFamily="34" charset="0"/>
              </a:rPr>
              <a:t> 12). </a:t>
            </a:r>
          </a:p>
          <a:p>
            <a:endParaRPr lang="en-US" sz="1800" dirty="0">
              <a:solidFill>
                <a:srgbClr val="164397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A picture containing text, water, sky, outdoor&#10;&#10;Description automatically generated">
            <a:extLst>
              <a:ext uri="{FF2B5EF4-FFF2-40B4-BE49-F238E27FC236}">
                <a16:creationId xmlns:a16="http://schemas.microsoft.com/office/drawing/2014/main" id="{8A50C8C6-C5D6-495C-A784-EC808455E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7" y="1143000"/>
            <a:ext cx="1828799" cy="49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6457E-6E6B-4101-8E49-5DA347312EF3}"/>
              </a:ext>
            </a:extLst>
          </p:cNvPr>
          <p:cNvGrpSpPr>
            <a:grpSpLocks/>
          </p:cNvGrpSpPr>
          <p:nvPr/>
        </p:nvGrpSpPr>
        <p:grpSpPr bwMode="auto">
          <a:xfrm>
            <a:off x="0" y="868364"/>
            <a:ext cx="12161520" cy="46037"/>
            <a:chOff x="0" y="868681"/>
            <a:chExt cx="91440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9AB7AD-1127-40B6-BD4A-D3545D0726BC}"/>
                </a:ext>
              </a:extLst>
            </p:cNvPr>
            <p:cNvSpPr/>
            <p:nvPr/>
          </p:nvSpPr>
          <p:spPr>
            <a:xfrm>
              <a:off x="0" y="868681"/>
              <a:ext cx="792163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A5ACA-48DD-4BC9-B5DD-26C2AB441A00}"/>
                </a:ext>
              </a:extLst>
            </p:cNvPr>
            <p:cNvSpPr/>
            <p:nvPr/>
          </p:nvSpPr>
          <p:spPr>
            <a:xfrm>
              <a:off x="827088" y="868681"/>
              <a:ext cx="8316912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7882059-F1E3-4F39-BCD7-23AFEA6DCB30}"/>
              </a:ext>
            </a:extLst>
          </p:cNvPr>
          <p:cNvGrpSpPr>
            <a:grpSpLocks/>
          </p:cNvGrpSpPr>
          <p:nvPr/>
        </p:nvGrpSpPr>
        <p:grpSpPr bwMode="auto">
          <a:xfrm>
            <a:off x="30480" y="1"/>
            <a:ext cx="12161519" cy="6862997"/>
            <a:chOff x="-4763" y="13773"/>
            <a:chExt cx="9158388" cy="68633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42E6BB-6661-4541-9AD8-EF86993F98FB}"/>
                </a:ext>
              </a:extLst>
            </p:cNvPr>
            <p:cNvSpPr/>
            <p:nvPr/>
          </p:nvSpPr>
          <p:spPr>
            <a:xfrm>
              <a:off x="-4763" y="6267516"/>
              <a:ext cx="9158388" cy="609634"/>
            </a:xfrm>
            <a:prstGeom prst="rect">
              <a:avLst/>
            </a:prstGeom>
            <a:solidFill>
              <a:srgbClr val="16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7" name="Picture 2" descr="D:\backup07102013\o dia D\O D xin\logo EVN.jpg">
              <a:extLst>
                <a:ext uri="{FF2B5EF4-FFF2-40B4-BE49-F238E27FC236}">
                  <a16:creationId xmlns:a16="http://schemas.microsoft.com/office/drawing/2014/main" id="{7A380F36-DEEB-4869-AB9F-09DC83401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2" t="5409" r="58469" b="76636"/>
            <a:stretch>
              <a:fillRect/>
            </a:stretch>
          </p:blipFill>
          <p:spPr bwMode="auto">
            <a:xfrm>
              <a:off x="7661658" y="13773"/>
              <a:ext cx="1117383" cy="74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4DC4005-E2EC-4342-98DE-E527C91BCFFC}"/>
              </a:ext>
            </a:extLst>
          </p:cNvPr>
          <p:cNvGraphicFramePr/>
          <p:nvPr/>
        </p:nvGraphicFramePr>
        <p:xfrm>
          <a:off x="1905000" y="2697954"/>
          <a:ext cx="9144000" cy="146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2741B85-B6C1-DB46-9759-E7C8329F4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247356"/>
              </p:ext>
            </p:extLst>
          </p:nvPr>
        </p:nvGraphicFramePr>
        <p:xfrm>
          <a:off x="1143000" y="2283852"/>
          <a:ext cx="10210800" cy="183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9647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Freeform: Shape 10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: Shape 10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0" name="Isosceles Triangle 10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Isosceles Triangle 10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14600" y="512760"/>
            <a:ext cx="9296400" cy="180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164397"/>
                </a:solidFill>
                <a:latin typeface="Arial" panose="020B0604020202020204" pitchFamily="34" charset="0"/>
              </a:rPr>
              <a:t>a. Theo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dõi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từng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Truy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dữ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về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lúc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20h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21h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02/02/2024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ngày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15/02/2024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tại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431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432 (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lấy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T02/2024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để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tính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toán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đây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là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cao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xông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đèn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thanh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long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vụ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01/2024,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02 ca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sản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xuất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/ 01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tháng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),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cụ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64397"/>
                </a:solidFill>
                <a:latin typeface="Arial" panose="020B0604020202020204" pitchFamily="34" charset="0"/>
              </a:rPr>
              <a:t>thể</a:t>
            </a:r>
            <a:r>
              <a:rPr lang="en-US" dirty="0">
                <a:solidFill>
                  <a:srgbClr val="164397"/>
                </a:solidFill>
                <a:latin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180340" algn="l"/>
              </a:tabLst>
            </a:pPr>
            <a:endParaRPr lang="en-US" sz="2000" dirty="0">
              <a:solidFill>
                <a:srgbClr val="164397"/>
              </a:solidFill>
              <a:latin typeface="Arial" panose="020B0604020202020204" pitchFamily="34" charset="0"/>
            </a:endParaRPr>
          </a:p>
          <a:p>
            <a:pPr marL="742950" lvl="1" indent="-285750" algn="just">
              <a:lnSpc>
                <a:spcPts val="19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180340" algn="l"/>
              </a:tabLst>
            </a:pPr>
            <a:endParaRPr lang="en-US" sz="1200" dirty="0">
              <a:effectLst/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ater, sky, outdoor&#10;&#10;Description automatically generated">
            <a:extLst>
              <a:ext uri="{FF2B5EF4-FFF2-40B4-BE49-F238E27FC236}">
                <a16:creationId xmlns:a16="http://schemas.microsoft.com/office/drawing/2014/main" id="{8A50C8C6-C5D6-495C-A784-EC808455E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447675"/>
            <a:ext cx="2007441" cy="53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112776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1" y="381000"/>
            <a:ext cx="54102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02/02/2024 (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01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T02/2024):</a:t>
            </a:r>
            <a:endParaRPr lang="en-US" sz="1600" dirty="0">
              <a:effectLst/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08204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7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02732"/>
            <a:ext cx="10744200" cy="552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1" y="533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18/02/2024 (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02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T02/2024):</a:t>
            </a:r>
            <a:endParaRPr lang="en-US" sz="1600" dirty="0">
              <a:effectLst/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6481A1BC4F54D49B50A0198ABC596C8" ma:contentTypeVersion="13" ma:contentTypeDescription="Tạo tài liệu mới." ma:contentTypeScope="" ma:versionID="ae6c2c5482e1e0adc371a274ba88951d">
  <xsd:schema xmlns:xsd="http://www.w3.org/2001/XMLSchema" xmlns:xs="http://www.w3.org/2001/XMLSchema" xmlns:p="http://schemas.microsoft.com/office/2006/metadata/properties" xmlns:ns3="1d9d20d7-13c4-498e-a935-ecc052f7fe4f" xmlns:ns4="15d4ad61-6e5b-418e-a43d-c9f59d8f0fb7" targetNamespace="http://schemas.microsoft.com/office/2006/metadata/properties" ma:root="true" ma:fieldsID="99c3e55a506143370b29c05622f4522d" ns3:_="" ns4:_="">
    <xsd:import namespace="1d9d20d7-13c4-498e-a935-ecc052f7fe4f"/>
    <xsd:import namespace="15d4ad61-6e5b-418e-a43d-c9f59d8f0f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d20d7-13c4-498e-a935-ecc052f7fe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4ad61-6e5b-418e-a43d-c9f59d8f0fb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8BF4E-A5AC-463A-AD84-6723CED58E1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5d4ad61-6e5b-418e-a43d-c9f59d8f0fb7"/>
    <ds:schemaRef ds:uri="1d9d20d7-13c4-498e-a935-ecc052f7fe4f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D076CFB-FEA6-412B-83BF-7E71A60036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1C9D6D-28BA-4EF2-8CDB-CE4EC5468B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d20d7-13c4-498e-a935-ecc052f7fe4f"/>
    <ds:schemaRef ds:uri="15d4ad61-6e5b-418e-a43d-c9f59d8f0f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33540</TotalTime>
  <Words>649</Words>
  <Application>Microsoft Office PowerPoint</Application>
  <PresentationFormat>Widescreen</PresentationFormat>
  <Paragraphs>119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Segoe UI Black</vt:lpstr>
      <vt:lpstr>Times New Roman</vt:lpstr>
      <vt:lpstr>Verdana</vt:lpstr>
      <vt:lpstr>VNI-Times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MINHTD@EVN.COM.VN</dc:creator>
  <cp:lastModifiedBy>Huỳnh Dương Tuấn Khanh</cp:lastModifiedBy>
  <cp:revision>1101</cp:revision>
  <cp:lastPrinted>2017-01-07T12:33:47Z</cp:lastPrinted>
  <dcterms:created xsi:type="dcterms:W3CDTF">2014-02-17T06:39:40Z</dcterms:created>
  <dcterms:modified xsi:type="dcterms:W3CDTF">2024-08-07T03:38:27Z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0x01010026481A1BC4F54D49B50A0198ABC596C8</vt:lpwstr>
  </property>
</Properties>
</file>