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4"/>
  </p:notesMasterIdLst>
  <p:sldIdLst>
    <p:sldId id="256" r:id="rId2"/>
    <p:sldId id="257" r:id="rId3"/>
    <p:sldId id="259" r:id="rId4"/>
    <p:sldId id="258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9" r:id="rId13"/>
    <p:sldId id="281" r:id="rId14"/>
    <p:sldId id="267" r:id="rId15"/>
    <p:sldId id="270" r:id="rId16"/>
    <p:sldId id="275" r:id="rId17"/>
    <p:sldId id="276" r:id="rId18"/>
    <p:sldId id="278" r:id="rId19"/>
    <p:sldId id="280" r:id="rId20"/>
    <p:sldId id="282" r:id="rId21"/>
    <p:sldId id="283" r:id="rId22"/>
    <p:sldId id="28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62466-31B8-471A-8015-AE679A5096D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A2B9D-8AD2-44AA-926E-CF4FCE149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5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473B-DA0D-4C37-87AE-A8D1418B06BD}" type="datetime1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2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A332-9951-4FB4-BA6D-00A0CE1050A6}" type="datetime1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4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4E20-253F-4332-A15E-36834D4546BE}" type="datetime1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7474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3AF2-9217-4C1E-B38D-A4406DFD0F20}" type="datetime1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32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B3D8-5349-4B62-8E83-9DBE56374281}" type="datetime1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3713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9F0A-16EC-43F0-A6B8-B18F5235DB9C}" type="datetime1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70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6A01-2BA9-47BF-9DD2-5D1B28F84695}" type="datetime1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42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1C3C-4ECC-463A-9314-500EE6226F3F}" type="datetime1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4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E16D-7A67-410B-A976-F33AF18CE57D}" type="datetime1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7751-2E60-4270-AFB1-B29FF36B98F9}" type="datetime1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8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D27B-5314-40D5-A106-2E1EEAE29E68}" type="datetime1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1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1990-827A-446F-B5AF-C79472ED324A}" type="datetime1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8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0AFF-D8B0-4141-A3B0-FAC2C7F5A2CC}" type="datetime1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8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FD0F-7C19-4965-B1D9-4E4BFD5C7FFA}" type="datetime1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9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8D57-46AE-4510-B76B-C8A5E66E998C}" type="datetime1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8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ABA3-7676-43A7-8EEB-BE5567F55AD0}" type="datetime1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2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0C495-0216-40D2-8676-D951AF3503AC}" type="datetime1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CE7E26-F4E3-4CCB-96AD-EA8398DE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5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d1.bvdaihoc.com.vn/faqs_all.as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d1.bvdaihoc.com.vn/faqs_all.asp/robots.txt" TargetMode="External"/><Relationship Id="rId2" Type="http://schemas.openxmlformats.org/officeDocument/2006/relationships/hyperlink" Target="http://www.bvdaihoc.com.vn/robots.tx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9767-935E-45F1-8699-865B738C6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Đồ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án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cuối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kỳ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E454-15A7-41F3-8ED0-8A0AE50A4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Khoa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Phạm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Quang Ph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ớc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Nguyên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1612441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Cao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- 1612451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E810D-E43E-4540-9AF6-251526B5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8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B022-908F-4B1E-8EA7-C1F5506B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Tính chính xác của dữ liệu?</a:t>
            </a:r>
            <a:b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52469-6643-4167-ACF4-FF2F35919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Nhóm tin tưởng vào sự phân loại của trang web bệnh viện Đại học Y dược Thành phố Hồ Chí Minh!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0F9BD-234E-4D57-8F85-E6BCEAC8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B233-EA83-46FA-B493-1BDF10CC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Ý t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ởng thực hiện đồ 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F5697-CEAE-4F24-9D8D-9E13E4BF6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hia tập dữ liệu ban đầu thành 3 tập train, validation, test với tỉ lệ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0.56-0.14-0.3.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hóm sẽ thực hiện các bước tiền xử lý sau: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ạo "từ điển từ" từ tập train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ạo danh sách stopword và loại bỏ các từ này trong danh sách câu hỏi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huyển đổi từng câu hỏi thành dạng vecto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(bag of word), dùng một số phương pháp giảm số chiều do từ điển rất nhiều từ nên vecto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đặc trưng sẽ rất dài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Khi có vecto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dạng số ta có thể chọn mô hình để huấn luyện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EC46F-862D-4703-8CA8-6FD25607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1378-C14D-404C-9EE0-10E66266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TIỀN XỬ LÍ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232F6-41E8-42CF-9E97-D24CA12EA1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24486-0363-4B72-BE71-E81FCF03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5178-F917-4DED-93E6-12301FA8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chia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1B18C-FA9D-4208-B6E6-7B99A5522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Chia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thành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2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phần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30%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test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70%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train+validation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80%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train</a:t>
            </a:r>
          </a:p>
          <a:p>
            <a:pPr lvl="2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20%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còn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lại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validation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Tóm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lại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tỉ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lệ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train-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val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-test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0.56 / 0.14 / 0.3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41B9D-4E25-417D-8A84-DCABDCD7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5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6E47-7052-4F4A-83F7-236E6FA2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ag of word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25ACF-369D-448B-BB69-E82A2843B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FIT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Input: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sách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Output: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sách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xuất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2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ra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thành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bởi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khoảng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trắng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dấu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viết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ờng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nếu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stop-word,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chứa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dài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 1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thì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nhật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bảng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tần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bảng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tần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ra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tần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xuất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thấp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15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trở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xuống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 ta 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sách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train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thì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450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0884F-900F-41DE-8766-347AAB75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9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6E47-7052-4F4A-83F7-236E6FA2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ag of word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25ACF-369D-448B-BB69-E82A2843B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049" y="1708150"/>
            <a:ext cx="8775238" cy="4555462"/>
          </a:xfrm>
        </p:spPr>
        <p:txBody>
          <a:bodyPr/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TRANSFORM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Input: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sách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Output: ma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trận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nhị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dòng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cột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nào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xuất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thì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cột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1, 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lại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thì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0</a:t>
            </a:r>
          </a:p>
          <a:p>
            <a:pPr lvl="1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2"/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Khởi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matrix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toàn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0,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dòng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cột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l</a:t>
            </a:r>
            <a:r>
              <a:rPr lang="vi-VN" sz="16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ợng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sz="16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ở b</a:t>
            </a:r>
            <a:r>
              <a:rPr lang="vi-VN" sz="16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ớc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fit</a:t>
            </a:r>
          </a:p>
          <a:p>
            <a:pPr lvl="2"/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Duyệt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từng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bởi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khoảng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trắng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dấu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Nếu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nằm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danh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sách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sz="16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thì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bật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cột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t</a:t>
            </a:r>
            <a:r>
              <a:rPr lang="vi-VN" sz="16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ơng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1</a:t>
            </a:r>
          </a:p>
          <a:p>
            <a:pPr lvl="2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05B3B-1736-458D-AB20-77B216CD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7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6CA7-EF49-49DC-B54F-7089576F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TẠO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B2E2D-D6E8-4E47-9503-D77AD7C5C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b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ớc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BagOfWord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():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định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nghĩa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chuyển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sang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vecto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nhị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PCA():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Giảm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chiều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vecto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nhị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NN():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MLP </a:t>
            </a:r>
          </a:p>
          <a:p>
            <a:pPr marL="457200" lvl="1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DB35C-498D-4CD6-B2D3-5572CD03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6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474C-ABE0-4D5A-A311-914D490EE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LỰA CHỌN MÔ HÌNH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06ED0-F345-4E44-B51A-559384958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Thay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đổi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siêu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lựa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lỗi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validation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thấp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chiều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PCA: 50, 100, 150, 200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Alpha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MLP: 0.1, 1, 10, 100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Sau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chạy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siêu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thì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tốt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chiều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= 200, alpha = 10.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1401B-818D-40BD-AD42-6314D1CD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732F-4DA9-439D-9A09-EDE9EA61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LỰA CHỌN MÔ HÌNH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65576-7584-414E-9F68-9E68B721E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14" y="1488613"/>
            <a:ext cx="8596668" cy="3880773"/>
          </a:xfrm>
        </p:spPr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cụ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E8C87B-BCCD-4D72-B46E-A9E59F3A6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44" y="2213089"/>
            <a:ext cx="9012680" cy="464491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173D7-7067-4F39-A425-4A65F695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2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062D6-34FF-4776-ABE3-AEB48AAE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THỬ TRÊN TẬP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8D5DC-13D8-40DC-99B5-9ECE0B68C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Pipline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siêu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tốt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vừa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tìm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train + validation.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Sau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predict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test,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DE3486-52C8-4320-8899-0F42A4618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62" y="3194115"/>
            <a:ext cx="6862458" cy="29741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E193D-2D13-482D-B270-F27E6B98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5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19BE-B6A4-441D-935A-75251A35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Câu hỏi cần trả lời?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95920-B508-4042-8A59-180C4F5C4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Phân loại câu hỏi trong hệ thống hỏi và đáp của bệnh việ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Trang web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hlinkClick r:id="rId2"/>
              </a:rPr>
              <a:t>http://gd1.bvdaihoc.com.vn/faqs_all.asp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Trong trang web này người ta phân các câu hỏi thành 30 danh mục khác nhau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hóm chỉ giải quyết câu hỏi trên 3 nhóm là </a:t>
            </a:r>
            <a:r>
              <a:rPr lang="vi-VN" b="1" dirty="0">
                <a:latin typeface="Segoe UI" panose="020B0502040204020203" pitchFamily="34" charset="0"/>
                <a:cs typeface="Segoe UI" panose="020B0502040204020203" pitchFamily="34" charset="0"/>
              </a:rPr>
              <a:t>Dị ứng - Miễn dịch lâm sàng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b="1" dirty="0">
                <a:latin typeface="Segoe UI" panose="020B0502040204020203" pitchFamily="34" charset="0"/>
                <a:cs typeface="Segoe UI" panose="020B0502040204020203" pitchFamily="34" charset="0"/>
              </a:rPr>
              <a:t>Phổi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và </a:t>
            </a:r>
            <a:r>
              <a:rPr lang="vi-VN" b="1" dirty="0">
                <a:latin typeface="Segoe UI" panose="020B0502040204020203" pitchFamily="34" charset="0"/>
                <a:cs typeface="Segoe UI" panose="020B0502040204020203" pitchFamily="34" charset="0"/>
              </a:rPr>
              <a:t>Tai mũi họng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5C0CE-09D1-4A0C-9B35-53BF6CD9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1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382D-E4E5-446E-BB04-1FD9D262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TỔNG KẾT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4304-03B4-4AFC-A341-0906E74B2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 algn="just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giản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giải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quyết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ban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đặt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ra.</a:t>
            </a:r>
          </a:p>
          <a:p>
            <a:pPr lvl="1" algn="just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Mặc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dù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nhỏ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ít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nếu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tục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thì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áp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như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động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lực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tài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giúp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giản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tiết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kiệm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just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 algn="just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Ngoài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MLP,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sự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sánh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2BF60-1A49-484E-826A-3CC370FE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20</a:t>
            </a:fld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128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C590C-5F20-4071-BA77-E073F4A24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TỔNG KẾT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01DEC-852C-4B17-B3C2-39CF01534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vấn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 algn="just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kiến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quen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mảng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ngôn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nhiên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lĩnh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vực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tr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ớc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thành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đều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biết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qua.</a:t>
            </a:r>
          </a:p>
          <a:p>
            <a:pPr lvl="1" algn="just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2" algn="just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sớm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lỗi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khắc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phục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2" algn="just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hoạch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vạch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ra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ý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rõ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ràng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4E0C6-ABA5-4919-8A22-E3CACC5D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09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AA2D-5682-489E-9BEE-93B6175B4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TỔNG KẾT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65289-E9AA-43E6-A8A7-1A183DF52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F7314-AE39-4755-B645-1B21BBED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22</a:t>
            </a:fld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79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FFC5-2E59-4C12-BD56-A5484644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Trang web để lấy dữ liệu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20383B-5D13-4AAD-9D02-8D31C43D7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151" y="1828738"/>
            <a:ext cx="5180013" cy="46203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15C7EB-1ED8-4272-B00F-93E3CFA24D33}"/>
              </a:ext>
            </a:extLst>
          </p:cNvPr>
          <p:cNvSpPr txBox="1"/>
          <p:nvPr/>
        </p:nvSpPr>
        <p:spPr>
          <a:xfrm>
            <a:off x="2409452" y="1270000"/>
            <a:ext cx="464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http://gd1.bvdaihoc.com.vn/faqs_all.asp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F72AB8-97B7-4EA0-8C9D-3BAFBDA8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7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5A764-6769-42DA-97E8-7FB2F091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Lợi ích của việc trả lời câu hỏi này?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D16DB-812F-4EFD-9120-EA2B960C0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một người chịu trách nhiệm tiếp nhận câu hỏi sau đó đọc câu hỏi và chuyển tới đúng bác sĩ chuyên khoa để giải đáp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lượng câu hỏi đến khá nhiều khiến cho việc giải đáp không được kịp thời nhanh chóng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Hi vọng với cách phân loại tự động sẽ giúp tiết kiệm thời gian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Nhóm có nghĩ tới các trường hợp bị phân loại sai, thì bác sĩ chuyên khoa khi đọc sẽ biết và gửi lại cho đúng chuyên khoa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B8B59-15FA-4B21-A8A7-BBF1BC7D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4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7470-7FBD-418E-944D-6EEF9C26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Gửi câu hỏi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299C78-4BC8-4547-834C-8C70E93F8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053" y="3429000"/>
            <a:ext cx="4847105" cy="30377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C9FCE8-7021-4E63-87EE-FAD21A25BF8D}"/>
              </a:ext>
            </a:extLst>
          </p:cNvPr>
          <p:cNvSpPr txBox="1"/>
          <p:nvPr/>
        </p:nvSpPr>
        <p:spPr>
          <a:xfrm>
            <a:off x="998290" y="1572936"/>
            <a:ext cx="7361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gửi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qua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trang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web, 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ời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lựa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lĩnh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vực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mong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muốn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Nhưng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kênh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nhắn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email,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facebook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…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thì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cũng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chuyên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khoa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758CDB-9673-4FA1-9521-4F520BF11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8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76F3-7FF9-4319-8DF6-BBB4CAE6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Nguồn gốc của câu hỏi?</a:t>
            </a:r>
            <a:b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4C91B-6310-4220-BFB6-F0D1E1AB7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Ngay từ ban đầu nhóm có ý định làm một đề tài gì đó có liên quan tới sức khỏe, y tế nhưng khi tìm dữ liệu thì không có. 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Sau 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khi nghe bài trình bày của Viettel về </a:t>
            </a:r>
            <a:r>
              <a:rPr lang="vi-VN" b="1">
                <a:latin typeface="Segoe UI" panose="020B0502040204020203" pitchFamily="34" charset="0"/>
                <a:cs typeface="Segoe UI" panose="020B0502040204020203" pitchFamily="34" charset="0"/>
              </a:rPr>
              <a:t>Hệ thống chăm sóc khách hàng tự động trả lời câu hỏi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tại Zalo AI Summit 2019 thì nhóm đã biết làm gì và quyết định tìm danh sách các bệnh viện có công bố phần hỏi đáp lên trang chủ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Sau khi search thì th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ấy có Bệnh viện Đại học Y dược Thành phố Hồ Chí Minh là có và khá nhiều câu hỏi.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94887-70FB-47D1-99CA-13CE5032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5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5D19-6ADE-49E8-A3C0-09223D10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Tính hợp pháp của dữ liệu?</a:t>
            </a:r>
            <a:b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C4202-FFCE-4EDF-A3A6-DB55B76B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Sau khi kiểm tra thì trang web không có tạo file robots.txt 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Đã 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kiểm tra ở 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hai trang:</a:t>
            </a:r>
          </a:p>
          <a:p>
            <a:pPr lvl="1"/>
            <a:r>
              <a:rPr lang="vi-VN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http://www.bvdaihoc.com.vn/robots.txt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vi-VN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http://gd1.bvdaihoc.com.vn/faqs_all.asp/robots.txt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AD79E-FA84-48E1-9A1D-7FCFFB47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9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ED24-C9A9-445F-8492-14B16A59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tả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940E-F989-46CA-9A5F-8BA6FB1D3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Như đã trình bày, nhóm chỉ thu thập và làm việc trên 3 loại </a:t>
            </a:r>
            <a:r>
              <a:rPr lang="vi-VN" b="1">
                <a:latin typeface="Segoe UI" panose="020B0502040204020203" pitchFamily="34" charset="0"/>
                <a:cs typeface="Segoe UI" panose="020B0502040204020203" pitchFamily="34" charset="0"/>
              </a:rPr>
              <a:t>Dị ứng - Miễn dịch lâm sàng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b="1">
                <a:latin typeface="Segoe UI" panose="020B0502040204020203" pitchFamily="34" charset="0"/>
                <a:cs typeface="Segoe UI" panose="020B0502040204020203" pitchFamily="34" charset="0"/>
              </a:rPr>
              <a:t>Phổi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 và </a:t>
            </a:r>
            <a:r>
              <a:rPr lang="vi-VN" b="1">
                <a:latin typeface="Segoe UI" panose="020B0502040204020203" pitchFamily="34" charset="0"/>
                <a:cs typeface="Segoe UI" panose="020B0502040204020203" pitchFamily="34" charset="0"/>
              </a:rPr>
              <a:t>Tai mũi họng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Sau khi thu thập, nhóm có được 1159 câu hỏi, phân chia theo loại của chúng như sau:</a:t>
            </a:r>
          </a:p>
          <a:p>
            <a:pPr lvl="1"/>
            <a:r>
              <a:rPr lang="vi-VN" b="1">
                <a:latin typeface="Segoe UI" panose="020B0502040204020203" pitchFamily="34" charset="0"/>
                <a:cs typeface="Segoe UI" panose="020B0502040204020203" pitchFamily="34" charset="0"/>
              </a:rPr>
              <a:t>Dị ứng - Miễn dịch lâm sàng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: có 225 câu hỏi</a:t>
            </a:r>
          </a:p>
          <a:p>
            <a:pPr lvl="1"/>
            <a:r>
              <a:rPr lang="vi-VN" b="1">
                <a:latin typeface="Segoe UI" panose="020B0502040204020203" pitchFamily="34" charset="0"/>
                <a:cs typeface="Segoe UI" panose="020B0502040204020203" pitchFamily="34" charset="0"/>
              </a:rPr>
              <a:t>Phổi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: có 210 câu hỏi</a:t>
            </a:r>
          </a:p>
          <a:p>
            <a:pPr lvl="1"/>
            <a:r>
              <a:rPr lang="vi-VN" b="1">
                <a:latin typeface="Segoe UI" panose="020B0502040204020203" pitchFamily="34" charset="0"/>
                <a:cs typeface="Segoe UI" panose="020B0502040204020203" pitchFamily="34" charset="0"/>
              </a:rPr>
              <a:t>Tai, mũi, họng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: có 724 câu hỏi</a:t>
            </a:r>
          </a:p>
          <a:p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Dữ liệu được lưu xuống file gồm 2 cột: cột thứ nhất là nội dung câu hỏi, cột thứ hai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là chuyên khoa t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ơng ứng câu hỏi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Quy ước "Dị ứng - Miễn dịch lâm sàng" là 0, "Phổi" là 1 và "Tai mũi họng" là 2.</a:t>
            </a:r>
          </a:p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71012-BAB3-4E39-B843-B160DA07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fld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34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BB0F-F1C6-4D86-97E4-BAA2709F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Bộ dữ liệu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CCEB95-9EE6-4033-95D7-7FAEF489A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02774"/>
            <a:ext cx="8520218" cy="447299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ABEA12-8D4E-4363-829F-0F4EC001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7E26-F4E3-4CCB-96AD-EA8398DEF4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1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315</TotalTime>
  <Words>1500</Words>
  <Application>Microsoft Office PowerPoint</Application>
  <PresentationFormat>Widescreen</PresentationFormat>
  <Paragraphs>125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Segoe UI</vt:lpstr>
      <vt:lpstr>Trebuchet MS</vt:lpstr>
      <vt:lpstr>Wingdings 3</vt:lpstr>
      <vt:lpstr>Facet</vt:lpstr>
      <vt:lpstr>Đồ án cuối kỳ</vt:lpstr>
      <vt:lpstr>Câu hỏi cần trả lời?</vt:lpstr>
      <vt:lpstr>Trang web để lấy dữ liệu</vt:lpstr>
      <vt:lpstr>Lợi ích của việc trả lời câu hỏi này?</vt:lpstr>
      <vt:lpstr>Gửi câu hỏi</vt:lpstr>
      <vt:lpstr>Nguồn gốc của câu hỏi? </vt:lpstr>
      <vt:lpstr>Tính hợp pháp của dữ liệu? </vt:lpstr>
      <vt:lpstr>Mô tả dữ liệu? </vt:lpstr>
      <vt:lpstr>Bộ dữ liệu</vt:lpstr>
      <vt:lpstr>Tính chính xác của dữ liệu? </vt:lpstr>
      <vt:lpstr>Ý tưởng thực hiện đồ án</vt:lpstr>
      <vt:lpstr>TIỀN XỬ LÍ</vt:lpstr>
      <vt:lpstr>Cách chia bộ dữ liệu</vt:lpstr>
      <vt:lpstr>Bag of word</vt:lpstr>
      <vt:lpstr>Bag of word</vt:lpstr>
      <vt:lpstr>TẠO PIPELINE</vt:lpstr>
      <vt:lpstr>LỰA CHỌN MÔ HÌNH</vt:lpstr>
      <vt:lpstr>LỰA CHỌN MÔ HÌNH</vt:lpstr>
      <vt:lpstr>THỬ TRÊN TẬP TEST</vt:lpstr>
      <vt:lpstr>TỔNG KẾT</vt:lpstr>
      <vt:lpstr>TỔNG KẾT</vt:lpstr>
      <vt:lpstr>TỔNG KẾT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cuối kỳ</dc:title>
  <dc:creator>Nguyen Pham QP</dc:creator>
  <cp:lastModifiedBy>NHÂN NGUYỄN CAO</cp:lastModifiedBy>
  <cp:revision>28</cp:revision>
  <dcterms:created xsi:type="dcterms:W3CDTF">2020-01-06T15:14:23Z</dcterms:created>
  <dcterms:modified xsi:type="dcterms:W3CDTF">2020-01-10T13:36:23Z</dcterms:modified>
</cp:coreProperties>
</file>