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81" r:id="rId14"/>
    <p:sldId id="267" r:id="rId15"/>
    <p:sldId id="270" r:id="rId16"/>
    <p:sldId id="275" r:id="rId17"/>
    <p:sldId id="272" r:id="rId18"/>
    <p:sldId id="276" r:id="rId19"/>
    <p:sldId id="27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47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71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71FA-4870-4215-963D-2BF934AE261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d1.bvdaihoc.com.vn/faqs_all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d1.bvdaihoc.com.vn/faqs_all.asp/robots.txt" TargetMode="External"/><Relationship Id="rId2" Type="http://schemas.openxmlformats.org/officeDocument/2006/relationships/hyperlink" Target="http://www.bvdaihoc.com.vn/robots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9767-935E-45F1-8699-865B738C6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E454-15A7-41F3-8ED0-8A0AE50A4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Khoa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Quang 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1612441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- 1612451</a:t>
            </a:r>
          </a:p>
        </p:txBody>
      </p:sp>
    </p:spTree>
    <p:extLst>
      <p:ext uri="{BB962C8B-B14F-4D97-AF65-F5344CB8AC3E}">
        <p14:creationId xmlns:p14="http://schemas.microsoft.com/office/powerpoint/2010/main" val="37851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B022-908F-4B1E-8EA7-C1F5506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Tính chính xác của dữ liệu?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2469-6643-4167-ACF4-FF2F3591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Nhóm tin tưởng vào sự phân loại của trang web bệnh viện Đại học Y dược Thành phố Hồ Chí Minh!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B233-EA83-46FA-B493-1BDF10CC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ởng thực hiện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5697-CEAE-4F24-9D8D-9E13E4BF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hia tập dữ liệu ban đầu thành 3 tập train, validation, test với tỉ lệ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0.56-0.14-0.3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hóm sẽ thực hiện các bước tiền xử lý sau: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ạo "từ điển từ" từ tập train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ạo danh sách stopword và loại bỏ các từ này trong danh sách câu 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huyển đổi từng câu hỏi thành dạng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(bag of word), dùng một số phương pháp giảm số chiều do từ điển rất nhiều từ nên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đặc trưng sẽ rất dài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Khi có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dạng số ta có thể chọn mô hình để huấn luyện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1378-C14D-404C-9EE0-10E66266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TIỀN XỬ LÍ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32F6-41E8-42CF-9E97-D24CA12EA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5178-F917-4DED-93E6-12301FA8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chia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B18C-FA9D-4208-B6E6-7B99A552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  <a:p>
            <a:pPr lvl="1"/>
            <a:r>
              <a:rPr lang="en-US" dirty="0"/>
              <a:t>70%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train+validation</a:t>
            </a:r>
            <a:endParaRPr lang="en-US" dirty="0"/>
          </a:p>
          <a:p>
            <a:pPr lvl="2"/>
            <a:r>
              <a:rPr lang="en-US" dirty="0"/>
              <a:t>80%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</a:t>
            </a:r>
          </a:p>
          <a:p>
            <a:pPr lvl="2"/>
            <a:r>
              <a:rPr lang="en-US" dirty="0"/>
              <a:t>20%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validation</a:t>
            </a:r>
          </a:p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train-</a:t>
            </a:r>
            <a:r>
              <a:rPr lang="en-US" dirty="0" err="1"/>
              <a:t>val</a:t>
            </a:r>
            <a:r>
              <a:rPr lang="en-US" dirty="0"/>
              <a:t>-test </a:t>
            </a:r>
            <a:r>
              <a:rPr lang="en-US" dirty="0" err="1"/>
              <a:t>là</a:t>
            </a:r>
            <a:r>
              <a:rPr lang="en-US" dirty="0"/>
              <a:t>: 0.56, 0.14, 0.3</a:t>
            </a:r>
          </a:p>
        </p:txBody>
      </p:sp>
    </p:spTree>
    <p:extLst>
      <p:ext uri="{BB962C8B-B14F-4D97-AF65-F5344CB8AC3E}">
        <p14:creationId xmlns:p14="http://schemas.microsoft.com/office/powerpoint/2010/main" val="48155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6E47-7052-4F4A-83F7-236E6FA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ag of 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5ACF-369D-448B-BB69-E82A284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trắng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dấu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stop-word,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trở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ta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450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9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6E47-7052-4F4A-83F7-236E6FA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ag of 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5ACF-369D-448B-BB69-E82A284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Output: ma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1,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matrix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0,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ở 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fit</a:t>
            </a: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Duyệt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trắng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dấu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nằm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lvl="2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7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6CA7-EF49-49DC-B54F-7089576F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TẠO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2E2D-D6E8-4E47-9503-D77AD7C5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BagOfWord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PCA():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NN():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6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B5A0-47EC-4295-9764-0CD017F4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LỰA CHỌN MÔ HÌNH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EEE2-0573-4501-9907-775EF4D62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74C-ABE0-4D5A-A311-914D490E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LỰA CHỌN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6ED0-F345-4E44-B51A-55938495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validation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PCA: 50, 100, 150, 200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Alpha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MLP: 0.1, 1, 10, 100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200, alpha = 10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732F-4DA9-439D-9A09-EDE9EA6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LỰA CHỌN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576-7584-414E-9F68-9E68B721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4" y="1488613"/>
            <a:ext cx="8596668" cy="3880773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8C87B-BCCD-4D72-B46E-A9E59F3A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44" y="2213089"/>
            <a:ext cx="9012680" cy="46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9BE-B6A4-441D-935A-75251A3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Câu hỏi cần trả lời?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5920-B508-4042-8A59-180C4F5C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Phân loại câu hỏi trong hệ thống hỏi và đáp của bệnh việ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Trang web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hlinkClick r:id="rId2"/>
              </a:rPr>
              <a:t>http://gd1.bvdaihoc.com.vn/faqs_all.asp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Trong trang web này người ta phân các câu hỏi thành 30 danh mục khác nhau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hóm chỉ giải quyết câu hỏi trên 3 nhóm là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Dị ứng - Miễn dịch lâm sàng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Phổi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Tai mũi họng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62D6-34FF-4776-ABE3-AEB48AAE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THỬ TRÊN TẬP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5DC-13D8-40DC-99B5-9ECE0B68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Pipline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vừa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 + validation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predict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test,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3486-52C8-4320-8899-0F42A461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62" y="3194115"/>
            <a:ext cx="6862458" cy="29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5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FFC5-2E59-4C12-BD56-A548464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Trang web để lấy dữ liệu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20383B-5D13-4AAD-9D02-8D31C43D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151" y="1828738"/>
            <a:ext cx="5180013" cy="4620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5C7EB-1ED8-4272-B00F-93E3CFA24D33}"/>
              </a:ext>
            </a:extLst>
          </p:cNvPr>
          <p:cNvSpPr txBox="1"/>
          <p:nvPr/>
        </p:nvSpPr>
        <p:spPr>
          <a:xfrm>
            <a:off x="2409452" y="1270000"/>
            <a:ext cx="464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http://gd1.bvdaihoc.com.vn/faqs_all.asp</a:t>
            </a:r>
          </a:p>
        </p:txBody>
      </p:sp>
    </p:spTree>
    <p:extLst>
      <p:ext uri="{BB962C8B-B14F-4D97-AF65-F5344CB8AC3E}">
        <p14:creationId xmlns:p14="http://schemas.microsoft.com/office/powerpoint/2010/main" val="316717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A764-6769-42DA-97E8-7FB2F091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Lợi ích của việc trả lời câu hỏi này?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16DB-812F-4EFD-9120-EA2B960C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một người chịu trách nhiệm tiếp nhận câu hỏi sau đó đọc câu hỏi và chuyển tới đúng bác sĩ chuyên khoa để giải đáp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lượng câu hỏi đến khá nhiều khiến cho việc giải đáp không được kịp thời nhanh chóng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Hi vọng với cách phân loại tự động sẽ giúp tiết kiệm thời 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Nhóm có nghĩ tới các trường hợp bị phân loại sai, thì bác sĩ chuyên khoa khi đọc sẽ biết và gửi lại cho đúng chuyên khoa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3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470-7FBD-418E-944D-6EEF9C26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Gửi câu hỏi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99C78-4BC8-4547-834C-8C70E93F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053" y="3429000"/>
            <a:ext cx="4847105" cy="3037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9FCE8-7021-4E63-87EE-FAD21A25BF8D}"/>
              </a:ext>
            </a:extLst>
          </p:cNvPr>
          <p:cNvSpPr txBox="1"/>
          <p:nvPr/>
        </p:nvSpPr>
        <p:spPr>
          <a:xfrm>
            <a:off x="998290" y="1572936"/>
            <a:ext cx="736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web,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lĩnh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kênh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nhắn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khoa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76F3-7FF9-4319-8DF6-BBB4CAE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Nguồn gốc của câu hỏi?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C91B-6310-4220-BFB6-F0D1E1AB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Ngay từ ban đầu nhóm có ý định làm một đề tài gì đó có liên quan tới sức khỏe, y tế nhưng khi tìm dữ liệu thì không có.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khi nghe bài trình bày của Viettel về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Hệ thống chăm sóc khách hàng tự động trả lời câu hỏi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tại Zalo AI Summit 2019 thì nhóm đã biết làm gì và quyết định tìm danh sách các bệnh viện có công bố phần hỏi đáp lên trang chủ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Sau khi search thì th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ấy có Bệnh viện Đại học Y dược Thành phố Hồ Chí Minh là có và khá nhiều câu hỏi.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5D19-6ADE-49E8-A3C0-09223D10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Tính hợp pháp của dữ liệu?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4202-FFCE-4EDF-A3A6-DB55B76B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Sau khi kiểm tra thì trang web không có tạo file robots.txt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Đã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kiểm tra ở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hai trang:</a:t>
            </a:r>
          </a:p>
          <a:p>
            <a:pPr lvl="1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http://www.bvdaihoc.com.vn/robots.txt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http://gd1.bvdaihoc.com.vn/faqs_all.asp/robots.txt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ED24-C9A9-445F-8492-14B16A59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dữ liệu?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940E-F989-46CA-9A5F-8BA6FB1D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Như đã trình bày, nhóm chỉ thu thập và làm việc trên 3 loại </a:t>
            </a:r>
            <a:r>
              <a:rPr lang="vi-VN" b="1"/>
              <a:t>Dị ứng - Miễn dịch lâm sàng</a:t>
            </a:r>
            <a:r>
              <a:rPr lang="vi-VN"/>
              <a:t>, </a:t>
            </a:r>
            <a:r>
              <a:rPr lang="vi-VN" b="1"/>
              <a:t>Phổi</a:t>
            </a:r>
            <a:r>
              <a:rPr lang="vi-VN"/>
              <a:t> và </a:t>
            </a:r>
            <a:r>
              <a:rPr lang="vi-VN" b="1"/>
              <a:t>Tai mũi họng</a:t>
            </a:r>
            <a:r>
              <a:rPr lang="vi-VN"/>
              <a:t>. </a:t>
            </a:r>
            <a:endParaRPr lang="en-US"/>
          </a:p>
          <a:p>
            <a:r>
              <a:rPr lang="vi-VN"/>
              <a:t>Sau khi thu thập, nhóm có được 1159 câu hỏi, phân chia theo loại của chúng như sau:</a:t>
            </a:r>
          </a:p>
          <a:p>
            <a:pPr lvl="1"/>
            <a:r>
              <a:rPr lang="vi-VN" b="1"/>
              <a:t>Dị ứng - Miễn dịch lâm sàng</a:t>
            </a:r>
            <a:r>
              <a:rPr lang="vi-VN"/>
              <a:t>: có 225 câu hỏi</a:t>
            </a:r>
          </a:p>
          <a:p>
            <a:pPr lvl="1"/>
            <a:r>
              <a:rPr lang="vi-VN" b="1"/>
              <a:t>Phổi</a:t>
            </a:r>
            <a:r>
              <a:rPr lang="vi-VN"/>
              <a:t>: có 210 câu hỏi</a:t>
            </a:r>
          </a:p>
          <a:p>
            <a:pPr lvl="1"/>
            <a:r>
              <a:rPr lang="vi-VN" b="1"/>
              <a:t>Tai, mũi, họng</a:t>
            </a:r>
            <a:r>
              <a:rPr lang="vi-VN"/>
              <a:t>: có 724 câu hỏi</a:t>
            </a:r>
          </a:p>
          <a:p>
            <a:r>
              <a:rPr lang="vi-VN"/>
              <a:t>Dữ liệu được lưu xuống file gồm 2 cột: cột thứ nhất là nội dung câu hỏi, cột thứ hai</a:t>
            </a:r>
            <a:r>
              <a:rPr lang="en-US"/>
              <a:t> là chuyên khoa t</a:t>
            </a:r>
            <a:r>
              <a:rPr lang="vi-VN"/>
              <a:t>ư</a:t>
            </a:r>
            <a:r>
              <a:rPr lang="en-US"/>
              <a:t>ơng ứng câu hỏi</a:t>
            </a:r>
            <a:r>
              <a:rPr lang="vi-VN"/>
              <a:t>. </a:t>
            </a:r>
            <a:endParaRPr lang="en-US"/>
          </a:p>
          <a:p>
            <a:r>
              <a:rPr lang="vi-VN"/>
              <a:t>Quy ước "Dị ứng - Miễn dịch lâm sàng" là 0, "Phổi" là 1 và "Tai mũi họng" là 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BB0F-F1C6-4D86-97E4-BAA2709F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Bộ dữ liệu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CEB95-9EE6-4033-95D7-7FAEF489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316" y="2160588"/>
            <a:ext cx="73934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1250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Segoe UI</vt:lpstr>
      <vt:lpstr>Trebuchet MS</vt:lpstr>
      <vt:lpstr>Wingdings 3</vt:lpstr>
      <vt:lpstr>Facet</vt:lpstr>
      <vt:lpstr>Đồ án cuối kỳ</vt:lpstr>
      <vt:lpstr>Câu hỏi cần trả lời?</vt:lpstr>
      <vt:lpstr>Trang web để lấy dữ liệu</vt:lpstr>
      <vt:lpstr>Lợi ích của việc trả lời câu hỏi này?</vt:lpstr>
      <vt:lpstr>Gửi câu hỏi</vt:lpstr>
      <vt:lpstr>Nguồn gốc của câu hỏi? </vt:lpstr>
      <vt:lpstr>Tính hợp pháp của dữ liệu? </vt:lpstr>
      <vt:lpstr>Mô tả dữ liệu? </vt:lpstr>
      <vt:lpstr>Bộ dữ liệu</vt:lpstr>
      <vt:lpstr>Tính chính xác của dữ liệu? </vt:lpstr>
      <vt:lpstr>Ý tưởng thực hiện đồ án</vt:lpstr>
      <vt:lpstr>TIỀN XỬ LÍ</vt:lpstr>
      <vt:lpstr>Cách chia bộ dữ liệu</vt:lpstr>
      <vt:lpstr>Bag of word</vt:lpstr>
      <vt:lpstr>Bag of word</vt:lpstr>
      <vt:lpstr>TẠO PIPELINE</vt:lpstr>
      <vt:lpstr>LỰA CHỌN MÔ HÌNH</vt:lpstr>
      <vt:lpstr>LỰA CHỌN MÔ HÌNH</vt:lpstr>
      <vt:lpstr>LỰA CHỌN MÔ HÌNH</vt:lpstr>
      <vt:lpstr>THỬ TRÊN TẬP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</dc:title>
  <dc:creator>Nguyen Pham QP</dc:creator>
  <cp:lastModifiedBy>NHÂN NGUYỄN CAO</cp:lastModifiedBy>
  <cp:revision>17</cp:revision>
  <dcterms:created xsi:type="dcterms:W3CDTF">2020-01-06T15:14:23Z</dcterms:created>
  <dcterms:modified xsi:type="dcterms:W3CDTF">2020-01-09T08:14:05Z</dcterms:modified>
</cp:coreProperties>
</file>