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3"/>
  </p:notesMasterIdLst>
  <p:sldIdLst>
    <p:sldId id="256" r:id="rId2"/>
    <p:sldId id="266" r:id="rId3"/>
    <p:sldId id="259" r:id="rId4"/>
    <p:sldId id="272" r:id="rId5"/>
    <p:sldId id="267" r:id="rId6"/>
    <p:sldId id="293" r:id="rId7"/>
    <p:sldId id="294" r:id="rId8"/>
    <p:sldId id="285" r:id="rId9"/>
    <p:sldId id="295" r:id="rId10"/>
    <p:sldId id="296" r:id="rId11"/>
    <p:sldId id="298" r:id="rId12"/>
    <p:sldId id="297" r:id="rId13"/>
    <p:sldId id="286" r:id="rId14"/>
    <p:sldId id="299" r:id="rId15"/>
    <p:sldId id="300" r:id="rId16"/>
    <p:sldId id="301" r:id="rId17"/>
    <p:sldId id="263" r:id="rId18"/>
    <p:sldId id="268" r:id="rId19"/>
    <p:sldId id="302" r:id="rId20"/>
    <p:sldId id="257" r:id="rId21"/>
    <p:sldId id="303" r:id="rId22"/>
    <p:sldId id="260" r:id="rId23"/>
    <p:sldId id="287" r:id="rId24"/>
    <p:sldId id="282" r:id="rId25"/>
    <p:sldId id="288" r:id="rId26"/>
    <p:sldId id="281" r:id="rId27"/>
    <p:sldId id="289" r:id="rId28"/>
    <p:sldId id="290" r:id="rId29"/>
    <p:sldId id="291" r:id="rId30"/>
    <p:sldId id="292" r:id="rId31"/>
    <p:sldId id="279" r:id="rId32"/>
  </p:sldIdLst>
  <p:sldSz cx="9144000" cy="5143500" type="screen16x9"/>
  <p:notesSz cx="6858000" cy="9144000"/>
  <p:embeddedFontLst>
    <p:embeddedFont>
      <p:font typeface="Bebas Neue" panose="020B0606020202050201" pitchFamily="34" charset="0"/>
      <p:regular r:id="rId34"/>
    </p:embeddedFont>
    <p:embeddedFont>
      <p:font typeface="Calibri" panose="020F0502020204030204" pitchFamily="34" charset="0"/>
      <p:regular r:id="rId35"/>
      <p:bold r:id="rId36"/>
      <p:italic r:id="rId37"/>
      <p:boldItalic r:id="rId38"/>
    </p:embeddedFont>
    <p:embeddedFont>
      <p:font typeface="Karla" pitchFamily="2" charset="0"/>
      <p:regular r:id="rId39"/>
      <p:bold r:id="rId40"/>
      <p:italic r:id="rId41"/>
      <p:boldItalic r:id="rId42"/>
    </p:embeddedFont>
    <p:embeddedFont>
      <p:font typeface="Rubik Black" panose="020B0604020202020204" charset="-79"/>
      <p:bold r:id="rId43"/>
      <p:boldItalic r:id="rId44"/>
    </p:embeddedFont>
    <p:embeddedFont>
      <p:font typeface="Sitka Small Semibold" pitchFamily="2" charset="0"/>
      <p:bold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9D23"/>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0D9B14-6D63-49DE-A21E-A4DB4092B273}">
  <a:tblStyle styleId="{370D9B14-6D63-49DE-A21E-A4DB4092B2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013D4AF-9798-4242-A447-5BEF112DBE6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4d2792e9d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4d2792e9d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312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2414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15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446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335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988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931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8" name="Google Shape;878;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920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47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045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1491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5224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8971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759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5929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125d80b419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1" name="Google Shape;681;g1125d80b419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2125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1"/>
        <p:cNvGrpSpPr/>
        <p:nvPr/>
      </p:nvGrpSpPr>
      <p:grpSpPr>
        <a:xfrm>
          <a:off x="0" y="0"/>
          <a:ext cx="0" cy="0"/>
          <a:chOff x="0" y="0"/>
          <a:chExt cx="0" cy="0"/>
        </a:xfrm>
      </p:grpSpPr>
      <p:sp>
        <p:nvSpPr>
          <p:cNvPr id="1232" name="Google Shape;1232;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3" name="Google Shape;1233;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467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9311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14e1613f9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14e1613f9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810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8099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9" name="Google Shape;19;p2"/>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2"/>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27" name="Google Shape;27;p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28" name="Google Shape;28;p2"/>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0" name="Google Shape;30;p2"/>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1" name="Google Shape;31;p2"/>
          <p:cNvSpPr txBox="1">
            <a:spLocks noGrp="1"/>
          </p:cNvSpPr>
          <p:nvPr>
            <p:ph type="ctrTitle"/>
          </p:nvPr>
        </p:nvSpPr>
        <p:spPr>
          <a:xfrm>
            <a:off x="1828800" y="1174903"/>
            <a:ext cx="5486400" cy="246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32" name="Google Shape;32;p2"/>
          <p:cNvSpPr txBox="1">
            <a:spLocks noGrp="1"/>
          </p:cNvSpPr>
          <p:nvPr>
            <p:ph type="subTitle" idx="1"/>
          </p:nvPr>
        </p:nvSpPr>
        <p:spPr>
          <a:xfrm>
            <a:off x="1828800" y="3877100"/>
            <a:ext cx="5486400" cy="3657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92" name="Google Shape;392;p2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93" name="Google Shape;393;p23"/>
              <p:cNvSpPr/>
              <p:nvPr/>
            </p:nvSpPr>
            <p:spPr>
              <a:xfrm>
                <a:off x="7635000" y="6263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4" name="Google Shape;394;p23"/>
              <p:cNvCxnSpPr/>
              <p:nvPr/>
            </p:nvCxnSpPr>
            <p:spPr>
              <a:xfrm>
                <a:off x="7284899" y="809350"/>
                <a:ext cx="213000" cy="0"/>
              </a:xfrm>
              <a:prstGeom prst="straightConnector1">
                <a:avLst/>
              </a:prstGeom>
              <a:noFill/>
              <a:ln w="28575" cap="flat" cmpd="sng">
                <a:solidFill>
                  <a:schemeClr val="dk1"/>
                </a:solidFill>
                <a:prstDash val="solid"/>
                <a:round/>
                <a:headEnd type="none" w="med" len="med"/>
                <a:tailEnd type="none" w="med" len="med"/>
              </a:ln>
            </p:spPr>
          </p:cxnSp>
          <p:cxnSp>
            <p:nvCxnSpPr>
              <p:cNvPr id="395" name="Google Shape;395;p23"/>
              <p:cNvCxnSpPr/>
              <p:nvPr/>
            </p:nvCxnSpPr>
            <p:spPr>
              <a:xfrm>
                <a:off x="916188" y="900697"/>
                <a:ext cx="7310400" cy="0"/>
              </a:xfrm>
              <a:prstGeom prst="straightConnector1">
                <a:avLst/>
              </a:prstGeom>
              <a:noFill/>
              <a:ln w="28575" cap="flat" cmpd="sng">
                <a:solidFill>
                  <a:schemeClr val="dk1"/>
                </a:solidFill>
                <a:prstDash val="solid"/>
                <a:round/>
                <a:headEnd type="none" w="med" len="med"/>
                <a:tailEnd type="none" w="med" len="med"/>
              </a:ln>
            </p:spPr>
          </p:cxnSp>
        </p:grpSp>
      </p:grpSp>
      <p:sp>
        <p:nvSpPr>
          <p:cNvPr id="396" name="Google Shape;396;p23"/>
          <p:cNvSpPr txBox="1">
            <a:spLocks noGrp="1"/>
          </p:cNvSpPr>
          <p:nvPr>
            <p:ph type="ctrTitle"/>
          </p:nvPr>
        </p:nvSpPr>
        <p:spPr>
          <a:xfrm>
            <a:off x="2285980" y="984428"/>
            <a:ext cx="4572000" cy="91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7" name="Google Shape;397;p23"/>
          <p:cNvSpPr txBox="1">
            <a:spLocks noGrp="1"/>
          </p:cNvSpPr>
          <p:nvPr>
            <p:ph type="subTitle" idx="1"/>
          </p:nvPr>
        </p:nvSpPr>
        <p:spPr>
          <a:xfrm>
            <a:off x="2285980" y="1898836"/>
            <a:ext cx="45720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98" name="Google Shape;398;p23"/>
          <p:cNvSpPr txBox="1"/>
          <p:nvPr/>
        </p:nvSpPr>
        <p:spPr>
          <a:xfrm>
            <a:off x="2286020" y="3535412"/>
            <a:ext cx="4572000" cy="548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b="1">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lang="en" sz="10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000">
                <a:solidFill>
                  <a:schemeClr val="dk1"/>
                </a:solidFill>
                <a:latin typeface="Karla"/>
                <a:ea typeface="Karla"/>
                <a:cs typeface="Karla"/>
                <a:sym typeface="Karla"/>
              </a:rPr>
              <a:t>, including icons by </a:t>
            </a:r>
            <a:r>
              <a:rPr lang="en" sz="10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000">
                <a:solidFill>
                  <a:schemeClr val="dk1"/>
                </a:solidFill>
                <a:latin typeface="Karla"/>
                <a:ea typeface="Karla"/>
                <a:cs typeface="Karla"/>
                <a:sym typeface="Karla"/>
              </a:rPr>
              <a:t>, and infographics &amp; images by </a:t>
            </a:r>
            <a:r>
              <a:rPr lang="en" sz="1000" b="1">
                <a:solidFill>
                  <a:schemeClr val="dk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000" b="1">
              <a:solidFill>
                <a:schemeClr val="dk1"/>
              </a:solidFill>
              <a:latin typeface="Karla"/>
              <a:ea typeface="Karla"/>
              <a:cs typeface="Karla"/>
              <a:sym typeface="Karl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0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3"/>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42" name="Google Shape;42;p3"/>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43" name="Google Shape;43;p3"/>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6827699" y="1017288"/>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45" name="Google Shape;45;p3"/>
          <p:cNvSpPr txBox="1">
            <a:spLocks noGrp="1"/>
          </p:cNvSpPr>
          <p:nvPr>
            <p:ph type="title"/>
          </p:nvPr>
        </p:nvSpPr>
        <p:spPr>
          <a:xfrm>
            <a:off x="1828800" y="2114550"/>
            <a:ext cx="5486400" cy="914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46" name="Google Shape;46;p3"/>
          <p:cNvSpPr txBox="1">
            <a:spLocks noGrp="1"/>
          </p:cNvSpPr>
          <p:nvPr>
            <p:ph type="title" idx="2" hasCustomPrompt="1"/>
          </p:nvPr>
        </p:nvSpPr>
        <p:spPr>
          <a:xfrm>
            <a:off x="947550" y="679350"/>
            <a:ext cx="1368300" cy="1371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2286000" y="3952891"/>
            <a:ext cx="45720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4"/>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4"/>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9" name="Google Shape;59;p4"/>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 name="Google Shape;60;p4"/>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61" name="Google Shape;61;p4"/>
          <p:cNvSpPr txBox="1">
            <a:spLocks noGrp="1"/>
          </p:cNvSpPr>
          <p:nvPr>
            <p:ph type="title"/>
          </p:nvPr>
        </p:nvSpPr>
        <p:spPr>
          <a:xfrm>
            <a:off x="715100" y="731400"/>
            <a:ext cx="7713900" cy="68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endParaRPr/>
          </a:p>
        </p:txBody>
      </p:sp>
      <p:sp>
        <p:nvSpPr>
          <p:cNvPr id="62" name="Google Shape;62;p4"/>
          <p:cNvSpPr txBox="1">
            <a:spLocks noGrp="1"/>
          </p:cNvSpPr>
          <p:nvPr>
            <p:ph type="body" idx="1"/>
          </p:nvPr>
        </p:nvSpPr>
        <p:spPr>
          <a:xfrm>
            <a:off x="715100" y="1417200"/>
            <a:ext cx="7713900" cy="365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sz="11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 name="Google Shape;88;p6"/>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91" name="Google Shape;91;p6"/>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92" name="Google Shape;92;p6"/>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3" name="Google Shape;93;p6"/>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94" name="Google Shape;94;p6"/>
          <p:cNvSpPr txBox="1">
            <a:spLocks noGrp="1"/>
          </p:cNvSpPr>
          <p:nvPr>
            <p:ph type="title"/>
          </p:nvPr>
        </p:nvSpPr>
        <p:spPr>
          <a:xfrm>
            <a:off x="715125"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28" name="Google Shape;12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29" name="Google Shape;12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8"/>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38" name="Google Shape;138;p8"/>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39" name="Google Shape;139;p8"/>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8"/>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41" name="Google Shape;141;p8"/>
          <p:cNvSpPr txBox="1">
            <a:spLocks noGrp="1"/>
          </p:cNvSpPr>
          <p:nvPr>
            <p:ph type="title"/>
          </p:nvPr>
        </p:nvSpPr>
        <p:spPr>
          <a:xfrm>
            <a:off x="1828800" y="1307100"/>
            <a:ext cx="5486400" cy="27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51" name="Google Shape;15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52" name="Google Shape;15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 name="Google Shape;15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8" name="Google Shape;158;p9"/>
              <p:cNvCxnSpPr/>
              <p:nvPr/>
            </p:nvCxnSpPr>
            <p:spPr>
              <a:xfrm>
                <a:off x="1371300" y="1108650"/>
                <a:ext cx="6401400" cy="0"/>
              </a:xfrm>
              <a:prstGeom prst="straightConnector1">
                <a:avLst/>
              </a:prstGeom>
              <a:noFill/>
              <a:ln w="28575" cap="flat" cmpd="sng">
                <a:solidFill>
                  <a:schemeClr val="dk1"/>
                </a:solidFill>
                <a:prstDash val="solid"/>
                <a:round/>
                <a:headEnd type="none" w="med" len="med"/>
                <a:tailEnd type="none" w="med" len="med"/>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161" name="Google Shape;161;p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162" name="Google Shape;162;p9"/>
              <p:cNvSpPr/>
              <p:nvPr/>
            </p:nvSpPr>
            <p:spPr>
              <a:xfrm>
                <a:off x="7177950" y="834288"/>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3" name="Google Shape;163;p9"/>
              <p:cNvCxnSpPr/>
              <p:nvPr/>
            </p:nvCxnSpPr>
            <p:spPr>
              <a:xfrm>
                <a:off x="6827699" y="1017288"/>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164" name="Google Shape;164;p9"/>
          <p:cNvSpPr txBox="1">
            <a:spLocks noGrp="1"/>
          </p:cNvSpPr>
          <p:nvPr>
            <p:ph type="title"/>
          </p:nvPr>
        </p:nvSpPr>
        <p:spPr>
          <a:xfrm>
            <a:off x="2057400" y="1680088"/>
            <a:ext cx="50292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5" name="Google Shape;165;p9"/>
          <p:cNvSpPr txBox="1">
            <a:spLocks noGrp="1"/>
          </p:cNvSpPr>
          <p:nvPr>
            <p:ph type="subTitle" idx="1"/>
          </p:nvPr>
        </p:nvSpPr>
        <p:spPr>
          <a:xfrm>
            <a:off x="2057400" y="2549013"/>
            <a:ext cx="50292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4" name="Google Shape;304;p19"/>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07" name="Google Shape;307;p19"/>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08" name="Google Shape;308;p19"/>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9" name="Google Shape;309;p19"/>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10" name="Google Shape;310;p19"/>
          <p:cNvSpPr txBox="1">
            <a:spLocks noGrp="1"/>
          </p:cNvSpPr>
          <p:nvPr>
            <p:ph type="title"/>
          </p:nvPr>
        </p:nvSpPr>
        <p:spPr>
          <a:xfrm>
            <a:off x="715100" y="731525"/>
            <a:ext cx="77157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19"/>
          <p:cNvSpPr txBox="1">
            <a:spLocks noGrp="1"/>
          </p:cNvSpPr>
          <p:nvPr>
            <p:ph type="subTitle" idx="1"/>
          </p:nvPr>
        </p:nvSpPr>
        <p:spPr>
          <a:xfrm>
            <a:off x="3408500" y="2103624"/>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2" name="Google Shape;312;p19"/>
          <p:cNvSpPr txBox="1">
            <a:spLocks noGrp="1"/>
          </p:cNvSpPr>
          <p:nvPr>
            <p:ph type="subTitle" idx="2"/>
          </p:nvPr>
        </p:nvSpPr>
        <p:spPr>
          <a:xfrm>
            <a:off x="3408500" y="3104632"/>
            <a:ext cx="50202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3" name="Google Shape;313;p19"/>
          <p:cNvSpPr txBox="1">
            <a:spLocks noGrp="1"/>
          </p:cNvSpPr>
          <p:nvPr>
            <p:ph type="subTitle" idx="3"/>
          </p:nvPr>
        </p:nvSpPr>
        <p:spPr>
          <a:xfrm>
            <a:off x="3408200" y="4105448"/>
            <a:ext cx="5020800" cy="502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14" name="Google Shape;314;p19"/>
          <p:cNvSpPr txBox="1">
            <a:spLocks noGrp="1"/>
          </p:cNvSpPr>
          <p:nvPr>
            <p:ph type="subTitle" idx="4"/>
          </p:nvPr>
        </p:nvSpPr>
        <p:spPr>
          <a:xfrm>
            <a:off x="3408500" y="1600325"/>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5" name="Google Shape;315;p19"/>
          <p:cNvSpPr txBox="1">
            <a:spLocks noGrp="1"/>
          </p:cNvSpPr>
          <p:nvPr>
            <p:ph type="subTitle" idx="5"/>
          </p:nvPr>
        </p:nvSpPr>
        <p:spPr>
          <a:xfrm>
            <a:off x="3408500" y="2601333"/>
            <a:ext cx="50202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6" name="Google Shape;316;p19"/>
          <p:cNvSpPr txBox="1">
            <a:spLocks noGrp="1"/>
          </p:cNvSpPr>
          <p:nvPr>
            <p:ph type="subTitle" idx="6"/>
          </p:nvPr>
        </p:nvSpPr>
        <p:spPr>
          <a:xfrm>
            <a:off x="3408200" y="3602149"/>
            <a:ext cx="5020800" cy="59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39"/>
        <p:cNvGrpSpPr/>
        <p:nvPr/>
      </p:nvGrpSpPr>
      <p:grpSpPr>
        <a:xfrm>
          <a:off x="0" y="0"/>
          <a:ext cx="0" cy="0"/>
          <a:chOff x="0" y="0"/>
          <a:chExt cx="0" cy="0"/>
        </a:xfrm>
      </p:grpSpPr>
      <p:pic>
        <p:nvPicPr>
          <p:cNvPr id="340" name="Google Shape;340;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1" name="Google Shape;341;p21"/>
          <p:cNvGrpSpPr/>
          <p:nvPr/>
        </p:nvGrpSpPr>
        <p:grpSpPr>
          <a:xfrm>
            <a:off x="274200" y="274200"/>
            <a:ext cx="8687100" cy="4686600"/>
            <a:chOff x="274200" y="274200"/>
            <a:chExt cx="8687100" cy="4686600"/>
          </a:xfrm>
        </p:grpSpPr>
        <p:sp>
          <p:nvSpPr>
            <p:cNvPr id="342" name="Google Shape;342;p21"/>
            <p:cNvSpPr/>
            <p:nvPr/>
          </p:nvSpPr>
          <p:spPr>
            <a:xfrm>
              <a:off x="365700" y="365700"/>
              <a:ext cx="8595600" cy="4595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1"/>
            <p:cNvGrpSpPr/>
            <p:nvPr/>
          </p:nvGrpSpPr>
          <p:grpSpPr>
            <a:xfrm>
              <a:off x="274200" y="274200"/>
              <a:ext cx="8595900" cy="4595100"/>
              <a:chOff x="274200" y="274200"/>
              <a:chExt cx="8595900" cy="4595100"/>
            </a:xfrm>
          </p:grpSpPr>
          <p:grpSp>
            <p:nvGrpSpPr>
              <p:cNvPr id="344" name="Google Shape;344;p21"/>
              <p:cNvGrpSpPr/>
              <p:nvPr/>
            </p:nvGrpSpPr>
            <p:grpSpPr>
              <a:xfrm>
                <a:off x="274200" y="274200"/>
                <a:ext cx="8595900" cy="4595100"/>
                <a:chOff x="274200" y="274200"/>
                <a:chExt cx="8595900" cy="4595100"/>
              </a:xfrm>
            </p:grpSpPr>
            <p:sp>
              <p:nvSpPr>
                <p:cNvPr id="345" name="Google Shape;345;p21"/>
                <p:cNvSpPr/>
                <p:nvPr/>
              </p:nvSpPr>
              <p:spPr>
                <a:xfrm>
                  <a:off x="274200" y="274200"/>
                  <a:ext cx="8595600" cy="4595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6" name="Google Shape;346;p21"/>
                <p:cNvCxnSpPr/>
                <p:nvPr/>
              </p:nvCxnSpPr>
              <p:spPr>
                <a:xfrm>
                  <a:off x="274200" y="639909"/>
                  <a:ext cx="8595900" cy="0"/>
                </a:xfrm>
                <a:prstGeom prst="straightConnector1">
                  <a:avLst/>
                </a:prstGeom>
                <a:noFill/>
                <a:ln w="28575" cap="flat" cmpd="sng">
                  <a:solidFill>
                    <a:schemeClr val="dk1"/>
                  </a:solidFill>
                  <a:prstDash val="solid"/>
                  <a:round/>
                  <a:headEnd type="none" w="med" len="med"/>
                  <a:tailEnd type="none" w="med" len="med"/>
                </a:ln>
              </p:spPr>
            </p:cxnSp>
          </p:grpSp>
          <p:grpSp>
            <p:nvGrpSpPr>
              <p:cNvPr id="347" name="Google Shape;347;p21"/>
              <p:cNvGrpSpPr/>
              <p:nvPr/>
            </p:nvGrpSpPr>
            <p:grpSpPr>
              <a:xfrm>
                <a:off x="8595300" y="365550"/>
                <a:ext cx="183000" cy="183000"/>
                <a:chOff x="8225400" y="367488"/>
                <a:chExt cx="183000" cy="183000"/>
              </a:xfrm>
            </p:grpSpPr>
            <p:cxnSp>
              <p:nvCxnSpPr>
                <p:cNvPr id="348" name="Google Shape;348;p21"/>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349" name="Google Shape;349;p21"/>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350" name="Google Shape;350;p21"/>
              <p:cNvSpPr/>
              <p:nvPr/>
            </p:nvSpPr>
            <p:spPr>
              <a:xfrm>
                <a:off x="8275200" y="365550"/>
                <a:ext cx="183000" cy="183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21"/>
              <p:cNvCxnSpPr/>
              <p:nvPr/>
            </p:nvCxnSpPr>
            <p:spPr>
              <a:xfrm>
                <a:off x="7925099" y="548550"/>
                <a:ext cx="213000" cy="0"/>
              </a:xfrm>
              <a:prstGeom prst="straightConnector1">
                <a:avLst/>
              </a:prstGeom>
              <a:noFill/>
              <a:ln w="28575" cap="flat" cmpd="sng">
                <a:solidFill>
                  <a:schemeClr val="dk1"/>
                </a:solidFill>
                <a:prstDash val="solid"/>
                <a:round/>
                <a:headEnd type="none" w="med" len="med"/>
                <a:tailEnd type="none" w="med" len="med"/>
              </a:ln>
            </p:spPr>
          </p:cxnSp>
        </p:grpSp>
      </p:grpSp>
      <p:sp>
        <p:nvSpPr>
          <p:cNvPr id="352" name="Google Shape;352;p21"/>
          <p:cNvSpPr txBox="1">
            <a:spLocks noGrp="1"/>
          </p:cNvSpPr>
          <p:nvPr>
            <p:ph type="title"/>
          </p:nvPr>
        </p:nvSpPr>
        <p:spPr>
          <a:xfrm>
            <a:off x="715100" y="731525"/>
            <a:ext cx="7713900" cy="68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3" name="Google Shape;353;p21"/>
          <p:cNvSpPr txBox="1">
            <a:spLocks noGrp="1"/>
          </p:cNvSpPr>
          <p:nvPr>
            <p:ph type="subTitle" idx="1"/>
          </p:nvPr>
        </p:nvSpPr>
        <p:spPr>
          <a:xfrm>
            <a:off x="3474800"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4" name="Google Shape;354;p21"/>
          <p:cNvSpPr txBox="1">
            <a:spLocks noGrp="1"/>
          </p:cNvSpPr>
          <p:nvPr>
            <p:ph type="subTitle" idx="2"/>
          </p:nvPr>
        </p:nvSpPr>
        <p:spPr>
          <a:xfrm>
            <a:off x="6166650"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5" name="Google Shape;355;p21"/>
          <p:cNvSpPr txBox="1">
            <a:spLocks noGrp="1"/>
          </p:cNvSpPr>
          <p:nvPr>
            <p:ph type="subTitle" idx="3"/>
          </p:nvPr>
        </p:nvSpPr>
        <p:spPr>
          <a:xfrm>
            <a:off x="347430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6" name="Google Shape;356;p21"/>
          <p:cNvSpPr txBox="1">
            <a:spLocks noGrp="1"/>
          </p:cNvSpPr>
          <p:nvPr>
            <p:ph type="subTitle" idx="4"/>
          </p:nvPr>
        </p:nvSpPr>
        <p:spPr>
          <a:xfrm>
            <a:off x="781538" y="2261076"/>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7" name="Google Shape;357;p21"/>
          <p:cNvSpPr txBox="1">
            <a:spLocks noGrp="1"/>
          </p:cNvSpPr>
          <p:nvPr>
            <p:ph type="subTitle" idx="5"/>
          </p:nvPr>
        </p:nvSpPr>
        <p:spPr>
          <a:xfrm>
            <a:off x="78154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8" name="Google Shape;358;p21"/>
          <p:cNvSpPr txBox="1">
            <a:spLocks noGrp="1"/>
          </p:cNvSpPr>
          <p:nvPr>
            <p:ph type="subTitle" idx="6"/>
          </p:nvPr>
        </p:nvSpPr>
        <p:spPr>
          <a:xfrm>
            <a:off x="6168018" y="3853932"/>
            <a:ext cx="2194500" cy="640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9" name="Google Shape;359;p21"/>
          <p:cNvSpPr txBox="1">
            <a:spLocks noGrp="1"/>
          </p:cNvSpPr>
          <p:nvPr>
            <p:ph type="subTitle" idx="7"/>
          </p:nvPr>
        </p:nvSpPr>
        <p:spPr>
          <a:xfrm>
            <a:off x="3474750"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0" name="Google Shape;360;p21"/>
          <p:cNvSpPr txBox="1">
            <a:spLocks noGrp="1"/>
          </p:cNvSpPr>
          <p:nvPr>
            <p:ph type="subTitle" idx="8"/>
          </p:nvPr>
        </p:nvSpPr>
        <p:spPr>
          <a:xfrm>
            <a:off x="6166650"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1" name="Google Shape;361;p21"/>
          <p:cNvSpPr txBox="1">
            <a:spLocks noGrp="1"/>
          </p:cNvSpPr>
          <p:nvPr>
            <p:ph type="subTitle" idx="9"/>
          </p:nvPr>
        </p:nvSpPr>
        <p:spPr>
          <a:xfrm>
            <a:off x="3475767" y="3401300"/>
            <a:ext cx="21927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2" name="Google Shape;362;p21"/>
          <p:cNvSpPr txBox="1">
            <a:spLocks noGrp="1"/>
          </p:cNvSpPr>
          <p:nvPr>
            <p:ph type="subTitle" idx="13"/>
          </p:nvPr>
        </p:nvSpPr>
        <p:spPr>
          <a:xfrm>
            <a:off x="781538" y="180355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3" name="Google Shape;363;p21"/>
          <p:cNvSpPr txBox="1">
            <a:spLocks noGrp="1"/>
          </p:cNvSpPr>
          <p:nvPr>
            <p:ph type="subTitle" idx="14"/>
          </p:nvPr>
        </p:nvSpPr>
        <p:spPr>
          <a:xfrm>
            <a:off x="781552" y="3401312"/>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4" name="Google Shape;364;p21"/>
          <p:cNvSpPr txBox="1">
            <a:spLocks noGrp="1"/>
          </p:cNvSpPr>
          <p:nvPr>
            <p:ph type="subTitle" idx="15"/>
          </p:nvPr>
        </p:nvSpPr>
        <p:spPr>
          <a:xfrm>
            <a:off x="6168018" y="3401300"/>
            <a:ext cx="2194500" cy="548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65" r:id="rId8"/>
    <p:sldLayoutId id="2147483667"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www.cvshome.org/"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mailto:jrandom@somedomain.com"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hyperlink" Target="mailto:jrandomNOSPAM@somedomain.co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9"/>
          <p:cNvSpPr txBox="1">
            <a:spLocks noGrp="1"/>
          </p:cNvSpPr>
          <p:nvPr>
            <p:ph type="ctrTitle"/>
          </p:nvPr>
        </p:nvSpPr>
        <p:spPr>
          <a:xfrm>
            <a:off x="979747" y="1287242"/>
            <a:ext cx="7268004" cy="246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CHÀO MỪNG MỌI NGƯỜI </a:t>
            </a:r>
            <a:b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br>
            <a: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ĐÃ ĐẾN VỚI BUỔI </a:t>
            </a:r>
            <a:b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br>
            <a: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THUYẾT TRÌNH CỦA </a:t>
            </a:r>
            <a:b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br>
            <a:r>
              <a:rPr lang="en" sz="4000"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NHÓM 1</a:t>
            </a:r>
            <a:endParaRPr sz="4000" b="1" dirty="0">
              <a:ln w="9525">
                <a:solidFill>
                  <a:schemeClr val="bg1"/>
                </a:solidFill>
                <a:prstDash val="solid"/>
              </a:ln>
              <a:solidFill>
                <a:srgbClr val="139D23"/>
              </a:solidFill>
              <a:effectLst>
                <a:outerShdw blurRad="12700" dist="38100" dir="2700000" algn="tl" rotWithShape="0">
                  <a:schemeClr val="bg1">
                    <a:lumMod val="50000"/>
                  </a:schemeClr>
                </a:outerShdw>
              </a:effectLst>
            </a:endParaRPr>
          </a:p>
        </p:txBody>
      </p:sp>
      <p:grpSp>
        <p:nvGrpSpPr>
          <p:cNvPr id="415" name="Google Shape;415;p29"/>
          <p:cNvGrpSpPr/>
          <p:nvPr/>
        </p:nvGrpSpPr>
        <p:grpSpPr>
          <a:xfrm>
            <a:off x="-62117" y="2774769"/>
            <a:ext cx="1827475" cy="1051350"/>
            <a:chOff x="274188" y="1278048"/>
            <a:chExt cx="1827475" cy="1051350"/>
          </a:xfrm>
        </p:grpSpPr>
        <p:sp>
          <p:nvSpPr>
            <p:cNvPr id="416" name="Google Shape;416;p29"/>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29"/>
            <p:cNvGrpSpPr/>
            <p:nvPr/>
          </p:nvGrpSpPr>
          <p:grpSpPr>
            <a:xfrm>
              <a:off x="274188" y="1278048"/>
              <a:ext cx="1737300" cy="960000"/>
              <a:chOff x="7146475" y="2190661"/>
              <a:chExt cx="1737300" cy="960000"/>
            </a:xfrm>
          </p:grpSpPr>
          <p:sp>
            <p:nvSpPr>
              <p:cNvPr id="418" name="Google Shape;418;p29"/>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9" name="Google Shape;419;p29"/>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nvGrpSpPr>
            <p:cNvPr id="420" name="Google Shape;420;p29"/>
            <p:cNvGrpSpPr/>
            <p:nvPr/>
          </p:nvGrpSpPr>
          <p:grpSpPr>
            <a:xfrm>
              <a:off x="447057" y="1555937"/>
              <a:ext cx="1391436" cy="587426"/>
              <a:chOff x="817139" y="2952501"/>
              <a:chExt cx="1391436" cy="587426"/>
            </a:xfrm>
          </p:grpSpPr>
          <p:sp>
            <p:nvSpPr>
              <p:cNvPr id="421" name="Google Shape;421;p29"/>
              <p:cNvSpPr/>
              <p:nvPr/>
            </p:nvSpPr>
            <p:spPr>
              <a:xfrm>
                <a:off x="834354" y="3033062"/>
                <a:ext cx="328236" cy="324038"/>
              </a:xfrm>
              <a:custGeom>
                <a:avLst/>
                <a:gdLst/>
                <a:ahLst/>
                <a:cxnLst/>
                <a:rect l="l" t="t" r="r" b="b"/>
                <a:pathLst>
                  <a:path w="8732" h="8733" extrusionOk="0">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817139" y="3173107"/>
                <a:ext cx="735110" cy="366820"/>
              </a:xfrm>
              <a:custGeom>
                <a:avLst/>
                <a:gdLst/>
                <a:ahLst/>
                <a:cxnLst/>
                <a:rect l="l" t="t" r="r" b="b"/>
                <a:pathLst>
                  <a:path w="19556" h="9886" extrusionOk="0">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1739143" y="2952501"/>
                <a:ext cx="162314" cy="219958"/>
              </a:xfrm>
              <a:custGeom>
                <a:avLst/>
                <a:gdLst/>
                <a:ahLst/>
                <a:cxnLst/>
                <a:rect l="l" t="t" r="r" b="b"/>
                <a:pathLst>
                  <a:path w="4318" h="5928" extrusionOk="0">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1926175" y="2955247"/>
                <a:ext cx="129310" cy="217213"/>
              </a:xfrm>
              <a:custGeom>
                <a:avLst/>
                <a:gdLst/>
                <a:ahLst/>
                <a:cxnLst/>
                <a:rect l="l" t="t" r="r" b="b"/>
                <a:pathLst>
                  <a:path w="3440" h="5854" extrusionOk="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2096669" y="2952501"/>
                <a:ext cx="111905" cy="112354"/>
              </a:xfrm>
              <a:custGeom>
                <a:avLst/>
                <a:gdLst/>
                <a:ahLst/>
                <a:cxnLst/>
                <a:rect l="l" t="t" r="r" b="b"/>
                <a:pathLst>
                  <a:path w="2977" h="3028" extrusionOk="0">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6" name="Google Shape;426;p29"/>
          <p:cNvSpPr/>
          <p:nvPr/>
        </p:nvSpPr>
        <p:spPr>
          <a:xfrm>
            <a:off x="1099325" y="4259275"/>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 name="Google Shape;427;p29"/>
          <p:cNvGrpSpPr/>
          <p:nvPr/>
        </p:nvGrpSpPr>
        <p:grpSpPr>
          <a:xfrm>
            <a:off x="6761147" y="3414805"/>
            <a:ext cx="689546" cy="208288"/>
            <a:chOff x="6761147" y="3414805"/>
            <a:chExt cx="689546" cy="208288"/>
          </a:xfrm>
        </p:grpSpPr>
        <p:sp>
          <p:nvSpPr>
            <p:cNvPr id="428" name="Google Shape;428;p29"/>
            <p:cNvSpPr/>
            <p:nvPr/>
          </p:nvSpPr>
          <p:spPr>
            <a:xfrm>
              <a:off x="6993487" y="356345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761147" y="341480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29"/>
          <p:cNvGrpSpPr/>
          <p:nvPr/>
        </p:nvGrpSpPr>
        <p:grpSpPr>
          <a:xfrm>
            <a:off x="-139789" y="278986"/>
            <a:ext cx="1371600" cy="1375875"/>
            <a:chOff x="299013" y="1079125"/>
            <a:chExt cx="1371600" cy="1375875"/>
          </a:xfrm>
        </p:grpSpPr>
        <p:sp>
          <p:nvSpPr>
            <p:cNvPr id="431" name="Google Shape;431;p29"/>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9"/>
            <p:cNvGrpSpPr/>
            <p:nvPr/>
          </p:nvGrpSpPr>
          <p:grpSpPr>
            <a:xfrm>
              <a:off x="396400" y="1384064"/>
              <a:ext cx="1085400" cy="635100"/>
              <a:chOff x="396400" y="1399225"/>
              <a:chExt cx="1085400" cy="635100"/>
            </a:xfrm>
          </p:grpSpPr>
          <p:sp>
            <p:nvSpPr>
              <p:cNvPr id="434" name="Google Shape;434;p29"/>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29"/>
              <p:cNvGrpSpPr/>
              <p:nvPr/>
            </p:nvGrpSpPr>
            <p:grpSpPr>
              <a:xfrm>
                <a:off x="712181" y="1506835"/>
                <a:ext cx="453838" cy="419880"/>
                <a:chOff x="733647" y="1423686"/>
                <a:chExt cx="453838" cy="419880"/>
              </a:xfrm>
            </p:grpSpPr>
            <p:sp>
              <p:nvSpPr>
                <p:cNvPr id="436" name="Google Shape;436;p29"/>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8" name="Google Shape;438;p29"/>
            <p:cNvGrpSpPr/>
            <p:nvPr/>
          </p:nvGrpSpPr>
          <p:grpSpPr>
            <a:xfrm>
              <a:off x="396391" y="2141102"/>
              <a:ext cx="1085342" cy="96171"/>
              <a:chOff x="417899" y="2116530"/>
              <a:chExt cx="1085342" cy="96171"/>
            </a:xfrm>
          </p:grpSpPr>
          <p:sp>
            <p:nvSpPr>
              <p:cNvPr id="439" name="Google Shape;439;p29"/>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1" name="Google Shape;441;p29"/>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grpSp>
        <p:nvGrpSpPr>
          <p:cNvPr id="442" name="Google Shape;442;p29"/>
          <p:cNvGrpSpPr/>
          <p:nvPr/>
        </p:nvGrpSpPr>
        <p:grpSpPr>
          <a:xfrm>
            <a:off x="7599327" y="1982127"/>
            <a:ext cx="1482806" cy="877452"/>
            <a:chOff x="7403363" y="1047512"/>
            <a:chExt cx="1646100" cy="1188900"/>
          </a:xfrm>
        </p:grpSpPr>
        <p:sp>
          <p:nvSpPr>
            <p:cNvPr id="443" name="Google Shape;443;p29"/>
            <p:cNvSpPr/>
            <p:nvPr/>
          </p:nvSpPr>
          <p:spPr>
            <a:xfrm>
              <a:off x="7494863" y="1139012"/>
              <a:ext cx="1554600" cy="10974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403363" y="1047512"/>
              <a:ext cx="1554600" cy="10974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5" name="Google Shape;445;p29"/>
            <p:cNvCxnSpPr/>
            <p:nvPr/>
          </p:nvCxnSpPr>
          <p:spPr>
            <a:xfrm>
              <a:off x="7413325" y="1230512"/>
              <a:ext cx="1544700" cy="0"/>
            </a:xfrm>
            <a:prstGeom prst="straightConnector1">
              <a:avLst/>
            </a:prstGeom>
            <a:noFill/>
            <a:ln w="28575" cap="flat" cmpd="sng">
              <a:solidFill>
                <a:schemeClr val="dk1"/>
              </a:solidFill>
              <a:prstDash val="solid"/>
              <a:round/>
              <a:headEnd type="none" w="med" len="med"/>
              <a:tailEnd type="none" w="med" len="med"/>
            </a:ln>
          </p:spPr>
        </p:cxnSp>
        <p:sp>
          <p:nvSpPr>
            <p:cNvPr id="446" name="Google Shape;446;p29"/>
            <p:cNvSpPr/>
            <p:nvPr/>
          </p:nvSpPr>
          <p:spPr>
            <a:xfrm>
              <a:off x="7540474"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8009987"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8479499" y="1687769"/>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7770652" y="1367593"/>
              <a:ext cx="820034" cy="187786"/>
              <a:chOff x="4005100" y="3437025"/>
              <a:chExt cx="535375" cy="122600"/>
            </a:xfrm>
          </p:grpSpPr>
          <p:sp>
            <p:nvSpPr>
              <p:cNvPr id="450" name="Google Shape;450;p29"/>
              <p:cNvSpPr/>
              <p:nvPr/>
            </p:nvSpPr>
            <p:spPr>
              <a:xfrm>
                <a:off x="4005100" y="3437025"/>
                <a:ext cx="535375" cy="33575"/>
              </a:xfrm>
              <a:custGeom>
                <a:avLst/>
                <a:gdLst/>
                <a:ahLst/>
                <a:cxnLst/>
                <a:rect l="l" t="t" r="r" b="b"/>
                <a:pathLst>
                  <a:path w="21415" h="1343" extrusionOk="0">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4064850" y="3525450"/>
                <a:ext cx="415275" cy="34175"/>
              </a:xfrm>
              <a:custGeom>
                <a:avLst/>
                <a:gdLst/>
                <a:ahLst/>
                <a:cxnLst/>
                <a:rect l="l" t="t" r="r" b="b"/>
                <a:pathLst>
                  <a:path w="16611" h="1367" extrusionOk="0">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2" name="Google Shape;452;p29"/>
          <p:cNvGrpSpPr/>
          <p:nvPr/>
        </p:nvGrpSpPr>
        <p:grpSpPr>
          <a:xfrm>
            <a:off x="7862282" y="3557002"/>
            <a:ext cx="836668" cy="1371596"/>
            <a:chOff x="2771692" y="3497697"/>
            <a:chExt cx="836668" cy="1371596"/>
          </a:xfrm>
        </p:grpSpPr>
        <p:sp>
          <p:nvSpPr>
            <p:cNvPr id="453" name="Google Shape;453;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2771692" y="3497697"/>
              <a:ext cx="836668" cy="1371596"/>
            </a:xfrm>
            <a:custGeom>
              <a:avLst/>
              <a:gdLst/>
              <a:ahLst/>
              <a:cxnLst/>
              <a:rect l="l" t="t" r="r" b="b"/>
              <a:pathLst>
                <a:path w="9513" h="15683" extrusionOk="0">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202911" y="3533904"/>
              <a:ext cx="371149" cy="686979"/>
            </a:xfrm>
            <a:custGeom>
              <a:avLst/>
              <a:gdLst/>
              <a:ahLst/>
              <a:cxnLst/>
              <a:rect l="l" t="t" r="r" b="b"/>
              <a:pathLst>
                <a:path w="4220" h="7855" extrusionOk="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129912" y="3708819"/>
              <a:ext cx="120228" cy="373356"/>
            </a:xfrm>
            <a:custGeom>
              <a:avLst/>
              <a:gdLst/>
              <a:ahLst/>
              <a:cxnLst/>
              <a:rect l="l" t="t" r="r" b="b"/>
              <a:pathLst>
                <a:path w="1367" h="4269" extrusionOk="0">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2806080" y="3533904"/>
              <a:ext cx="371149" cy="686979"/>
            </a:xfrm>
            <a:custGeom>
              <a:avLst/>
              <a:gdLst/>
              <a:ahLst/>
              <a:cxnLst/>
              <a:rect l="l" t="t" r="r" b="b"/>
              <a:pathLst>
                <a:path w="4220" h="7855" extrusionOk="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2806080" y="4150392"/>
              <a:ext cx="767979" cy="684792"/>
            </a:xfrm>
            <a:custGeom>
              <a:avLst/>
              <a:gdLst/>
              <a:ahLst/>
              <a:cxnLst/>
              <a:rect l="l" t="t" r="r" b="b"/>
              <a:pathLst>
                <a:path w="8732" h="7830" extrusionOk="0">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3505371" y="4248519"/>
              <a:ext cx="34388" cy="266658"/>
            </a:xfrm>
            <a:custGeom>
              <a:avLst/>
              <a:gdLst/>
              <a:ahLst/>
              <a:cxnLst/>
              <a:rect l="l" t="t" r="r" b="b"/>
              <a:pathLst>
                <a:path w="391" h="3049" extrusionOk="0">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3202911" y="3533904"/>
              <a:ext cx="371149" cy="633630"/>
            </a:xfrm>
            <a:custGeom>
              <a:avLst/>
              <a:gdLst/>
              <a:ahLst/>
              <a:cxnLst/>
              <a:rect l="l" t="t" r="r" b="b"/>
              <a:pathLst>
                <a:path w="4220" h="7245" extrusionOk="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3329471" y="4150392"/>
              <a:ext cx="246788" cy="667738"/>
            </a:xfrm>
            <a:custGeom>
              <a:avLst/>
              <a:gdLst/>
              <a:ahLst/>
              <a:cxnLst/>
              <a:rect l="l" t="t" r="r" b="b"/>
              <a:pathLst>
                <a:path w="2806" h="7635" extrusionOk="0">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3138531" y="3728060"/>
              <a:ext cx="111609" cy="373356"/>
            </a:xfrm>
            <a:custGeom>
              <a:avLst/>
              <a:gdLst/>
              <a:ahLst/>
              <a:cxnLst/>
              <a:rect l="l" t="t" r="r" b="b"/>
              <a:pathLst>
                <a:path w="1269" h="4269" extrusionOk="0">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73601" y="2847798"/>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688333" y="519193"/>
            <a:ext cx="8056345"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nSpc>
                <a:spcPct val="107000"/>
              </a:lnSpc>
              <a:spcAft>
                <a:spcPts val="800"/>
              </a:spcAft>
            </a:pPr>
            <a:r>
              <a:rPr lang="en-US" sz="1800" dirty="0">
                <a:latin typeface="Sitka Small Semibold" pitchFamily="2" charset="0"/>
              </a:rPr>
              <a:t>				</a:t>
            </a:r>
            <a:r>
              <a:rPr lang="en-US" sz="2300" dirty="0">
                <a:latin typeface="Sitka Small Semibold" pitchFamily="2" charset="0"/>
              </a:rPr>
              <a:t>Two fantasies</a:t>
            </a:r>
            <a:r>
              <a:rPr lang="en-US" sz="2300" b="1" dirty="0">
                <a:latin typeface="Sitka Small Semibold" pitchFamily="2" charset="0"/>
                <a:ea typeface="Calibri" panose="020F0502020204030204" pitchFamily="34" charset="0"/>
                <a:cs typeface="Times New Roman" panose="02020603050405020304" pitchFamily="18" charset="0"/>
              </a:rPr>
              <a:t>	    </a:t>
            </a:r>
            <a:endParaRPr lang="en-US" sz="2300" dirty="0">
              <a:latin typeface="Sitka Small Semibold" pitchFamily="2" charset="0"/>
            </a:endParaRPr>
          </a:p>
          <a:p>
            <a:r>
              <a:rPr lang="en-US" sz="1800" dirty="0" err="1">
                <a:latin typeface="Sitka Small Semibold" pitchFamily="2" charset="0"/>
              </a:rPr>
              <a:t>Xử</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1:</a:t>
            </a:r>
          </a:p>
          <a:p>
            <a:r>
              <a:rPr lang="en-US" sz="1800" dirty="0">
                <a:latin typeface="Sitka Small Semibold" pitchFamily="2" charset="0"/>
              </a:rPr>
              <a:t>	       </a:t>
            </a:r>
            <a:r>
              <a:rPr lang="en-US" sz="1800" dirty="0" err="1">
                <a:latin typeface="Sitka Small Semibold" pitchFamily="2" charset="0"/>
              </a:rPr>
              <a:t>Triển</a:t>
            </a:r>
            <a:r>
              <a:rPr lang="en-US" sz="1800" dirty="0">
                <a:latin typeface="Sitka Small Semibold" pitchFamily="2" charset="0"/>
              </a:rPr>
              <a:t> </a:t>
            </a:r>
            <a:r>
              <a:rPr lang="en-US" sz="1800" dirty="0" err="1">
                <a:latin typeface="Sitka Small Semibold" pitchFamily="2" charset="0"/>
              </a:rPr>
              <a:t>khai</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khóa</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đặc</a:t>
            </a:r>
            <a:r>
              <a:rPr lang="en-US" sz="1800" dirty="0">
                <a:latin typeface="Sitka Small Semibold" pitchFamily="2" charset="0"/>
              </a:rPr>
              <a:t> </a:t>
            </a:r>
            <a:r>
              <a:rPr lang="en-US" sz="1800" dirty="0" err="1">
                <a:latin typeface="Sitka Small Semibold" pitchFamily="2" charset="0"/>
              </a:rPr>
              <a:t>biệt</a:t>
            </a:r>
            <a:r>
              <a:rPr lang="en-US" sz="1800" dirty="0">
                <a:latin typeface="Sitka Small Semibold" pitchFamily="2" charset="0"/>
              </a:rPr>
              <a:t> </a:t>
            </a:r>
            <a:r>
              <a:rPr lang="en-US" sz="1800" dirty="0" err="1">
                <a:latin typeface="Sitka Small Semibold" pitchFamily="2" charset="0"/>
              </a:rPr>
              <a:t>trên</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ứng</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đọc</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ứng</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đọc</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sẽ</a:t>
            </a:r>
            <a:r>
              <a:rPr lang="en-US" sz="1800" dirty="0">
                <a:latin typeface="Sitka Small Semibold" pitchFamily="2" charset="0"/>
              </a:rPr>
              <a:t> </a:t>
            </a:r>
            <a:r>
              <a:rPr lang="en-US" sz="1800" dirty="0" err="1">
                <a:latin typeface="Sitka Small Semibold" pitchFamily="2" charset="0"/>
              </a:rPr>
              <a:t>cung</a:t>
            </a:r>
            <a:r>
              <a:rPr lang="en-US" sz="1800" dirty="0">
                <a:latin typeface="Sitka Small Semibold" pitchFamily="2" charset="0"/>
              </a:rPr>
              <a:t> </a:t>
            </a:r>
            <a:r>
              <a:rPr lang="en-US" sz="1800" dirty="0" err="1">
                <a:latin typeface="Sitka Small Semibold" pitchFamily="2" charset="0"/>
              </a:rPr>
              <a:t>cấp</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phím</a:t>
            </a:r>
            <a:r>
              <a:rPr lang="en-US" sz="1800" dirty="0">
                <a:latin typeface="Sitka Small Semibold" pitchFamily="2" charset="0"/>
              </a:rPr>
              <a:t> </a:t>
            </a:r>
            <a:r>
              <a:rPr lang="en-US" sz="1800" dirty="0" err="1">
                <a:latin typeface="Sitka Small Semibold" pitchFamily="2" charset="0"/>
              </a:rPr>
              <a:t>hoặc</a:t>
            </a:r>
            <a:r>
              <a:rPr lang="en-US" sz="1800" dirty="0">
                <a:latin typeface="Sitka Small Semibold" pitchFamily="2" charset="0"/>
              </a:rPr>
              <a:t> </a:t>
            </a:r>
            <a:r>
              <a:rPr lang="en-US" sz="1800" dirty="0" err="1">
                <a:latin typeface="Sitka Small Semibold" pitchFamily="2" charset="0"/>
              </a:rPr>
              <a:t>chức</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 </a:t>
            </a:r>
            <a:r>
              <a:rPr lang="en-US" sz="1800" dirty="0" err="1">
                <a:latin typeface="Sitka Small Semibold" pitchFamily="2" charset="0"/>
              </a:rPr>
              <a:t>riêng</a:t>
            </a:r>
            <a:r>
              <a:rPr lang="en-US" sz="1800" dirty="0">
                <a:latin typeface="Sitka Small Semibold" pitchFamily="2" charset="0"/>
              </a:rPr>
              <a:t> </a:t>
            </a:r>
            <a:r>
              <a:rPr lang="en-US" sz="1800" dirty="0" err="1">
                <a:latin typeface="Sitka Small Semibold" pitchFamily="2" charset="0"/>
              </a:rPr>
              <a:t>biệt</a:t>
            </a:r>
            <a:r>
              <a:rPr lang="en-US" sz="1800" dirty="0">
                <a:latin typeface="Sitka Small Semibold" pitchFamily="2" charset="0"/>
              </a:rPr>
              <a:t> </a:t>
            </a:r>
            <a:r>
              <a:rPr lang="en-US" sz="1800" dirty="0" err="1">
                <a:latin typeface="Sitka Small Semibold" pitchFamily="2" charset="0"/>
              </a:rPr>
              <a:t>được</a:t>
            </a:r>
            <a:r>
              <a:rPr lang="en-US" sz="1800" dirty="0">
                <a:latin typeface="Sitka Small Semibold" pitchFamily="2" charset="0"/>
              </a:rPr>
              <a:t> </a:t>
            </a:r>
            <a:r>
              <a:rPr lang="en-US" sz="1800" dirty="0" err="1">
                <a:latin typeface="Sitka Small Semibold" pitchFamily="2" charset="0"/>
              </a:rPr>
              <a:t>gọi</a:t>
            </a: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p>
          <a:p>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sẽ</a:t>
            </a:r>
            <a:r>
              <a:rPr lang="en-US" sz="1800" dirty="0">
                <a:latin typeface="Sitka Small Semibold" pitchFamily="2" charset="0"/>
              </a:rPr>
              <a:t> </a:t>
            </a:r>
            <a:r>
              <a:rPr lang="en-US" sz="1800" dirty="0" err="1">
                <a:latin typeface="Sitka Small Semibold" pitchFamily="2" charset="0"/>
              </a:rPr>
              <a:t>tự</a:t>
            </a:r>
            <a:r>
              <a:rPr lang="en-US" sz="1800" dirty="0">
                <a:latin typeface="Sitka Small Semibold" pitchFamily="2" charset="0"/>
              </a:rPr>
              <a:t> </a:t>
            </a:r>
            <a:r>
              <a:rPr lang="en-US" sz="1800" dirty="0" err="1">
                <a:latin typeface="Sitka Small Semibold" pitchFamily="2" charset="0"/>
              </a:rPr>
              <a:t>động</a:t>
            </a:r>
            <a:r>
              <a:rPr lang="en-US" sz="1800" dirty="0">
                <a:latin typeface="Sitka Small Semibold" pitchFamily="2" charset="0"/>
              </a:rPr>
              <a:t> </a:t>
            </a:r>
            <a:r>
              <a:rPr lang="en-US" sz="1800" dirty="0" err="1">
                <a:latin typeface="Sitka Small Semibold" pitchFamily="2" charset="0"/>
              </a:rPr>
              <a:t>được</a:t>
            </a:r>
            <a:r>
              <a:rPr lang="en-US" sz="1800" dirty="0">
                <a:latin typeface="Sitka Small Semibold" pitchFamily="2" charset="0"/>
              </a:rPr>
              <a:t>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a:t>
            </a:r>
            <a:r>
              <a:rPr lang="en-US" sz="1800" dirty="0" err="1">
                <a:latin typeface="Sitka Small Semibold" pitchFamily="2" charset="0"/>
              </a:rPr>
              <a:t>đến</a:t>
            </a:r>
            <a:r>
              <a:rPr lang="en-US" sz="1800" dirty="0">
                <a:latin typeface="Sitka Small Semibold" pitchFamily="2" charset="0"/>
              </a:rPr>
              <a:t> </a:t>
            </a:r>
            <a:r>
              <a:rPr lang="en-US" sz="1800" dirty="0" err="1">
                <a:latin typeface="Sitka Small Semibold" pitchFamily="2" charset="0"/>
              </a:rPr>
              <a:t>toàn</a:t>
            </a:r>
            <a:r>
              <a:rPr lang="en-US" sz="1800" dirty="0">
                <a:latin typeface="Sitka Small Semibold" pitchFamily="2" charset="0"/>
              </a:rPr>
              <a:t> </a:t>
            </a:r>
            <a:r>
              <a:rPr lang="en-US" sz="1800" dirty="0" err="1">
                <a:latin typeface="Sitka Small Semibold" pitchFamily="2" charset="0"/>
              </a:rPr>
              <a:t>bộ</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loại</a:t>
            </a:r>
            <a:r>
              <a:rPr lang="en-US" sz="1800" dirty="0">
                <a:latin typeface="Sitka Small Semibold" pitchFamily="2" charset="0"/>
              </a:rPr>
              <a:t> </a:t>
            </a:r>
            <a:r>
              <a:rPr lang="en-US" sz="1800" dirty="0" err="1">
                <a:latin typeface="Sitka Small Semibold" pitchFamily="2" charset="0"/>
              </a:rPr>
              <a:t>bỏ</a:t>
            </a:r>
            <a:r>
              <a:rPr lang="en-US" sz="1800" dirty="0">
                <a:latin typeface="Sitka Small Semibold" pitchFamily="2" charset="0"/>
              </a:rPr>
              <a:t> </a:t>
            </a:r>
            <a:r>
              <a:rPr lang="en-US" sz="1800" dirty="0" err="1">
                <a:latin typeface="Sitka Small Semibold" pitchFamily="2" charset="0"/>
              </a:rPr>
              <a:t>bất</a:t>
            </a:r>
            <a:r>
              <a:rPr lang="en-US" sz="1800" dirty="0">
                <a:latin typeface="Sitka Small Semibold" pitchFamily="2" charset="0"/>
              </a:rPr>
              <a:t> </a:t>
            </a:r>
            <a:r>
              <a:rPr lang="en-US" sz="1800" dirty="0" err="1">
                <a:latin typeface="Sitka Small Semibold" pitchFamily="2" charset="0"/>
              </a:rPr>
              <a:t>kỳ</a:t>
            </a:r>
            <a:r>
              <a:rPr lang="en-US" sz="1800" dirty="0">
                <a:latin typeface="Sitka Small Semibold" pitchFamily="2" charset="0"/>
              </a:rPr>
              <a:t>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nhận</a:t>
            </a:r>
            <a:r>
              <a:rPr lang="en-US" sz="1800" dirty="0">
                <a:latin typeface="Sitka Small Semibold" pitchFamily="2" charset="0"/>
              </a:rPr>
              <a:t> </a:t>
            </a:r>
            <a:r>
              <a:rPr lang="en-US" sz="1800" dirty="0" err="1">
                <a:latin typeface="Sitka Small Semibold" pitchFamily="2" charset="0"/>
              </a:rPr>
              <a:t>khác</a:t>
            </a:r>
            <a:r>
              <a:rPr lang="en-US" sz="1800" dirty="0">
                <a:latin typeface="Sitka Small Semibold" pitchFamily="2" charset="0"/>
              </a:rPr>
              <a:t> </a:t>
            </a:r>
            <a:r>
              <a:rPr lang="en-US" sz="1800" dirty="0" err="1">
                <a:latin typeface="Sitka Small Semibold" pitchFamily="2" charset="0"/>
              </a:rPr>
              <a:t>nếu</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a:t>
            </a:r>
          </a:p>
          <a:p>
            <a:endParaRPr lang="en-US" sz="1800" dirty="0">
              <a:latin typeface="Sitka Small Semibold" pitchFamily="2" charset="0"/>
            </a:endParaRPr>
          </a:p>
          <a:p>
            <a:r>
              <a:rPr lang="en-US" sz="1800" b="1" dirty="0" err="1">
                <a:latin typeface="Sitka Small Semibold" pitchFamily="2" charset="0"/>
              </a:rPr>
              <a:t>Xử</a:t>
            </a:r>
            <a:r>
              <a:rPr lang="en-US" sz="1800" b="1" dirty="0">
                <a:latin typeface="Sitka Small Semibold" pitchFamily="2" charset="0"/>
              </a:rPr>
              <a:t> </a:t>
            </a:r>
            <a:r>
              <a:rPr lang="en-US" sz="1800" b="1" dirty="0" err="1">
                <a:latin typeface="Sitka Small Semibold" pitchFamily="2" charset="0"/>
              </a:rPr>
              <a:t>lý</a:t>
            </a:r>
            <a:r>
              <a:rPr lang="en-US" sz="1800" b="1" dirty="0">
                <a:latin typeface="Sitka Small Semibold" pitchFamily="2" charset="0"/>
              </a:rPr>
              <a:t> 2:</a:t>
            </a:r>
            <a:endParaRPr lang="en-US" sz="1800" dirty="0">
              <a:latin typeface="Sitka Small Semibold" pitchFamily="2" charset="0"/>
            </a:endParaRPr>
          </a:p>
          <a:p>
            <a:r>
              <a:rPr lang="en-US" sz="1800" dirty="0">
                <a:latin typeface="Sitka Small Semibold" pitchFamily="2" charset="0"/>
              </a:rPr>
              <a:t>	       </a:t>
            </a:r>
            <a:r>
              <a:rPr lang="en-US" sz="1800" dirty="0" err="1">
                <a:latin typeface="Sitka Small Semibold" pitchFamily="2" charset="0"/>
              </a:rPr>
              <a:t>Xử</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trên</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đề</a:t>
            </a:r>
            <a:r>
              <a:rPr lang="en-US" sz="1800" dirty="0">
                <a:latin typeface="Sitka Small Semibold" pitchFamily="2" charset="0"/>
              </a:rPr>
              <a:t> </a:t>
            </a:r>
            <a:r>
              <a:rPr lang="en-US" sz="1800" dirty="0" err="1">
                <a:latin typeface="Sitka Small Semibold" pitchFamily="2" charset="0"/>
              </a:rPr>
              <a:t>xuất</a:t>
            </a:r>
            <a:r>
              <a:rPr lang="en-US" sz="1800" dirty="0">
                <a:latin typeface="Sitka Small Semibold" pitchFamily="2" charset="0"/>
              </a:rPr>
              <a:t> </a:t>
            </a:r>
            <a:r>
              <a:rPr lang="en-US" sz="1800" dirty="0" err="1">
                <a:latin typeface="Sitka Small Semibold" pitchFamily="2" charset="0"/>
              </a:rPr>
              <a:t>khả</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 </a:t>
            </a:r>
            <a:r>
              <a:rPr lang="en-US" sz="1800" dirty="0" err="1">
                <a:latin typeface="Sitka Small Semibold" pitchFamily="2" charset="0"/>
              </a:rPr>
              <a:t>tùy</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 </a:t>
            </a:r>
            <a:r>
              <a:rPr lang="en-US" sz="1800" dirty="0" err="1">
                <a:latin typeface="Sitka Small Semibold" pitchFamily="2" charset="0"/>
              </a:rPr>
              <a:t>của</a:t>
            </a:r>
            <a:r>
              <a:rPr lang="en-US" sz="1800" dirty="0">
                <a:latin typeface="Sitka Small Semibold" pitchFamily="2" charset="0"/>
              </a:rPr>
              <a:t> </a:t>
            </a:r>
            <a:r>
              <a:rPr lang="en-US" sz="1800" dirty="0" err="1">
                <a:latin typeface="Sitka Small Semibold" pitchFamily="2" charset="0"/>
              </a:rPr>
              <a:t>mỗi</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ký</a:t>
            </a:r>
            <a:r>
              <a:rPr lang="en-US" sz="1800" dirty="0">
                <a:latin typeface="Sitka Small Semibold" pitchFamily="2" charset="0"/>
              </a:rPr>
              <a:t>. </a:t>
            </a:r>
          </a:p>
          <a:p>
            <a:r>
              <a:rPr lang="en-US" sz="1800" dirty="0">
                <a:latin typeface="Sitka Small Semibold" pitchFamily="2" charset="0"/>
              </a:rPr>
              <a:t>	       </a:t>
            </a:r>
            <a:r>
              <a:rPr lang="en-US" sz="1800" dirty="0" err="1">
                <a:latin typeface="Sitka Small Semibold" pitchFamily="2" charset="0"/>
              </a:rPr>
              <a:t>Đây</a:t>
            </a: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ý </a:t>
            </a:r>
            <a:r>
              <a:rPr lang="en-US" sz="1800" dirty="0" err="1">
                <a:latin typeface="Sitka Small Semibold" pitchFamily="2" charset="0"/>
              </a:rPr>
              <a:t>tưởng</a:t>
            </a:r>
            <a:r>
              <a:rPr lang="en-US" sz="1800" dirty="0">
                <a:latin typeface="Sitka Small Semibold" pitchFamily="2" charset="0"/>
              </a:rPr>
              <a:t>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phát</a:t>
            </a:r>
            <a:r>
              <a:rPr lang="en-US" sz="1800" dirty="0">
                <a:latin typeface="Sitka Small Semibold" pitchFamily="2" charset="0"/>
              </a:rPr>
              <a:t> </a:t>
            </a:r>
            <a:r>
              <a:rPr lang="en-US" sz="1800" dirty="0" err="1">
                <a:latin typeface="Sitka Small Semibold" pitchFamily="2" charset="0"/>
              </a:rPr>
              <a:t>triển</a:t>
            </a:r>
            <a:r>
              <a:rPr lang="en-US" sz="1800" dirty="0">
                <a:latin typeface="Sitka Small Semibold" pitchFamily="2" charset="0"/>
              </a:rPr>
              <a:t> </a:t>
            </a:r>
            <a:r>
              <a:rPr lang="en-US" sz="1800" dirty="0" err="1">
                <a:latin typeface="Sitka Small Semibold" pitchFamily="2" charset="0"/>
              </a:rPr>
              <a:t>trong</a:t>
            </a:r>
            <a:r>
              <a:rPr lang="en-US" sz="1800" dirty="0">
                <a:latin typeface="Sitka Small Semibold" pitchFamily="2" charset="0"/>
              </a:rPr>
              <a:t> </a:t>
            </a:r>
            <a:r>
              <a:rPr lang="en-US" sz="1800" dirty="0" err="1">
                <a:latin typeface="Sitka Small Semibold" pitchFamily="2" charset="0"/>
              </a:rPr>
              <a:t>tương</a:t>
            </a:r>
            <a:r>
              <a:rPr lang="en-US" sz="1800" dirty="0">
                <a:latin typeface="Sitka Small Semibold" pitchFamily="2" charset="0"/>
              </a:rPr>
              <a:t> </a:t>
            </a:r>
            <a:r>
              <a:rPr lang="en-US" sz="1800" dirty="0" err="1">
                <a:latin typeface="Sitka Small Semibold" pitchFamily="2" charset="0"/>
              </a:rPr>
              <a:t>lai</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tối</a:t>
            </a:r>
            <a:r>
              <a:rPr lang="en-US" sz="1800" dirty="0">
                <a:latin typeface="Sitka Small Semibold" pitchFamily="2" charset="0"/>
              </a:rPr>
              <a:t> </a:t>
            </a:r>
            <a:r>
              <a:rPr lang="en-US" sz="1800" dirty="0" err="1">
                <a:latin typeface="Sitka Small Semibold" pitchFamily="2" charset="0"/>
              </a:rPr>
              <a:t>ưu</a:t>
            </a:r>
            <a:r>
              <a:rPr lang="en-US" sz="1800" dirty="0">
                <a:latin typeface="Sitka Small Semibold" pitchFamily="2" charset="0"/>
              </a:rPr>
              <a:t> </a:t>
            </a:r>
            <a:r>
              <a:rPr lang="en-US" sz="1800" dirty="0" err="1">
                <a:latin typeface="Sitka Small Semibold" pitchFamily="2" charset="0"/>
              </a:rPr>
              <a:t>hóa</a:t>
            </a:r>
            <a:r>
              <a:rPr lang="en-US" sz="1800" dirty="0">
                <a:latin typeface="Sitka Small Semibold" pitchFamily="2" charset="0"/>
              </a:rPr>
              <a:t> </a:t>
            </a:r>
            <a:r>
              <a:rPr lang="en-US" sz="1800" dirty="0" err="1">
                <a:latin typeface="Sitka Small Semibold" pitchFamily="2" charset="0"/>
              </a:rPr>
              <a:t>trải</a:t>
            </a:r>
            <a:r>
              <a:rPr lang="en-US" sz="1800" dirty="0">
                <a:latin typeface="Sitka Small Semibold" pitchFamily="2" charset="0"/>
              </a:rPr>
              <a:t> </a:t>
            </a:r>
            <a:r>
              <a:rPr lang="en-US" sz="1800" dirty="0" err="1">
                <a:latin typeface="Sitka Small Semibold" pitchFamily="2" charset="0"/>
              </a:rPr>
              <a:t>nghiệm</a:t>
            </a:r>
            <a:r>
              <a:rPr lang="en-US" sz="1800" dirty="0">
                <a:latin typeface="Sitka Small Semibold" pitchFamily="2" charset="0"/>
              </a:rPr>
              <a:t> </a:t>
            </a:r>
            <a:r>
              <a:rPr lang="en-US" sz="1800" dirty="0" err="1">
                <a:latin typeface="Sitka Small Semibold" pitchFamily="2" charset="0"/>
              </a:rPr>
              <a:t>của</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sử</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trong</a:t>
            </a:r>
            <a:r>
              <a:rPr lang="en-US" sz="1800" dirty="0">
                <a:latin typeface="Sitka Small Semibold" pitchFamily="2" charset="0"/>
              </a:rPr>
              <a:t> </a:t>
            </a:r>
            <a:r>
              <a:rPr lang="en-US" sz="1800" dirty="0" err="1">
                <a:latin typeface="Sitka Small Semibold" pitchFamily="2" charset="0"/>
              </a:rPr>
              <a:t>quản</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a:t>
            </a:r>
            <a:r>
              <a:rPr lang="en-US" sz="1800" dirty="0" err="1">
                <a:latin typeface="Sitka Small Semibold" pitchFamily="2" charset="0"/>
              </a:rPr>
              <a:t>thảo</a:t>
            </a:r>
            <a:r>
              <a:rPr lang="en-US" sz="1800" dirty="0">
                <a:latin typeface="Sitka Small Semibold" pitchFamily="2" charset="0"/>
              </a:rPr>
              <a:t> </a:t>
            </a:r>
            <a:r>
              <a:rPr lang="en-US" sz="1800" dirty="0" err="1">
                <a:latin typeface="Sitka Small Semibold" pitchFamily="2" charset="0"/>
              </a:rPr>
              <a:t>luận</a:t>
            </a:r>
            <a:r>
              <a:rPr lang="en-US" sz="1800" dirty="0">
                <a:latin typeface="Sitka Small Semibold" pitchFamily="2" charset="0"/>
              </a:rPr>
              <a:t> </a:t>
            </a:r>
            <a:r>
              <a:rPr lang="en-US" sz="1800" dirty="0" err="1">
                <a:latin typeface="Sitka Small Semibold" pitchFamily="2" charset="0"/>
              </a:rPr>
              <a:t>trên</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a:t>
            </a:r>
          </a:p>
          <a:p>
            <a:pPr>
              <a:lnSpc>
                <a:spcPct val="150000"/>
              </a:lnSpc>
              <a:spcBef>
                <a:spcPts val="300"/>
              </a:spcBef>
            </a:pPr>
            <a:r>
              <a:rPr lang="en-US" sz="1800" dirty="0">
                <a:latin typeface="Sitka Small Semibold" pitchFamily="2" charset="0"/>
              </a:rPr>
              <a:t> </a:t>
            </a:r>
          </a:p>
        </p:txBody>
      </p:sp>
    </p:spTree>
    <p:extLst>
      <p:ext uri="{BB962C8B-B14F-4D97-AF65-F5344CB8AC3E}">
        <p14:creationId xmlns:p14="http://schemas.microsoft.com/office/powerpoint/2010/main" val="35097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2" name="Google Shape;835;p40">
            <a:extLst>
              <a:ext uri="{FF2B5EF4-FFF2-40B4-BE49-F238E27FC236}">
                <a16:creationId xmlns:a16="http://schemas.microsoft.com/office/drawing/2014/main" id="{3CAF8407-D121-DF2D-3D64-E3F1B668B1C4}"/>
              </a:ext>
            </a:extLst>
          </p:cNvPr>
          <p:cNvSpPr txBox="1">
            <a:spLocks/>
          </p:cNvSpPr>
          <p:nvPr/>
        </p:nvSpPr>
        <p:spPr>
          <a:xfrm>
            <a:off x="1769287" y="1170606"/>
            <a:ext cx="5763141"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nSpc>
                <a:spcPct val="107000"/>
              </a:lnSpc>
              <a:spcAft>
                <a:spcPts val="800"/>
              </a:spcAft>
            </a:pPr>
            <a:r>
              <a:rPr lang="en-US" sz="1800" dirty="0">
                <a:latin typeface="Sitka Small Semibold" pitchFamily="2" charset="0"/>
              </a:rPr>
              <a:t>			</a:t>
            </a:r>
            <a:r>
              <a:rPr lang="en-US" sz="2400" dirty="0">
                <a:latin typeface="Sitka Small Semibold" pitchFamily="2" charset="0"/>
              </a:rPr>
              <a:t>Archiving</a:t>
            </a:r>
            <a:r>
              <a:rPr lang="en-US" sz="1800" b="1" dirty="0">
                <a:latin typeface="Sitka Small Semibold" pitchFamily="2" charset="0"/>
                <a:ea typeface="Calibri" panose="020F0502020204030204" pitchFamily="34" charset="0"/>
                <a:cs typeface="Times New Roman" panose="02020603050405020304" pitchFamily="18" charset="0"/>
              </a:rPr>
              <a:t>	    </a:t>
            </a:r>
            <a:endParaRPr lang="en-US" dirty="0">
              <a:latin typeface="Sitka Small Semibold" pitchFamily="2" charset="0"/>
            </a:endParaRPr>
          </a:p>
          <a:p>
            <a:pPr>
              <a:lnSpc>
                <a:spcPct val="150000"/>
              </a:lnSpc>
            </a:pPr>
            <a:r>
              <a:rPr lang="en-US" sz="1800" dirty="0">
                <a:latin typeface="Sitka Small Semibold" pitchFamily="2" charset="0"/>
              </a:rPr>
              <a:t>Prompt updating (</a:t>
            </a:r>
            <a:r>
              <a:rPr lang="en-US" sz="1800" dirty="0" err="1">
                <a:latin typeface="Sitka Small Semibold" pitchFamily="2" charset="0"/>
              </a:rPr>
              <a:t>Cập</a:t>
            </a:r>
            <a:r>
              <a:rPr lang="en-US" sz="1800" dirty="0">
                <a:latin typeface="Sitka Small Semibold" pitchFamily="2" charset="0"/>
              </a:rPr>
              <a:t> </a:t>
            </a:r>
            <a:r>
              <a:rPr lang="en-US" sz="1800" dirty="0" err="1">
                <a:latin typeface="Sitka Small Semibold" pitchFamily="2" charset="0"/>
              </a:rPr>
              <a:t>nhật</a:t>
            </a:r>
            <a:r>
              <a:rPr lang="en-US" sz="1800" dirty="0">
                <a:latin typeface="Sitka Small Semibold" pitchFamily="2" charset="0"/>
              </a:rPr>
              <a:t> </a:t>
            </a:r>
            <a:r>
              <a:rPr lang="en-US" sz="1800" dirty="0" err="1">
                <a:latin typeface="Sitka Small Semibold" pitchFamily="2" charset="0"/>
              </a:rPr>
              <a:t>nhanh</a:t>
            </a:r>
            <a:r>
              <a:rPr lang="en-US" sz="1800" dirty="0">
                <a:latin typeface="Sitka Small Semibold" pitchFamily="2" charset="0"/>
              </a:rPr>
              <a:t> </a:t>
            </a:r>
            <a:r>
              <a:rPr lang="en-US" sz="1800" dirty="0" err="1">
                <a:latin typeface="Sitka Small Semibold" pitchFamily="2" charset="0"/>
              </a:rPr>
              <a:t>chóng</a:t>
            </a:r>
            <a:r>
              <a:rPr lang="en-US" sz="1800" dirty="0">
                <a:latin typeface="Sitka Small Semibold" pitchFamily="2" charset="0"/>
              </a:rPr>
              <a:t>)</a:t>
            </a:r>
          </a:p>
          <a:p>
            <a:pPr>
              <a:lnSpc>
                <a:spcPct val="150000"/>
              </a:lnSpc>
            </a:pPr>
            <a:r>
              <a:rPr lang="en-US" sz="1800" dirty="0">
                <a:latin typeface="Sitka Small Semibold" pitchFamily="2" charset="0"/>
              </a:rPr>
              <a:t>Referential stability (</a:t>
            </a:r>
            <a:r>
              <a:rPr lang="en-US" sz="1800" dirty="0" err="1">
                <a:latin typeface="Sitka Small Semibold" pitchFamily="2" charset="0"/>
              </a:rPr>
              <a:t>Độ</a:t>
            </a:r>
            <a:r>
              <a:rPr lang="en-US" sz="1800" dirty="0">
                <a:latin typeface="Sitka Small Semibold" pitchFamily="2" charset="0"/>
              </a:rPr>
              <a:t> </a:t>
            </a:r>
            <a:r>
              <a:rPr lang="en-US" sz="1800" dirty="0" err="1">
                <a:latin typeface="Sitka Small Semibold" pitchFamily="2" charset="0"/>
              </a:rPr>
              <a:t>ổn</a:t>
            </a:r>
            <a:r>
              <a:rPr lang="en-US" sz="1800" dirty="0">
                <a:latin typeface="Sitka Small Semibold" pitchFamily="2" charset="0"/>
              </a:rPr>
              <a:t> </a:t>
            </a:r>
            <a:r>
              <a:rPr lang="en-US" sz="1800" dirty="0" err="1">
                <a:latin typeface="Sitka Small Semibold" pitchFamily="2" charset="0"/>
              </a:rPr>
              <a:t>định</a:t>
            </a:r>
            <a:r>
              <a:rPr lang="en-US" sz="1800" dirty="0">
                <a:latin typeface="Sitka Small Semibold" pitchFamily="2" charset="0"/>
              </a:rPr>
              <a:t> </a:t>
            </a:r>
            <a:r>
              <a:rPr lang="en-US" sz="1800" dirty="0" err="1">
                <a:latin typeface="Sitka Small Semibold" pitchFamily="2" charset="0"/>
              </a:rPr>
              <a:t>tham</a:t>
            </a:r>
            <a:r>
              <a:rPr lang="en-US" sz="1800" dirty="0">
                <a:latin typeface="Sitka Small Semibold" pitchFamily="2" charset="0"/>
              </a:rPr>
              <a:t> </a:t>
            </a:r>
            <a:r>
              <a:rPr lang="en-US" sz="1800" dirty="0" err="1">
                <a:latin typeface="Sitka Small Semibold" pitchFamily="2" charset="0"/>
              </a:rPr>
              <a:t>chiếu</a:t>
            </a:r>
            <a:r>
              <a:rPr lang="en-US" sz="1800" dirty="0">
                <a:latin typeface="Sitka Small Semibold" pitchFamily="2" charset="0"/>
              </a:rPr>
              <a:t>)</a:t>
            </a:r>
          </a:p>
          <a:p>
            <a:pPr>
              <a:lnSpc>
                <a:spcPct val="150000"/>
              </a:lnSpc>
            </a:pPr>
            <a:r>
              <a:rPr lang="en-US" sz="1800" dirty="0">
                <a:latin typeface="Sitka Small Semibold" pitchFamily="2" charset="0"/>
              </a:rPr>
              <a:t>Backups (Sao </a:t>
            </a:r>
            <a:r>
              <a:rPr lang="en-US" sz="1800" dirty="0" err="1">
                <a:latin typeface="Sitka Small Semibold" pitchFamily="2" charset="0"/>
              </a:rPr>
              <a:t>lưu</a:t>
            </a:r>
            <a:r>
              <a:rPr lang="en-US" sz="1800" dirty="0">
                <a:latin typeface="Sitka Small Semibold" pitchFamily="2" charset="0"/>
              </a:rPr>
              <a:t>)</a:t>
            </a:r>
          </a:p>
          <a:p>
            <a:pPr>
              <a:lnSpc>
                <a:spcPct val="150000"/>
              </a:lnSpc>
            </a:pPr>
            <a:r>
              <a:rPr lang="en-US" sz="1800" dirty="0">
                <a:latin typeface="Sitka Small Semibold" pitchFamily="2" charset="0"/>
              </a:rPr>
              <a:t>Thread support (</a:t>
            </a:r>
            <a:r>
              <a:rPr lang="en-US" sz="1800" dirty="0" err="1">
                <a:latin typeface="Sitka Small Semibold" pitchFamily="2" charset="0"/>
              </a:rPr>
              <a:t>Hỗ</a:t>
            </a:r>
            <a:r>
              <a:rPr lang="en-US" sz="1800" dirty="0">
                <a:latin typeface="Sitka Small Semibold" pitchFamily="2" charset="0"/>
              </a:rPr>
              <a:t> </a:t>
            </a:r>
            <a:r>
              <a:rPr lang="en-US" sz="1800" dirty="0" err="1">
                <a:latin typeface="Sitka Small Semibold" pitchFamily="2" charset="0"/>
              </a:rPr>
              <a:t>trợ</a:t>
            </a:r>
            <a:r>
              <a:rPr lang="en-US" sz="1800" dirty="0">
                <a:latin typeface="Sitka Small Semibold" pitchFamily="2" charset="0"/>
              </a:rPr>
              <a:t> </a:t>
            </a:r>
            <a:r>
              <a:rPr lang="en-US" sz="1800" dirty="0" err="1">
                <a:latin typeface="Sitka Small Semibold" pitchFamily="2" charset="0"/>
              </a:rPr>
              <a:t>chủ</a:t>
            </a:r>
            <a:r>
              <a:rPr lang="en-US" sz="1800" dirty="0">
                <a:latin typeface="Sitka Small Semibold" pitchFamily="2" charset="0"/>
              </a:rPr>
              <a:t> </a:t>
            </a:r>
            <a:r>
              <a:rPr lang="en-US" sz="1800" dirty="0" err="1">
                <a:latin typeface="Sitka Small Semibold" pitchFamily="2" charset="0"/>
              </a:rPr>
              <a:t>đề</a:t>
            </a:r>
            <a:r>
              <a:rPr lang="en-US" sz="1800" dirty="0">
                <a:latin typeface="Sitka Small Semibold" pitchFamily="2" charset="0"/>
              </a:rPr>
              <a:t>)</a:t>
            </a:r>
          </a:p>
          <a:p>
            <a:pPr>
              <a:lnSpc>
                <a:spcPct val="150000"/>
              </a:lnSpc>
            </a:pPr>
            <a:r>
              <a:rPr lang="en-US" sz="1800" dirty="0">
                <a:latin typeface="Sitka Small Semibold" pitchFamily="2" charset="0"/>
              </a:rPr>
              <a:t>Searchability (</a:t>
            </a:r>
            <a:r>
              <a:rPr lang="en-US" sz="1800" dirty="0" err="1">
                <a:latin typeface="Sitka Small Semibold" pitchFamily="2" charset="0"/>
              </a:rPr>
              <a:t>Khả</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 </a:t>
            </a:r>
            <a:r>
              <a:rPr lang="en-US" sz="1800" dirty="0" err="1">
                <a:latin typeface="Sitka Small Semibold" pitchFamily="2" charset="0"/>
              </a:rPr>
              <a:t>tìm</a:t>
            </a:r>
            <a:r>
              <a:rPr lang="en-US" sz="1800" dirty="0">
                <a:latin typeface="Sitka Small Semibold" pitchFamily="2" charset="0"/>
              </a:rPr>
              <a:t> </a:t>
            </a:r>
            <a:r>
              <a:rPr lang="en-US" sz="1800" dirty="0" err="1">
                <a:latin typeface="Sitka Small Semibold" pitchFamily="2" charset="0"/>
              </a:rPr>
              <a:t>kiếm</a:t>
            </a:r>
            <a:r>
              <a:rPr lang="en-US" sz="1800" dirty="0">
                <a:latin typeface="Sitka Small Semibold" pitchFamily="2" charset="0"/>
              </a:rPr>
              <a:t>) </a:t>
            </a:r>
          </a:p>
        </p:txBody>
      </p:sp>
    </p:spTree>
    <p:extLst>
      <p:ext uri="{BB962C8B-B14F-4D97-AF65-F5344CB8AC3E}">
        <p14:creationId xmlns:p14="http://schemas.microsoft.com/office/powerpoint/2010/main" val="383866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2" name="TextBox 1">
            <a:extLst>
              <a:ext uri="{FF2B5EF4-FFF2-40B4-BE49-F238E27FC236}">
                <a16:creationId xmlns:a16="http://schemas.microsoft.com/office/drawing/2014/main" id="{E802D7A7-9F5B-C27D-53E9-88B2C35F01C9}"/>
              </a:ext>
            </a:extLst>
          </p:cNvPr>
          <p:cNvSpPr txBox="1"/>
          <p:nvPr/>
        </p:nvSpPr>
        <p:spPr>
          <a:xfrm>
            <a:off x="1727984" y="231292"/>
            <a:ext cx="8335928" cy="4709944"/>
          </a:xfrm>
          <a:prstGeom prst="rect">
            <a:avLst/>
          </a:prstGeom>
          <a:noFill/>
        </p:spPr>
        <p:txBody>
          <a:bodyPr wrap="square" rtlCol="0">
            <a:spAutoFit/>
          </a:bodyPr>
          <a:lstStyle/>
          <a:p>
            <a:r>
              <a:rPr lang="en-US" sz="2300" dirty="0">
                <a:latin typeface="Sitka Small Semibold" pitchFamily="2" charset="0"/>
              </a:rPr>
              <a:t>		     Software</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Phần</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mềm</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quản</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lý</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danh</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sách</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gửi</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thư</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a:t>
            </a:r>
          </a:p>
          <a:p>
            <a:pPr marL="342900" indent="-342900">
              <a:lnSpc>
                <a:spcPct val="107000"/>
              </a:lnSpc>
              <a:buFont typeface="+mj-lt"/>
              <a:buAutoNum type="arabicPeriod"/>
            </a:pPr>
            <a:r>
              <a:rPr lang="en-US" sz="1700" b="1" dirty="0">
                <a:effectLst/>
                <a:latin typeface="Sitka Small Semibold" pitchFamily="2" charset="0"/>
                <a:ea typeface="Calibri" panose="020F0502020204030204" pitchFamily="34" charset="0"/>
                <a:cs typeface="Times New Roman" panose="02020603050405020304" pitchFamily="18" charset="0"/>
              </a:rPr>
              <a:t>Mailman</a:t>
            </a:r>
            <a:r>
              <a:rPr lang="en-US" sz="1700" dirty="0">
                <a:effectLst/>
                <a:latin typeface="Sitka Small Semibold" pitchFamily="2" charset="0"/>
                <a:ea typeface="Calibri" panose="020F0502020204030204" pitchFamily="34" charset="0"/>
                <a:cs typeface="Times New Roman" panose="02020603050405020304" pitchFamily="18" charset="0"/>
              </a:rPr>
              <a:t>: 	(http://www.list.org/)</a:t>
            </a:r>
          </a:p>
          <a:p>
            <a:pPr marL="342900" marR="0" lvl="0" indent="-342900">
              <a:lnSpc>
                <a:spcPct val="107000"/>
              </a:lnSpc>
              <a:spcBef>
                <a:spcPts val="0"/>
              </a:spcBef>
              <a:spcAft>
                <a:spcPts val="0"/>
              </a:spcAft>
              <a:buFont typeface="+mj-lt"/>
              <a:buAutoNum type="arabicPeriod"/>
            </a:pPr>
            <a:r>
              <a:rPr lang="en-US" sz="1700" b="1" dirty="0" err="1">
                <a:effectLst/>
                <a:latin typeface="Sitka Small Semibold" pitchFamily="2" charset="0"/>
                <a:ea typeface="Calibri" panose="020F0502020204030204" pitchFamily="34" charset="0"/>
                <a:cs typeface="Times New Roman" panose="02020603050405020304" pitchFamily="18" charset="0"/>
              </a:rPr>
              <a:t>SmartList</a:t>
            </a:r>
            <a:r>
              <a:rPr lang="en-US" sz="1700" dirty="0">
                <a:effectLst/>
                <a:latin typeface="Sitka Small Semibold" pitchFamily="2" charset="0"/>
                <a:ea typeface="Calibri" panose="020F0502020204030204" pitchFamily="34" charset="0"/>
                <a:cs typeface="Times New Roman" panose="02020603050405020304" pitchFamily="18" charset="0"/>
              </a:rPr>
              <a:t>: 	(http://www.procmail.org/)</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3.  </a:t>
            </a:r>
            <a:r>
              <a:rPr lang="en-US" sz="1700" b="1" dirty="0" err="1">
                <a:effectLst/>
                <a:latin typeface="Sitka Small Semibold" pitchFamily="2" charset="0"/>
                <a:ea typeface="Calibri" panose="020F0502020204030204" pitchFamily="34" charset="0"/>
                <a:cs typeface="Times New Roman" panose="02020603050405020304" pitchFamily="18" charset="0"/>
              </a:rPr>
              <a:t>Ecartis</a:t>
            </a:r>
            <a:r>
              <a:rPr lang="en-US" sz="1700" dirty="0">
                <a:effectLst/>
                <a:latin typeface="Sitka Small Semibold" pitchFamily="2" charset="0"/>
                <a:ea typeface="Calibri" panose="020F0502020204030204" pitchFamily="34" charset="0"/>
                <a:cs typeface="Times New Roman" panose="02020603050405020304" pitchFamily="18" charset="0"/>
              </a:rPr>
              <a:t>: 	(http://www.ecartis.org/)</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4.  </a:t>
            </a:r>
            <a:r>
              <a:rPr lang="en-US" sz="1700" b="1" dirty="0" err="1">
                <a:effectLst/>
                <a:latin typeface="Sitka Small Semibold" pitchFamily="2" charset="0"/>
                <a:ea typeface="Calibri" panose="020F0502020204030204" pitchFamily="34" charset="0"/>
                <a:cs typeface="Times New Roman" panose="02020603050405020304" pitchFamily="18" charset="0"/>
              </a:rPr>
              <a:t>ListProc</a:t>
            </a:r>
            <a:r>
              <a:rPr lang="en-US" sz="1700" dirty="0">
                <a:effectLst/>
                <a:latin typeface="Sitka Small Semibold" pitchFamily="2" charset="0"/>
                <a:ea typeface="Calibri" panose="020F0502020204030204" pitchFamily="34" charset="0"/>
                <a:cs typeface="Times New Roman" panose="02020603050405020304" pitchFamily="18" charset="0"/>
              </a:rPr>
              <a:t>: 	(http://listproc.sourceforge.net/)</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5.  </a:t>
            </a:r>
            <a:r>
              <a:rPr lang="en-US" sz="1700" b="1" dirty="0" err="1">
                <a:effectLst/>
                <a:latin typeface="Sitka Small Semibold" pitchFamily="2" charset="0"/>
                <a:ea typeface="Calibri" panose="020F0502020204030204" pitchFamily="34" charset="0"/>
                <a:cs typeface="Times New Roman" panose="02020603050405020304" pitchFamily="18" charset="0"/>
              </a:rPr>
              <a:t>Ezmlm</a:t>
            </a:r>
            <a:r>
              <a:rPr lang="en-US" sz="1700" dirty="0">
                <a:effectLst/>
                <a:latin typeface="Sitka Small Semibold" pitchFamily="2" charset="0"/>
                <a:ea typeface="Calibri" panose="020F0502020204030204" pitchFamily="34" charset="0"/>
                <a:cs typeface="Times New Roman" panose="02020603050405020304" pitchFamily="18" charset="0"/>
              </a:rPr>
              <a:t>: 	(http://cr.yp.to/ezmlm.html)</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6.  </a:t>
            </a:r>
            <a:r>
              <a:rPr lang="en-US" sz="1700" b="1" dirty="0">
                <a:effectLst/>
                <a:latin typeface="Sitka Small Semibold" pitchFamily="2" charset="0"/>
                <a:ea typeface="Calibri" panose="020F0502020204030204" pitchFamily="34" charset="0"/>
                <a:cs typeface="Times New Roman" panose="02020603050405020304" pitchFamily="18" charset="0"/>
              </a:rPr>
              <a:t>Dada</a:t>
            </a:r>
            <a:r>
              <a:rPr lang="en-US" sz="1700" dirty="0">
                <a:effectLst/>
                <a:latin typeface="Sitka Small Semibold" pitchFamily="2" charset="0"/>
                <a:ea typeface="Calibri" panose="020F0502020204030204" pitchFamily="34" charset="0"/>
                <a:cs typeface="Times New Roman" panose="02020603050405020304" pitchFamily="18" charset="0"/>
              </a:rPr>
              <a:t>: 	(http://mojo.skazat.com/) </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Phần</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mềm</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lưu</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trữ</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danh</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sách</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gửi</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 </a:t>
            </a:r>
            <a:r>
              <a:rPr lang="en-US" sz="1700" dirty="0" err="1">
                <a:solidFill>
                  <a:srgbClr val="FF0000"/>
                </a:solidFill>
                <a:effectLst/>
                <a:latin typeface="Sitka Small Semibold" pitchFamily="2" charset="0"/>
                <a:ea typeface="Calibri" panose="020F0502020204030204" pitchFamily="34" charset="0"/>
                <a:cs typeface="Times New Roman" panose="02020603050405020304" pitchFamily="18" charset="0"/>
              </a:rPr>
              <a:t>thư</a:t>
            </a:r>
            <a:r>
              <a:rPr lang="en-US" sz="1700" dirty="0">
                <a:solidFill>
                  <a:srgbClr val="FF0000"/>
                </a:solidFill>
                <a:effectLst/>
                <a:latin typeface="Sitka Small Semibold" pitchFamily="2"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1.  </a:t>
            </a:r>
            <a:r>
              <a:rPr lang="en-US" sz="1700" b="1" dirty="0" err="1">
                <a:effectLst/>
                <a:latin typeface="Sitka Small Semibold" pitchFamily="2" charset="0"/>
                <a:ea typeface="Calibri" panose="020F0502020204030204" pitchFamily="34" charset="0"/>
                <a:cs typeface="Times New Roman" panose="02020603050405020304" pitchFamily="18" charset="0"/>
              </a:rPr>
              <a:t>Mhonarc</a:t>
            </a:r>
            <a:r>
              <a:rPr lang="en-US" sz="1700" dirty="0">
                <a:effectLst/>
                <a:latin typeface="Sitka Small Semibold" pitchFamily="2" charset="0"/>
                <a:ea typeface="Calibri" panose="020F0502020204030204" pitchFamily="34" charset="0"/>
                <a:cs typeface="Times New Roman" panose="02020603050405020304" pitchFamily="18" charset="0"/>
              </a:rPr>
              <a:t>: 	(http://www.mhonarc.org/)</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2.  </a:t>
            </a:r>
            <a:r>
              <a:rPr lang="en-US" sz="1700" b="1" dirty="0" err="1">
                <a:effectLst/>
                <a:latin typeface="Sitka Small Semibold" pitchFamily="2" charset="0"/>
                <a:ea typeface="Calibri" panose="020F0502020204030204" pitchFamily="34" charset="0"/>
                <a:cs typeface="Times New Roman" panose="02020603050405020304" pitchFamily="18" charset="0"/>
              </a:rPr>
              <a:t>Hypermail</a:t>
            </a:r>
            <a:r>
              <a:rPr lang="en-US" sz="1700" b="1" dirty="0">
                <a:effectLst/>
                <a:latin typeface="Sitka Small Semibold" pitchFamily="2" charset="0"/>
                <a:ea typeface="Calibri" panose="020F0502020204030204" pitchFamily="34" charset="0"/>
                <a:cs typeface="Times New Roman" panose="02020603050405020304" pitchFamily="18" charset="0"/>
              </a:rPr>
              <a:t>: 	</a:t>
            </a:r>
            <a:r>
              <a:rPr lang="en-US" sz="1700" dirty="0">
                <a:effectLst/>
                <a:latin typeface="Sitka Small Semibold" pitchFamily="2" charset="0"/>
                <a:ea typeface="Calibri" panose="020F0502020204030204" pitchFamily="34" charset="0"/>
                <a:cs typeface="Times New Roman" panose="02020603050405020304" pitchFamily="18" charset="0"/>
              </a:rPr>
              <a:t>(http://www.hypermail.org/)</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3.  </a:t>
            </a:r>
            <a:r>
              <a:rPr lang="en-US" sz="1700" b="1" dirty="0">
                <a:effectLst/>
                <a:latin typeface="Sitka Small Semibold" pitchFamily="2" charset="0"/>
                <a:ea typeface="Calibri" panose="020F0502020204030204" pitchFamily="34" charset="0"/>
                <a:cs typeface="Times New Roman" panose="02020603050405020304" pitchFamily="18" charset="0"/>
              </a:rPr>
              <a:t>Lurker</a:t>
            </a:r>
            <a:r>
              <a:rPr lang="en-US" sz="1700" dirty="0">
                <a:effectLst/>
                <a:latin typeface="Sitka Small Semibold" pitchFamily="2" charset="0"/>
                <a:ea typeface="Calibri" panose="020F0502020204030204" pitchFamily="34" charset="0"/>
                <a:cs typeface="Times New Roman" panose="02020603050405020304" pitchFamily="18" charset="0"/>
              </a:rPr>
              <a:t>: 	(http://sourceforge.net/projects/lurker/)</a:t>
            </a:r>
          </a:p>
          <a:p>
            <a:pPr marL="0" marR="0">
              <a:lnSpc>
                <a:spcPct val="107000"/>
              </a:lnSpc>
              <a:spcBef>
                <a:spcPts val="0"/>
              </a:spcBef>
              <a:spcAft>
                <a:spcPts val="800"/>
              </a:spcAft>
            </a:pPr>
            <a:r>
              <a:rPr lang="en-US" sz="1700" dirty="0">
                <a:effectLst/>
                <a:latin typeface="Sitka Small Semibold" pitchFamily="2" charset="0"/>
                <a:ea typeface="Calibri" panose="020F0502020204030204" pitchFamily="34" charset="0"/>
                <a:cs typeface="Times New Roman" panose="02020603050405020304" pitchFamily="18" charset="0"/>
              </a:rPr>
              <a:t>4.  </a:t>
            </a:r>
            <a:r>
              <a:rPr lang="en-US" sz="1700" b="1" dirty="0" err="1">
                <a:effectLst/>
                <a:latin typeface="Sitka Small Semibold" pitchFamily="2" charset="0"/>
                <a:ea typeface="Calibri" panose="020F0502020204030204" pitchFamily="34" charset="0"/>
                <a:cs typeface="Times New Roman" panose="02020603050405020304" pitchFamily="18" charset="0"/>
              </a:rPr>
              <a:t>Procmail</a:t>
            </a:r>
            <a:r>
              <a:rPr lang="en-US" sz="1700" dirty="0">
                <a:effectLst/>
                <a:latin typeface="Sitka Small Semibold" pitchFamily="2" charset="0"/>
                <a:ea typeface="Calibri" panose="020F0502020204030204" pitchFamily="34" charset="0"/>
                <a:cs typeface="Times New Roman" panose="02020603050405020304" pitchFamily="18" charset="0"/>
              </a:rPr>
              <a:t>: 	(http://www.procmail.org/)</a:t>
            </a:r>
            <a:endParaRPr lang="en-US" sz="1700" dirty="0">
              <a:latin typeface="Sitka Small Semibold" pitchFamily="2" charset="0"/>
            </a:endParaRPr>
          </a:p>
        </p:txBody>
      </p:sp>
    </p:spTree>
    <p:extLst>
      <p:ext uri="{BB962C8B-B14F-4D97-AF65-F5344CB8AC3E}">
        <p14:creationId xmlns:p14="http://schemas.microsoft.com/office/powerpoint/2010/main" val="52169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597463" y="413218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4" name="TextBox 3">
            <a:extLst>
              <a:ext uri="{FF2B5EF4-FFF2-40B4-BE49-F238E27FC236}">
                <a16:creationId xmlns:a16="http://schemas.microsoft.com/office/drawing/2014/main" id="{DC9C65C4-235C-C71F-F4C1-240CD5780CBC}"/>
              </a:ext>
            </a:extLst>
          </p:cNvPr>
          <p:cNvSpPr txBox="1"/>
          <p:nvPr/>
        </p:nvSpPr>
        <p:spPr>
          <a:xfrm>
            <a:off x="1769287" y="1130552"/>
            <a:ext cx="5830423" cy="3282950"/>
          </a:xfrm>
          <a:prstGeom prst="rect">
            <a:avLst/>
          </a:prstGeom>
          <a:noFill/>
        </p:spPr>
        <p:txBody>
          <a:bodyPr wrap="square" rtlCol="0">
            <a:spAutoFit/>
          </a:bodyPr>
          <a:lstStyle/>
          <a:p>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2300" dirty="0">
                <a:latin typeface="Sitka Small Semibold" pitchFamily="2" charset="0"/>
              </a:rPr>
              <a:t>Version Control</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indent="457200">
              <a:spcBef>
                <a:spcPts val="0"/>
              </a:spcBef>
              <a:spcAft>
                <a:spcPts val="800"/>
              </a:spcAft>
            </a:pPr>
            <a:endParaRPr lang="en-US" sz="1800" kern="100" dirty="0">
              <a:effectLst/>
              <a:latin typeface="Sitka Small Semibold" pitchFamily="2" charset="0"/>
              <a:ea typeface="Calibri" panose="020F0502020204030204" pitchFamily="34" charset="0"/>
              <a:cs typeface="Times New Roman" panose="02020603050405020304" pitchFamily="18" charset="0"/>
            </a:endParaRPr>
          </a:p>
          <a:p>
            <a:pPr marL="0" marR="0" indent="457200">
              <a:lnSpc>
                <a:spcPct val="150000"/>
              </a:lnSpc>
              <a:spcBef>
                <a:spcPts val="0"/>
              </a:spcBef>
              <a:spcAft>
                <a:spcPts val="800"/>
              </a:spcAft>
            </a:pPr>
            <a:r>
              <a:rPr lang="en-US" sz="1800" kern="100" dirty="0" err="1">
                <a:effectLst/>
                <a:latin typeface="Sitka Small Semibold" pitchFamily="2" charset="0"/>
                <a:ea typeface="Calibri" panose="020F0502020204030204" pitchFamily="34" charset="0"/>
                <a:cs typeface="Times New Roman" panose="02020603050405020304" pitchFamily="18" charset="0"/>
              </a:rPr>
              <a:t>Hệ</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thống</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quản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lý</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phiên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bản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hoặc</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hệ</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thống</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quản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lý</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biên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dịch</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sự</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kết</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hợp</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giữa</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công</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nghệ</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và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thực</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tiễn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để</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theo</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dõi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và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kiểm</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soát</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các</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thay</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đổi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đối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với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tệp</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của</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dự</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án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đặc</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biệt</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mã</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nguồn</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tài</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liệu</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và</a:t>
            </a: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Calibri" panose="020F0502020204030204" pitchFamily="34" charset="0"/>
                <a:cs typeface="Times New Roman" panose="02020603050405020304" pitchFamily="18" charset="0"/>
              </a:rPr>
              <a:t>trang</a:t>
            </a:r>
            <a:r>
              <a:rPr lang="en-US" sz="1800" kern="100" dirty="0">
                <a:effectLst/>
                <a:latin typeface="Sitka Small Semibold" pitchFamily="2" charset="0"/>
                <a:ea typeface="Calibri" panose="020F0502020204030204" pitchFamily="34" charset="0"/>
                <a:cs typeface="Times New Roman" panose="02020603050405020304" pitchFamily="18" charset="0"/>
              </a:rPr>
              <a:t> web.</a:t>
            </a:r>
          </a:p>
          <a:p>
            <a:endParaRPr lang="en-US" sz="1800" dirty="0">
              <a:latin typeface="Sitka Small Semibold" pitchFamily="2" charset="0"/>
            </a:endParaRPr>
          </a:p>
        </p:txBody>
      </p:sp>
    </p:spTree>
    <p:extLst>
      <p:ext uri="{BB962C8B-B14F-4D97-AF65-F5344CB8AC3E}">
        <p14:creationId xmlns:p14="http://schemas.microsoft.com/office/powerpoint/2010/main" val="1818606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2" name="TextBox 1">
            <a:extLst>
              <a:ext uri="{FF2B5EF4-FFF2-40B4-BE49-F238E27FC236}">
                <a16:creationId xmlns:a16="http://schemas.microsoft.com/office/drawing/2014/main" id="{E802D7A7-9F5B-C27D-53E9-88B2C35F01C9}"/>
              </a:ext>
            </a:extLst>
          </p:cNvPr>
          <p:cNvSpPr txBox="1"/>
          <p:nvPr/>
        </p:nvSpPr>
        <p:spPr>
          <a:xfrm>
            <a:off x="1357617" y="1137775"/>
            <a:ext cx="9320179" cy="3463769"/>
          </a:xfrm>
          <a:prstGeom prst="rect">
            <a:avLst/>
          </a:prstGeom>
          <a:noFill/>
        </p:spPr>
        <p:txBody>
          <a:bodyPr wrap="square" numCol="2" rtlCol="0">
            <a:spAutoFit/>
          </a:bodyPr>
          <a:lstStyle/>
          <a:p>
            <a:pPr>
              <a:lnSpc>
                <a:spcPct val="150000"/>
              </a:lnSpc>
            </a:pPr>
            <a:r>
              <a:rPr lang="en-US" sz="1800" dirty="0">
                <a:latin typeface="Sitka Small Semibold" pitchFamily="2" charset="0"/>
              </a:rPr>
              <a:t>commit</a:t>
            </a:r>
          </a:p>
          <a:p>
            <a:pPr marL="0" marR="0">
              <a:lnSpc>
                <a:spcPct val="150000"/>
              </a:lnSpc>
              <a:spcBef>
                <a:spcPts val="0"/>
              </a:spcBef>
              <a:spcAft>
                <a:spcPts val="800"/>
              </a:spcAft>
            </a:pPr>
            <a:r>
              <a:rPr lang="en-US" sz="1800" dirty="0">
                <a:latin typeface="Sitka Small Semibold" pitchFamily="2" charset="0"/>
              </a:rPr>
              <a:t>log message</a:t>
            </a:r>
          </a:p>
          <a:p>
            <a:pPr marL="0" marR="0">
              <a:lnSpc>
                <a:spcPct val="150000"/>
              </a:lnSpc>
              <a:spcBef>
                <a:spcPts val="0"/>
              </a:spcBef>
              <a:spcAft>
                <a:spcPts val="800"/>
              </a:spcAft>
            </a:pPr>
            <a:r>
              <a:rPr lang="en-US" sz="1800" dirty="0">
                <a:latin typeface="Sitka Small Semibold" pitchFamily="2" charset="0"/>
              </a:rPr>
              <a:t>update</a:t>
            </a:r>
          </a:p>
          <a:p>
            <a:pPr marL="0" marR="0">
              <a:lnSpc>
                <a:spcPct val="150000"/>
              </a:lnSpc>
              <a:spcBef>
                <a:spcPts val="0"/>
              </a:spcBef>
              <a:spcAft>
                <a:spcPts val="800"/>
              </a:spcAft>
            </a:pPr>
            <a:r>
              <a:rPr lang="en-US" sz="1800" dirty="0">
                <a:latin typeface="Sitka Small Semibold" pitchFamily="2" charset="0"/>
              </a:rPr>
              <a:t>repository</a:t>
            </a:r>
          </a:p>
          <a:p>
            <a:pPr marL="0" marR="0">
              <a:lnSpc>
                <a:spcPct val="150000"/>
              </a:lnSpc>
              <a:spcBef>
                <a:spcPts val="0"/>
              </a:spcBef>
              <a:spcAft>
                <a:spcPts val="800"/>
              </a:spcAft>
            </a:pPr>
            <a:r>
              <a:rPr lang="en-US" sz="1800" dirty="0">
                <a:latin typeface="Sitka Small Semibold" pitchFamily="2" charset="0"/>
              </a:rPr>
              <a:t>checkout</a:t>
            </a:r>
          </a:p>
          <a:p>
            <a:pPr marL="0" marR="0">
              <a:lnSpc>
                <a:spcPct val="150000"/>
              </a:lnSpc>
              <a:spcBef>
                <a:spcPts val="0"/>
              </a:spcBef>
              <a:spcAft>
                <a:spcPts val="800"/>
              </a:spcAft>
            </a:pPr>
            <a:r>
              <a:rPr lang="en-US" sz="1800" dirty="0">
                <a:latin typeface="Sitka Small Semibold" pitchFamily="2" charset="0"/>
              </a:rPr>
              <a:t>working copy</a:t>
            </a:r>
          </a:p>
          <a:p>
            <a:pPr marL="0" marR="0">
              <a:lnSpc>
                <a:spcPct val="150000"/>
              </a:lnSpc>
              <a:spcBef>
                <a:spcPts val="0"/>
              </a:spcBef>
              <a:spcAft>
                <a:spcPts val="800"/>
              </a:spcAft>
            </a:pPr>
            <a:r>
              <a:rPr lang="en-US" sz="1800" dirty="0">
                <a:latin typeface="Sitka Small Semibold" pitchFamily="2" charset="0"/>
              </a:rPr>
              <a:t>revision, change, changeset</a:t>
            </a:r>
          </a:p>
          <a:p>
            <a:pPr marL="0" marR="0">
              <a:lnSpc>
                <a:spcPct val="150000"/>
              </a:lnSpc>
              <a:spcBef>
                <a:spcPts val="0"/>
              </a:spcBef>
              <a:spcAft>
                <a:spcPts val="800"/>
              </a:spcAft>
            </a:pPr>
            <a:r>
              <a:rPr lang="en-US" sz="1800" dirty="0">
                <a:latin typeface="Sitka Small Semibold" pitchFamily="2" charset="0"/>
              </a:rPr>
              <a:t>diff </a:t>
            </a:r>
          </a:p>
          <a:p>
            <a:pPr marL="0" marR="0">
              <a:lnSpc>
                <a:spcPct val="150000"/>
              </a:lnSpc>
              <a:spcBef>
                <a:spcPts val="0"/>
              </a:spcBef>
              <a:spcAft>
                <a:spcPts val="800"/>
              </a:spcAft>
            </a:pPr>
            <a:r>
              <a:rPr lang="en-US" sz="1800" dirty="0">
                <a:latin typeface="Sitka Small Semibold" pitchFamily="2" charset="0"/>
              </a:rPr>
              <a:t>tag</a:t>
            </a:r>
          </a:p>
          <a:p>
            <a:pPr marL="0" marR="0">
              <a:lnSpc>
                <a:spcPct val="150000"/>
              </a:lnSpc>
              <a:spcBef>
                <a:spcPts val="0"/>
              </a:spcBef>
              <a:spcAft>
                <a:spcPts val="800"/>
              </a:spcAft>
            </a:pPr>
            <a:r>
              <a:rPr lang="en-US" sz="1800" dirty="0">
                <a:latin typeface="Sitka Small Semibold" pitchFamily="2" charset="0"/>
              </a:rPr>
              <a:t>branch </a:t>
            </a:r>
          </a:p>
          <a:p>
            <a:pPr marL="0" marR="0">
              <a:lnSpc>
                <a:spcPct val="150000"/>
              </a:lnSpc>
              <a:spcBef>
                <a:spcPts val="0"/>
              </a:spcBef>
              <a:spcAft>
                <a:spcPts val="800"/>
              </a:spcAft>
            </a:pPr>
            <a:r>
              <a:rPr lang="fr-FR" sz="1800" dirty="0">
                <a:latin typeface="Sitka Small Semibold" pitchFamily="2" charset="0"/>
              </a:rPr>
              <a:t>merge (</a:t>
            </a:r>
            <a:r>
              <a:rPr lang="fr-FR" sz="1800" dirty="0" err="1">
                <a:latin typeface="Sitka Small Semibold" pitchFamily="2" charset="0"/>
              </a:rPr>
              <a:t>a.k.a</a:t>
            </a:r>
            <a:r>
              <a:rPr lang="fr-FR" sz="1800" dirty="0">
                <a:latin typeface="Sitka Small Semibold" pitchFamily="2" charset="0"/>
              </a:rPr>
              <a:t>. port)</a:t>
            </a:r>
            <a:endParaRPr lang="en-US" sz="1800" dirty="0">
              <a:latin typeface="Sitka Small Semibold" pitchFamily="2" charset="0"/>
            </a:endParaRPr>
          </a:p>
          <a:p>
            <a:pPr marL="0" marR="0">
              <a:lnSpc>
                <a:spcPct val="150000"/>
              </a:lnSpc>
              <a:spcBef>
                <a:spcPts val="0"/>
              </a:spcBef>
              <a:spcAft>
                <a:spcPts val="800"/>
              </a:spcAft>
            </a:pPr>
            <a:r>
              <a:rPr lang="en-US" sz="1800" dirty="0">
                <a:latin typeface="Sitka Small Semibold" pitchFamily="2" charset="0"/>
              </a:rPr>
              <a:t>conflict</a:t>
            </a:r>
          </a:p>
          <a:p>
            <a:pPr marL="0" marR="0">
              <a:lnSpc>
                <a:spcPct val="150000"/>
              </a:lnSpc>
              <a:spcBef>
                <a:spcPts val="0"/>
              </a:spcBef>
              <a:spcAft>
                <a:spcPts val="800"/>
              </a:spcAft>
            </a:pPr>
            <a:r>
              <a:rPr lang="en-US" sz="1800" dirty="0">
                <a:latin typeface="Sitka Small Semibold" pitchFamily="2" charset="0"/>
              </a:rPr>
              <a:t>lock</a:t>
            </a:r>
          </a:p>
        </p:txBody>
      </p:sp>
      <p:sp>
        <p:nvSpPr>
          <p:cNvPr id="3" name="TextBox 2">
            <a:extLst>
              <a:ext uri="{FF2B5EF4-FFF2-40B4-BE49-F238E27FC236}">
                <a16:creationId xmlns:a16="http://schemas.microsoft.com/office/drawing/2014/main" id="{CE34DE2A-4785-B9E1-7F52-FD6C582FDDAF}"/>
              </a:ext>
            </a:extLst>
          </p:cNvPr>
          <p:cNvSpPr txBox="1"/>
          <p:nvPr/>
        </p:nvSpPr>
        <p:spPr>
          <a:xfrm>
            <a:off x="2501686" y="691499"/>
            <a:ext cx="4675629" cy="446276"/>
          </a:xfrm>
          <a:prstGeom prst="rect">
            <a:avLst/>
          </a:prstGeom>
          <a:noFill/>
        </p:spPr>
        <p:txBody>
          <a:bodyPr wrap="square" rtlCol="0">
            <a:spAutoFit/>
          </a:bodyPr>
          <a:lstStyle/>
          <a:p>
            <a:r>
              <a:rPr lang="en-US" sz="2300" dirty="0">
                <a:latin typeface="Sitka Small Semibold" pitchFamily="2" charset="0"/>
              </a:rPr>
              <a:t>Version Control Vocabulary</a:t>
            </a:r>
          </a:p>
        </p:txBody>
      </p:sp>
    </p:spTree>
    <p:extLst>
      <p:ext uri="{BB962C8B-B14F-4D97-AF65-F5344CB8AC3E}">
        <p14:creationId xmlns:p14="http://schemas.microsoft.com/office/powerpoint/2010/main" val="13181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597463" y="413218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4" name="TextBox 3">
            <a:extLst>
              <a:ext uri="{FF2B5EF4-FFF2-40B4-BE49-F238E27FC236}">
                <a16:creationId xmlns:a16="http://schemas.microsoft.com/office/drawing/2014/main" id="{DC9C65C4-235C-C71F-F4C1-240CD5780CBC}"/>
              </a:ext>
            </a:extLst>
          </p:cNvPr>
          <p:cNvSpPr txBox="1"/>
          <p:nvPr/>
        </p:nvSpPr>
        <p:spPr>
          <a:xfrm>
            <a:off x="1769287" y="1271895"/>
            <a:ext cx="5975497" cy="2853345"/>
          </a:xfrm>
          <a:prstGeom prst="rect">
            <a:avLst/>
          </a:prstGeom>
          <a:noFill/>
        </p:spPr>
        <p:txBody>
          <a:bodyPr wrap="square" rtlCol="0">
            <a:spAutoFit/>
          </a:bodyPr>
          <a:lstStyle/>
          <a:p>
            <a:r>
              <a:rPr lang="en-US" sz="2300" dirty="0">
                <a:latin typeface="Sitka Small Semibold" pitchFamily="2" charset="0"/>
              </a:rPr>
              <a:t>Choosing a Version Control System</a:t>
            </a:r>
            <a:endParaRPr lang="en-US" sz="2300" dirty="0">
              <a:effectLst/>
              <a:latin typeface="Sitka Small Semibold" pitchFamily="2" charset="0"/>
              <a:ea typeface="Calibri" panose="020F0502020204030204" pitchFamily="34" charset="0"/>
              <a:cs typeface="Times New Roman" panose="02020603050405020304" pitchFamily="18" charset="0"/>
            </a:endParaRPr>
          </a:p>
          <a:p>
            <a:pPr marL="0" marR="0" indent="457200">
              <a:spcBef>
                <a:spcPts val="0"/>
              </a:spcBef>
              <a:spcAft>
                <a:spcPts val="800"/>
              </a:spcAft>
            </a:pPr>
            <a:endParaRPr lang="en-US" sz="1800" kern="100" dirty="0">
              <a:effectLst/>
              <a:latin typeface="Sitka Small Semibold" pitchFamily="2" charset="0"/>
              <a:ea typeface="Calibri" panose="020F0502020204030204" pitchFamily="34" charset="0"/>
              <a:cs typeface="Times New Roman" panose="02020603050405020304" pitchFamily="18" charset="0"/>
            </a:endParaRPr>
          </a:p>
          <a:p>
            <a:pPr marL="0" marR="0" indent="457200">
              <a:lnSpc>
                <a:spcPct val="150000"/>
              </a:lnSpc>
            </a:pPr>
            <a:r>
              <a:rPr lang="en-US" sz="1800" dirty="0">
                <a:solidFill>
                  <a:srgbClr val="000000"/>
                </a:solidFill>
                <a:effectLst/>
                <a:latin typeface="Sitka Small Semibold" pitchFamily="2" charset="0"/>
                <a:ea typeface="Times New Roman" panose="02020603050405020304" pitchFamily="18" charset="0"/>
              </a:rPr>
              <a:t>Theo </a:t>
            </a:r>
            <a:r>
              <a:rPr lang="en-US" sz="1800" dirty="0" err="1">
                <a:solidFill>
                  <a:srgbClr val="000000"/>
                </a:solidFill>
                <a:effectLst/>
                <a:latin typeface="Sitka Small Semibold" pitchFamily="2" charset="0"/>
                <a:ea typeface="Times New Roman" panose="02020603050405020304" pitchFamily="18" charset="0"/>
              </a:rPr>
              <a:t>văn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bản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này</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hai</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hệ</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thống</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kiểm</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soát</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phiên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bản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phổ</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biến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nhất</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trong</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thế</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giới</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phần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mềm</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miễn</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phí</a:t>
            </a:r>
            <a:r>
              <a:rPr lang="en-US" sz="1800" dirty="0">
                <a:solidFill>
                  <a:srgbClr val="000000"/>
                </a:solidFill>
                <a:effectLst/>
                <a:latin typeface="Sitka Small Semibold" pitchFamily="2" charset="0"/>
                <a:ea typeface="Times New Roman" panose="02020603050405020304" pitchFamily="18" charset="0"/>
              </a:rPr>
              <a:t> </a:t>
            </a:r>
            <a:r>
              <a:rPr lang="en-US" sz="1800" dirty="0" err="1">
                <a:solidFill>
                  <a:srgbClr val="000000"/>
                </a:solidFill>
                <a:effectLst/>
                <a:latin typeface="Sitka Small Semibold" pitchFamily="2" charset="0"/>
                <a:ea typeface="Times New Roman" panose="02020603050405020304" pitchFamily="18" charset="0"/>
              </a:rPr>
              <a:t>là</a:t>
            </a:r>
            <a:r>
              <a:rPr lang="en-US" sz="1800" dirty="0">
                <a:solidFill>
                  <a:srgbClr val="000000"/>
                </a:solidFill>
                <a:effectLst/>
                <a:latin typeface="Sitka Small Semibold" pitchFamily="2" charset="0"/>
                <a:ea typeface="Times New Roman" panose="02020603050405020304" pitchFamily="18" charset="0"/>
              </a:rPr>
              <a:t> Concurrent Versions System </a:t>
            </a:r>
            <a:r>
              <a:rPr lang="en-US" sz="1800" dirty="0">
                <a:latin typeface="Sitka Small Semibold" pitchFamily="2" charset="0"/>
              </a:rPr>
              <a:t>(CVS, </a:t>
            </a:r>
            <a:r>
              <a:rPr lang="en-US" sz="1800" dirty="0">
                <a:latin typeface="Sitka Small Semibold" pitchFamily="2" charset="0"/>
                <a:hlinkClick r:id="rId3"/>
              </a:rPr>
              <a:t>http://www.cvshome.org/</a:t>
            </a:r>
            <a:r>
              <a:rPr lang="en-US" sz="1800" dirty="0">
                <a:latin typeface="Sitka Small Semibold" pitchFamily="2" charset="0"/>
              </a:rPr>
              <a:t>) </a:t>
            </a:r>
            <a:r>
              <a:rPr lang="en-US" sz="1800" dirty="0" err="1">
                <a:solidFill>
                  <a:srgbClr val="000000"/>
                </a:solidFill>
                <a:effectLst/>
                <a:latin typeface="Sitka Small Semibold" pitchFamily="2" charset="0"/>
                <a:ea typeface="Times New Roman" panose="02020603050405020304" pitchFamily="18" charset="0"/>
              </a:rPr>
              <a:t>và</a:t>
            </a:r>
            <a:r>
              <a:rPr lang="en-US" sz="1800" dirty="0">
                <a:latin typeface="Sitka Small Semibold" pitchFamily="2" charset="0"/>
                <a:ea typeface="Times New Roman" panose="02020603050405020304" pitchFamily="18" charset="0"/>
              </a:rPr>
              <a:t> </a:t>
            </a:r>
            <a:r>
              <a:rPr lang="en-US" sz="1800" dirty="0">
                <a:solidFill>
                  <a:srgbClr val="000000"/>
                </a:solidFill>
                <a:effectLst/>
                <a:latin typeface="Sitka Small Semibold" pitchFamily="2" charset="0"/>
                <a:ea typeface="Times New Roman" panose="02020603050405020304" pitchFamily="18" charset="0"/>
              </a:rPr>
              <a:t>Subversion </a:t>
            </a:r>
            <a:r>
              <a:rPr lang="en-US" sz="1800" dirty="0">
                <a:latin typeface="Sitka Small Semibold" pitchFamily="2" charset="0"/>
              </a:rPr>
              <a:t>(SVN, http://subversion.tigris.org/)</a:t>
            </a:r>
            <a:r>
              <a:rPr lang="en-US" sz="1800" dirty="0">
                <a:solidFill>
                  <a:srgbClr val="000000"/>
                </a:solidFill>
                <a:effectLst/>
                <a:latin typeface="Sitka Small Semibold" pitchFamily="2" charset="0"/>
                <a:ea typeface="Times New Roman" panose="02020603050405020304" pitchFamily="18" charset="0"/>
              </a:rPr>
              <a:t>.</a:t>
            </a:r>
            <a:endParaRPr lang="en-US" sz="1800" dirty="0">
              <a:latin typeface="Sitka Small Semibold" pitchFamily="2" charset="0"/>
            </a:endParaRPr>
          </a:p>
        </p:txBody>
      </p:sp>
    </p:spTree>
    <p:extLst>
      <p:ext uri="{BB962C8B-B14F-4D97-AF65-F5344CB8AC3E}">
        <p14:creationId xmlns:p14="http://schemas.microsoft.com/office/powerpoint/2010/main" val="410736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597463" y="4132186"/>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4" name="TextBox 3">
            <a:extLst>
              <a:ext uri="{FF2B5EF4-FFF2-40B4-BE49-F238E27FC236}">
                <a16:creationId xmlns:a16="http://schemas.microsoft.com/office/drawing/2014/main" id="{DC9C65C4-235C-C71F-F4C1-240CD5780CBC}"/>
              </a:ext>
            </a:extLst>
          </p:cNvPr>
          <p:cNvSpPr txBox="1"/>
          <p:nvPr/>
        </p:nvSpPr>
        <p:spPr>
          <a:xfrm>
            <a:off x="1057974" y="1404235"/>
            <a:ext cx="6467904" cy="2058256"/>
          </a:xfrm>
          <a:prstGeom prst="rect">
            <a:avLst/>
          </a:prstGeom>
          <a:noFill/>
        </p:spPr>
        <p:txBody>
          <a:bodyPr wrap="square" rtlCol="0">
            <a:spAutoFit/>
          </a:bodyPr>
          <a:lstStyle/>
          <a:p>
            <a:r>
              <a:rPr lang="en-US" sz="2300" dirty="0">
                <a:latin typeface="Sitka Small Semibold" pitchFamily="2" charset="0"/>
              </a:rPr>
              <a:t>	Using the Version Control System</a:t>
            </a:r>
            <a:endParaRPr lang="en-US" sz="2300" kern="100" dirty="0">
              <a:effectLst/>
              <a:latin typeface="Sitka Small Semibold" pitchFamily="2" charset="0"/>
              <a:ea typeface="Calibri" panose="020F0502020204030204" pitchFamily="34" charset="0"/>
              <a:cs typeface="Times New Roman" panose="02020603050405020304" pitchFamily="18" charset="0"/>
            </a:endParaRPr>
          </a:p>
          <a:p>
            <a:pPr marL="0" marR="0" indent="457200">
              <a:lnSpc>
                <a:spcPct val="150000"/>
              </a:lnSpc>
            </a:pPr>
            <a:endParaRPr lang="en-US" sz="1800" dirty="0">
              <a:latin typeface="Sitka Small Semibold" pitchFamily="2" charset="0"/>
            </a:endParaRPr>
          </a:p>
          <a:p>
            <a:pPr marL="0" marR="0" indent="457200">
              <a:lnSpc>
                <a:spcPct val="150000"/>
              </a:lnSpc>
            </a:pPr>
            <a:r>
              <a:rPr lang="en-US" sz="1800" dirty="0">
                <a:latin typeface="Sitka Small Semibold" pitchFamily="2" charset="0"/>
              </a:rPr>
              <a:t>  Version everything (</a:t>
            </a:r>
            <a:r>
              <a:rPr lang="en-US" sz="1800" dirty="0" err="1">
                <a:latin typeface="Sitka Small Semibold" pitchFamily="2" charset="0"/>
              </a:rPr>
              <a:t>Luôn</a:t>
            </a:r>
            <a:r>
              <a:rPr lang="en-US" sz="1800" dirty="0">
                <a:latin typeface="Sitka Small Semibold" pitchFamily="2" charset="0"/>
              </a:rPr>
              <a:t> </a:t>
            </a:r>
            <a:r>
              <a:rPr lang="en-US" sz="1800" dirty="0" err="1">
                <a:latin typeface="Sitka Small Semibold" pitchFamily="2" charset="0"/>
              </a:rPr>
              <a:t>đánh</a:t>
            </a:r>
            <a:r>
              <a:rPr lang="en-US" sz="1800" dirty="0">
                <a:latin typeface="Sitka Small Semibold" pitchFamily="2" charset="0"/>
              </a:rPr>
              <a:t> </a:t>
            </a:r>
            <a:r>
              <a:rPr lang="en-US" sz="1800" dirty="0" err="1">
                <a:latin typeface="Sitka Small Semibold" pitchFamily="2" charset="0"/>
              </a:rPr>
              <a:t>dấu</a:t>
            </a:r>
            <a:r>
              <a:rPr lang="en-US" sz="1800" dirty="0">
                <a:latin typeface="Sitka Small Semibold" pitchFamily="2" charset="0"/>
              </a:rPr>
              <a:t> </a:t>
            </a:r>
            <a:r>
              <a:rPr lang="en-US" sz="1800" dirty="0" err="1">
                <a:latin typeface="Sitka Small Semibold" pitchFamily="2" charset="0"/>
              </a:rPr>
              <a:t>phiên</a:t>
            </a:r>
            <a:r>
              <a:rPr lang="en-US" sz="1800" dirty="0">
                <a:latin typeface="Sitka Small Semibold" pitchFamily="2" charset="0"/>
              </a:rPr>
              <a:t> </a:t>
            </a:r>
            <a:r>
              <a:rPr lang="en-US" sz="1800" dirty="0" err="1">
                <a:latin typeface="Sitka Small Semibold" pitchFamily="2" charset="0"/>
              </a:rPr>
              <a:t>bản</a:t>
            </a:r>
            <a:r>
              <a:rPr lang="en-US" sz="1800" dirty="0">
                <a:latin typeface="Sitka Small Semibold" pitchFamily="2" charset="0"/>
              </a:rPr>
              <a:t>).</a:t>
            </a:r>
          </a:p>
          <a:p>
            <a:pPr marL="0" marR="0" indent="457200">
              <a:lnSpc>
                <a:spcPct val="150000"/>
              </a:lnSpc>
            </a:pPr>
            <a:r>
              <a:rPr lang="en-US" sz="1800" dirty="0">
                <a:latin typeface="Sitka Small Semibold" pitchFamily="2" charset="0"/>
              </a:rPr>
              <a:t>  Browsability (</a:t>
            </a:r>
            <a:r>
              <a:rPr lang="en-US" sz="1800" dirty="0" err="1">
                <a:latin typeface="Sitka Small Semibold" pitchFamily="2" charset="0"/>
              </a:rPr>
              <a:t>Tính</a:t>
            </a:r>
            <a:r>
              <a:rPr lang="en-US" sz="1800" dirty="0">
                <a:latin typeface="Sitka Small Semibold" pitchFamily="2" charset="0"/>
              </a:rPr>
              <a:t> </a:t>
            </a:r>
            <a:r>
              <a:rPr lang="en-US" sz="1800" dirty="0" err="1">
                <a:latin typeface="Sitka Small Semibold" pitchFamily="2" charset="0"/>
              </a:rPr>
              <a:t>dễ</a:t>
            </a:r>
            <a:r>
              <a:rPr lang="en-US" sz="1800" dirty="0">
                <a:latin typeface="Sitka Small Semibold" pitchFamily="2" charset="0"/>
              </a:rPr>
              <a:t> </a:t>
            </a:r>
            <a:r>
              <a:rPr lang="en-US" sz="1800" dirty="0" err="1">
                <a:latin typeface="Sitka Small Semibold" pitchFamily="2" charset="0"/>
              </a:rPr>
              <a:t>truy</a:t>
            </a:r>
            <a:r>
              <a:rPr lang="en-US" sz="1800" dirty="0">
                <a:latin typeface="Sitka Small Semibold" pitchFamily="2" charset="0"/>
              </a:rPr>
              <a:t> </a:t>
            </a:r>
            <a:r>
              <a:rPr lang="en-US" sz="1800" dirty="0" err="1">
                <a:latin typeface="Sitka Small Semibold" pitchFamily="2" charset="0"/>
              </a:rPr>
              <a:t>xuất</a:t>
            </a:r>
            <a:r>
              <a:rPr lang="en-US" sz="1800" dirty="0">
                <a:latin typeface="Sitka Small Semibold" pitchFamily="2" charset="0"/>
              </a:rPr>
              <a:t>).</a:t>
            </a:r>
          </a:p>
          <a:p>
            <a:pPr marL="0" marR="0" indent="457200">
              <a:lnSpc>
                <a:spcPct val="150000"/>
              </a:lnSpc>
            </a:pPr>
            <a:r>
              <a:rPr lang="en-US" sz="1800" dirty="0">
                <a:latin typeface="Sitka Small Semibold" pitchFamily="2" charset="0"/>
              </a:rPr>
              <a:t>  Commit emails (</a:t>
            </a:r>
            <a:r>
              <a:rPr lang="en-US" sz="1800" dirty="0" err="1">
                <a:latin typeface="Sitka Small Semibold" pitchFamily="2" charset="0"/>
              </a:rPr>
              <a:t>Xác</a:t>
            </a:r>
            <a:r>
              <a:rPr lang="en-US" sz="1800" dirty="0">
                <a:latin typeface="Sitka Small Semibold" pitchFamily="2" charset="0"/>
              </a:rPr>
              <a:t> </a:t>
            </a:r>
            <a:r>
              <a:rPr lang="en-US" sz="1800" dirty="0" err="1">
                <a:latin typeface="Sitka Small Semibold" pitchFamily="2" charset="0"/>
              </a:rPr>
              <a:t>nhận</a:t>
            </a:r>
            <a:r>
              <a:rPr lang="en-US" sz="1800" dirty="0">
                <a:latin typeface="Sitka Small Semibold" pitchFamily="2" charset="0"/>
              </a:rPr>
              <a:t> emails).</a:t>
            </a:r>
          </a:p>
        </p:txBody>
      </p:sp>
    </p:spTree>
    <p:extLst>
      <p:ext uri="{BB962C8B-B14F-4D97-AF65-F5344CB8AC3E}">
        <p14:creationId xmlns:p14="http://schemas.microsoft.com/office/powerpoint/2010/main" val="266320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title"/>
          </p:nvPr>
        </p:nvSpPr>
        <p:spPr>
          <a:xfrm>
            <a:off x="312057" y="82550"/>
            <a:ext cx="8636000" cy="4847771"/>
          </a:xfrm>
          <a:prstGeom prst="rect">
            <a:avLst/>
          </a:prstGeom>
        </p:spPr>
        <p:txBody>
          <a:bodyPr spcFirstLastPara="1" wrap="square" lIns="91425" tIns="91425" rIns="91425" bIns="91425" anchor="t" anchorCtr="0">
            <a:noAutofit/>
          </a:bodyPr>
          <a:lstStyle/>
          <a:p>
            <a:pPr marR="0" lvl="0" algn="l">
              <a:lnSpc>
                <a:spcPct val="150000"/>
              </a:lnSpc>
              <a:spcBef>
                <a:spcPts val="0"/>
              </a:spcBef>
              <a:spcAft>
                <a:spcPts val="0"/>
              </a:spcAft>
            </a:pPr>
            <a:r>
              <a:rPr lang="en-US" sz="2300" dirty="0">
                <a:latin typeface="Sitka Small Semibold" pitchFamily="2" charset="0"/>
              </a:rPr>
              <a:t>		Use branches to avoid bottlenecks</a:t>
            </a:r>
            <a:br>
              <a:rPr lang="en-US" sz="1600" dirty="0"/>
            </a:br>
            <a:r>
              <a:rPr lang="en-US" sz="1600" dirty="0"/>
              <a:t>           </a:t>
            </a:r>
            <a:r>
              <a:rPr lang="en-US" sz="1800" dirty="0" err="1">
                <a:effectLst/>
                <a:latin typeface="Sitka Small Semibold" pitchFamily="2" charset="0"/>
                <a:ea typeface="Calibri" panose="020F0502020204030204" pitchFamily="34" charset="0"/>
                <a:cs typeface="Times New Roman" panose="02020603050405020304" pitchFamily="18" charset="0"/>
              </a:rPr>
              <a:t>Người</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không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chuyên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về</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việc</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sử</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dụng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hệ</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thống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quản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lý</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phiên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bản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thường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có</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một</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chút</a:t>
            </a:r>
            <a:r>
              <a:rPr lang="en-US" sz="1800" dirty="0">
                <a:effectLst/>
                <a:latin typeface="Sitka Small Semibold" pitchFamily="2" charset="0"/>
                <a:ea typeface="Calibri" panose="020F0502020204030204" pitchFamily="34" charset="0"/>
                <a:cs typeface="Times New Roman" panose="02020603050405020304" pitchFamily="18" charset="0"/>
              </a:rPr>
              <a:t> lo </a:t>
            </a:r>
            <a:r>
              <a:rPr lang="en-US" sz="1800" dirty="0" err="1">
                <a:effectLst/>
                <a:latin typeface="Sitka Small Semibold" pitchFamily="2" charset="0"/>
                <a:ea typeface="Calibri" panose="020F0502020204030204" pitchFamily="34" charset="0"/>
                <a:cs typeface="Times New Roman" panose="02020603050405020304" pitchFamily="18" charset="0"/>
              </a:rPr>
              <a:t>lắng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khi</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sử</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dụng</a:t>
            </a:r>
            <a:r>
              <a:rPr lang="en-US" sz="1800" dirty="0">
                <a:effectLst/>
                <a:latin typeface="Sitka Small Semibold" pitchFamily="2" charset="0"/>
                <a:ea typeface="Calibri" panose="020F0502020204030204" pitchFamily="34" charset="0"/>
                <a:cs typeface="Times New Roman" panose="02020603050405020304" pitchFamily="18" charset="0"/>
              </a:rPr>
              <a:t> branching </a:t>
            </a:r>
            <a:r>
              <a:rPr lang="en-US" sz="1800" dirty="0" err="1">
                <a:effectLst/>
                <a:latin typeface="Sitka Small Semibold" pitchFamily="2" charset="0"/>
                <a:ea typeface="Calibri" panose="020F0502020204030204" pitchFamily="34" charset="0"/>
                <a:cs typeface="Times New Roman" panose="02020603050405020304" pitchFamily="18" charset="0"/>
              </a:rPr>
              <a:t>và</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merging</a:t>
            </a:r>
            <a:r>
              <a:rPr lang="en-US" sz="1800" dirty="0">
                <a:effectLst/>
                <a:latin typeface="Sitka Small Semibold" pitchFamily="2" charset="0"/>
                <a:ea typeface="Calibri" panose="020F0502020204030204" pitchFamily="34" charset="0"/>
                <a:cs typeface="Times New Roman" panose="02020603050405020304" pitchFamily="18" charset="0"/>
              </a:rPr>
              <a:t>.</a:t>
            </a:r>
            <a:br>
              <a:rPr lang="en-US" sz="1800" dirty="0">
                <a:effectLst/>
                <a:latin typeface="Sitka Small Semibold" pitchFamily="2" charset="0"/>
                <a:ea typeface="Calibri" panose="020F0502020204030204" pitchFamily="34" charset="0"/>
                <a:cs typeface="Times New Roman" panose="02020603050405020304" pitchFamily="18" charset="0"/>
              </a:rPr>
            </a:b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Branches</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cho phép các nhà phát triển làm việc trong các khu vực riêng biệt, biến một tài nguyên hạn chế thành một tài nguyên dồi dào</a:t>
            </a:r>
            <a:r>
              <a:rPr lang="en-US" sz="1800" dirty="0">
                <a:effectLst/>
                <a:latin typeface="Sitka Small Semibold" pitchFamily="2" charset="0"/>
                <a:ea typeface="Calibri" panose="020F0502020204030204" pitchFamily="34" charset="0"/>
                <a:cs typeface="Times New Roman" panose="02020603050405020304" pitchFamily="18" charset="0"/>
              </a:rPr>
              <a:t>.</a:t>
            </a:r>
            <a:br>
              <a:rPr lang="en-US" sz="1800" dirty="0">
                <a:effectLst/>
                <a:latin typeface="Sitka Small Semibold" pitchFamily="2" charset="0"/>
                <a:ea typeface="Calibri" panose="020F0502020204030204" pitchFamily="34" charset="0"/>
                <a:cs typeface="Times New Roman" panose="02020603050405020304" pitchFamily="18" charset="0"/>
              </a:rPr>
            </a:b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Merging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đảm bảo rằng một thay đổi chỉ commit một lần và định danh duy nhất của nó được ghi lại trong hệ thống quản lý phiên bản.</a:t>
            </a:r>
            <a:br>
              <a:rPr lang="en-US" sz="1800" dirty="0">
                <a:effectLst/>
                <a:latin typeface="Sitka Small Semibold" pitchFamily="2" charset="0"/>
                <a:ea typeface="Calibri" panose="020F0502020204030204" pitchFamily="34" charset="0"/>
                <a:cs typeface="Times New Roman" panose="02020603050405020304" pitchFamily="18" charset="0"/>
              </a:rPr>
            </a:b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Branching cho phép các nhà phát triển làm việc trên các tính năng hoặc sửa lỗi mới mà không làm phiền công việc của người khác. </a:t>
            </a:r>
            <a:br>
              <a:rPr lang="en-US" sz="1800" dirty="0">
                <a:effectLst/>
                <a:latin typeface="Sitka Small Semibold" pitchFamily="2" charset="0"/>
                <a:ea typeface="Calibri" panose="020F0502020204030204" pitchFamily="34" charset="0"/>
                <a:cs typeface="Times New Roman" panose="02020603050405020304" pitchFamily="18" charset="0"/>
              </a:rPr>
            </a:b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a:latin typeface="Sitka Small Semibold" pitchFamily="2" charset="0"/>
                <a:ea typeface="Calibri" panose="020F0502020204030204" pitchFamily="34" charset="0"/>
                <a:cs typeface="Times New Roman" panose="02020603050405020304" pitchFamily="18" charset="0"/>
              </a:rPr>
              <a:t>B</a:t>
            </a:r>
            <a:r>
              <a:rPr lang="vi-VN" sz="1800" dirty="0">
                <a:effectLst/>
                <a:latin typeface="Sitka Small Semibold" pitchFamily="2" charset="0"/>
                <a:ea typeface="Calibri" panose="020F0502020204030204" pitchFamily="34" charset="0"/>
                <a:cs typeface="Times New Roman" panose="02020603050405020304" pitchFamily="18" charset="0"/>
              </a:rPr>
              <a:t>ranches</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đượ</a:t>
            </a:r>
            <a:r>
              <a:rPr lang="en-US" sz="1800" dirty="0" err="1">
                <a:latin typeface="Sitka Small Semibold" pitchFamily="2" charset="0"/>
                <a:ea typeface="Calibri" panose="020F0502020204030204" pitchFamily="34" charset="0"/>
                <a:cs typeface="Times New Roman" panose="02020603050405020304" pitchFamily="18" charset="0"/>
              </a:rPr>
              <a:t>c</a:t>
            </a:r>
            <a:r>
              <a:rPr lang="en-US" sz="1800" dirty="0">
                <a:latin typeface="Sitka Small Semibold" pitchFamily="2" charset="0"/>
                <a:ea typeface="Calibri" panose="020F0502020204030204" pitchFamily="34" charset="0"/>
                <a:cs typeface="Times New Roman" panose="02020603050405020304" pitchFamily="18" charset="0"/>
              </a:rPr>
              <a:t> </a:t>
            </a:r>
            <a:r>
              <a:rPr lang="en-US" sz="1800" dirty="0" err="1">
                <a:latin typeface="Sitka Small Semibold" pitchFamily="2" charset="0"/>
                <a:ea typeface="Calibri" panose="020F0502020204030204" pitchFamily="34" charset="0"/>
                <a:cs typeface="Times New Roman" panose="02020603050405020304" pitchFamily="18" charset="0"/>
              </a:rPr>
              <a:t>sử</a:t>
            </a:r>
            <a:r>
              <a:rPr lang="en-US" sz="1800" dirty="0">
                <a:latin typeface="Sitka Small Semibold" pitchFamily="2" charset="0"/>
                <a:ea typeface="Calibri" panose="020F0502020204030204" pitchFamily="34" charset="0"/>
                <a:cs typeface="Times New Roman" panose="02020603050405020304" pitchFamily="18" charset="0"/>
              </a:rPr>
              <a:t> </a:t>
            </a:r>
            <a:r>
              <a:rPr lang="en-US" sz="1800" dirty="0" err="1">
                <a:latin typeface="Sitka Small Semibold" pitchFamily="2" charset="0"/>
                <a:ea typeface="Calibri" panose="020F0502020204030204" pitchFamily="34" charset="0"/>
                <a:cs typeface="Times New Roman" panose="02020603050405020304" pitchFamily="18" charset="0"/>
              </a:rPr>
              <a:t>dụng</a:t>
            </a:r>
            <a:r>
              <a:rPr lang="vi-VN" sz="1800" dirty="0">
                <a:effectLst/>
                <a:latin typeface="Sitka Small Semibold" pitchFamily="2" charset="0"/>
                <a:ea typeface="Calibri" panose="020F0502020204030204" pitchFamily="34" charset="0"/>
                <a:cs typeface="Times New Roman" panose="02020603050405020304" pitchFamily="18" charset="0"/>
              </a:rPr>
              <a:t> một cách tự do, nhưng mỗi branch</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vi-VN" sz="1800" dirty="0">
                <a:effectLst/>
                <a:latin typeface="Sitka Small Semibold" pitchFamily="2" charset="0"/>
                <a:ea typeface="Calibri" panose="020F0502020204030204" pitchFamily="34" charset="0"/>
                <a:cs typeface="Times New Roman" panose="02020603050405020304" pitchFamily="18" charset="0"/>
              </a:rPr>
              <a:t>chỉ nên hoạt động trong khoảng thời gian cần thiết. </a:t>
            </a:r>
            <a:br>
              <a:rPr lang="en-US" sz="1800" dirty="0">
                <a:latin typeface="Sitka Small Semibold" pitchFamily="2" charset="0"/>
              </a:rPr>
            </a:br>
            <a:endParaRPr sz="1800" dirty="0">
              <a:latin typeface="Sitka Small Semibold"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2" name="Google Shape;882;p41"/>
          <p:cNvSpPr/>
          <p:nvPr/>
        </p:nvSpPr>
        <p:spPr>
          <a:xfrm>
            <a:off x="1331855" y="366302"/>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883" name="Google Shape;883;p41"/>
          <p:cNvSpPr/>
          <p:nvPr/>
        </p:nvSpPr>
        <p:spPr>
          <a:xfrm>
            <a:off x="6810685" y="449840"/>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884" name="Google Shape;884;p41"/>
          <p:cNvSpPr/>
          <p:nvPr/>
        </p:nvSpPr>
        <p:spPr>
          <a:xfrm>
            <a:off x="491396" y="418779"/>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2" name="TextBox 1">
            <a:extLst>
              <a:ext uri="{FF2B5EF4-FFF2-40B4-BE49-F238E27FC236}">
                <a16:creationId xmlns:a16="http://schemas.microsoft.com/office/drawing/2014/main" id="{57D90FAF-254F-5083-4792-BB24F09798E5}"/>
              </a:ext>
            </a:extLst>
          </p:cNvPr>
          <p:cNvSpPr txBox="1"/>
          <p:nvPr/>
        </p:nvSpPr>
        <p:spPr>
          <a:xfrm>
            <a:off x="770799" y="631435"/>
            <a:ext cx="7271657" cy="4503797"/>
          </a:xfrm>
          <a:prstGeom prst="rect">
            <a:avLst/>
          </a:prstGeom>
          <a:noFill/>
        </p:spPr>
        <p:txBody>
          <a:bodyPr wrap="square" rtlCol="0">
            <a:spAutoFit/>
          </a:bodyPr>
          <a:lstStyle/>
          <a:p>
            <a:r>
              <a:rPr lang="en-US" sz="2300" dirty="0">
                <a:latin typeface="Sitka Small Semibold" pitchFamily="2" charset="0"/>
              </a:rPr>
              <a:t>		Singularity of information</a:t>
            </a:r>
          </a:p>
          <a:p>
            <a:pPr marL="342900" marR="0" lvl="0" indent="-342900" algn="just">
              <a:lnSpc>
                <a:spcPct val="150000"/>
              </a:lnSpc>
              <a:spcBef>
                <a:spcPts val="0"/>
              </a:spcBef>
              <a:spcAft>
                <a:spcPts val="0"/>
              </a:spcAft>
              <a:buFont typeface="Calibri" panose="020F0502020204030204" pitchFamily="34" charset="0"/>
              <a:buChar char="-"/>
            </a:pPr>
            <a:endPar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alibri" panose="020F0502020204030204" pitchFamily="34" charset="0"/>
              <a:buChar char="-"/>
            </a:pPr>
            <a:r>
              <a:rPr lang="en-US" sz="1800" dirty="0" err="1">
                <a:solidFill>
                  <a:srgbClr val="000000"/>
                </a:solidFill>
                <a:effectLst/>
                <a:latin typeface="Sitka Small Semibold" pitchFamily="2" charset="0"/>
                <a:ea typeface="Calibri" panose="020F0502020204030204" pitchFamily="34" charset="0"/>
                <a:cs typeface="Times New Roman" panose="02020603050405020304" pitchFamily="18" charset="0"/>
              </a:rPr>
              <a:t>Không</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commit một thay đổi hai lần</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alibri" panose="020F0502020204030204" pitchFamily="34" charset="0"/>
              <a:buChar char="-"/>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Khi muốn thêm một tính năng mới việc tạo nhánh có thể thử nghiệm một cách riêng biệt mà không ảnh hưởng đến nhánh chính</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alibri" panose="020F0502020204030204" pitchFamily="34" charset="0"/>
              <a:buChar char="-"/>
            </a:pPr>
            <a:r>
              <a:rPr lang="en-US" sz="1800" dirty="0">
                <a:latin typeface="Sitka Small Semibold" pitchFamily="2" charset="0"/>
                <a:ea typeface="Calibri" panose="020F0502020204030204" pitchFamily="34" charset="0"/>
                <a:cs typeface="Times New Roman" panose="02020603050405020304" pitchFamily="18" charset="0"/>
              </a:rPr>
              <a:t>T</a:t>
            </a: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ạo và merge branch là quan trọng để phát triển cộng tác và quản lý mã nguồn hiệu quả.</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Calibri" panose="020F0502020204030204" pitchFamily="34" charset="0"/>
              <a:buChar char="-"/>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Khi thực hiện </a:t>
            </a:r>
            <a:r>
              <a:rPr lang="en-US" sz="1800" dirty="0" err="1">
                <a:solidFill>
                  <a:srgbClr val="000000"/>
                </a:solidFill>
                <a:effectLst/>
                <a:latin typeface="Sitka Small Semibold" pitchFamily="2" charset="0"/>
                <a:ea typeface="Calibri" panose="020F0502020204030204" pitchFamily="34" charset="0"/>
                <a:cs typeface="Times New Roman" panose="02020603050405020304" pitchFamily="18" charset="0"/>
              </a:rPr>
              <a:t>hợp</a:t>
            </a: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 nhánh, tránh việc lặp lại thông điệp log của thay đổi gốc. </a:t>
            </a:r>
            <a:endParaRPr lang="en-US" sz="1800" dirty="0">
              <a:effectLst/>
              <a:latin typeface="Sitka Small Semibold" pitchFamily="2" charset="0"/>
              <a:ea typeface="Calibri" panose="020F0502020204030204" pitchFamily="34" charset="0"/>
              <a:cs typeface="Times New Roman" panose="02020603050405020304" pitchFamily="18" charset="0"/>
            </a:endParaRPr>
          </a:p>
          <a:p>
            <a:endParaRPr lang="en-US" dirty="0">
              <a:latin typeface="Sitka Small Semibold"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045881" y="658376"/>
            <a:ext cx="5052237" cy="685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2300" dirty="0">
                <a:latin typeface="Sitka Small Semibold" pitchFamily="2" charset="0"/>
              </a:rPr>
              <a:t>Authorization</a:t>
            </a: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299048" y="1302153"/>
            <a:ext cx="6408038" cy="2782550"/>
          </a:xfrm>
          <a:prstGeom prst="rect">
            <a:avLst/>
          </a:prstGeom>
        </p:spPr>
        <p:txBody>
          <a:bodyPr spcFirstLastPara="1" wrap="square" lIns="91425" tIns="91425" rIns="91425" bIns="91425" anchor="t" anchorCtr="0">
            <a:noAutofit/>
          </a:bodyPr>
          <a:lstStyle/>
          <a:p>
            <a:pPr marL="0" marR="0" lvl="0" indent="0" algn="just">
              <a:lnSpc>
                <a:spcPct val="107000"/>
              </a:lnSpc>
              <a:spcBef>
                <a:spcPts val="150"/>
              </a:spcBef>
              <a:spcAft>
                <a:spcPts val="0"/>
              </a:spcAft>
            </a:pPr>
            <a:r>
              <a:rPr lang="en-US" sz="1800" kern="10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en-US" sz="1800" b="0" i="0" dirty="0" err="1">
                <a:solidFill>
                  <a:srgbClr val="000000"/>
                </a:solidFill>
                <a:effectLst/>
                <a:latin typeface="Sitka Small Semibold" pitchFamily="2" charset="0"/>
                <a:ea typeface="Calibri" panose="020F0502020204030204" pitchFamily="34" charset="0"/>
                <a:cs typeface="Times New Roman" panose="02020603050405020304" pitchFamily="18" charset="0"/>
              </a:rPr>
              <a:t>Không</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nên sử dụng hệ thống kiểm soát chặt chẽ vì nó có thể tạo ra sự cứng nhắc không cần thiết</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150"/>
              </a:spcBef>
              <a:spcAft>
                <a:spcPts val="0"/>
              </a:spcAft>
            </a:pP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Khi một ai đó co</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m</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mit sai quy định thì </a:t>
            </a:r>
            <a:r>
              <a:rPr lang="en-US" sz="1800" b="0" i="0" dirty="0" err="1">
                <a:solidFill>
                  <a:srgbClr val="000000"/>
                </a:solidFill>
                <a:effectLst/>
                <a:latin typeface="Sitka Small Semibold" pitchFamily="2" charset="0"/>
                <a:ea typeface="Calibri" panose="020F0502020204030204" pitchFamily="34" charset="0"/>
                <a:cs typeface="Times New Roman" panose="02020603050405020304" pitchFamily="18" charset="0"/>
              </a:rPr>
              <a:t>việc</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hủy bỏ thay đổi là đơn giản vì tất cả đều được quản </a:t>
            </a:r>
            <a:r>
              <a:rPr lang="en-US" sz="1800" b="0" i="0" dirty="0" err="1">
                <a:solidFill>
                  <a:srgbClr val="000000"/>
                </a:solidFill>
                <a:effectLst/>
                <a:latin typeface="Sitka Small Semibold" pitchFamily="2" charset="0"/>
                <a:ea typeface="Calibri" panose="020F0502020204030204" pitchFamily="34" charset="0"/>
                <a:cs typeface="Times New Roman" panose="02020603050405020304" pitchFamily="18" charset="0"/>
              </a:rPr>
              <a:t>lý</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trong hệ thống kiểm soát phiên bản</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150"/>
              </a:spcBef>
              <a:spcAft>
                <a:spcPts val="0"/>
              </a:spcAft>
            </a:pP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Việc ủy quyền này mang lại nhiều ưu điểm :</a:t>
            </a:r>
            <a:endParaRPr lang="en-US" sz="1800" dirty="0">
              <a:latin typeface="Sitka Small Semibold" pitchFamily="2" charset="0"/>
              <a:ea typeface="Calibri" panose="020F0502020204030204" pitchFamily="34" charset="0"/>
              <a:cs typeface="Times New Roman" panose="02020603050405020304" pitchFamily="18" charset="0"/>
            </a:endParaRPr>
          </a:p>
          <a:p>
            <a:pPr marL="742950" lvl="1" indent="-285750" algn="just">
              <a:lnSpc>
                <a:spcPct val="107000"/>
              </a:lnSpc>
              <a:spcBef>
                <a:spcPts val="150"/>
              </a:spcBef>
              <a:buFont typeface="Arial" panose="020B0604020202020204" pitchFamily="34" charset="0"/>
              <a:buChar char="•"/>
            </a:pP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Sự linh hoạt khi mở </a:t>
            </a:r>
            <a:r>
              <a:rPr lang="en-US" sz="1800" b="0" i="0" dirty="0" err="1">
                <a:solidFill>
                  <a:srgbClr val="000000"/>
                </a:solidFill>
                <a:effectLst/>
                <a:latin typeface="Sitka Small Semibold" pitchFamily="2" charset="0"/>
                <a:ea typeface="Calibri" panose="020F0502020204030204" pitchFamily="34" charset="0"/>
                <a:cs typeface="Times New Roman" panose="02020603050405020304" pitchFamily="18" charset="0"/>
              </a:rPr>
              <a:t>rộng</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quyền truy cập</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latin typeface="Sitka Small Semibold" pitchFamily="2" charset="0"/>
              <a:ea typeface="Calibri" panose="020F0502020204030204" pitchFamily="34" charset="0"/>
              <a:cs typeface="Times New Roman" panose="02020603050405020304" pitchFamily="18" charset="0"/>
            </a:endParaRPr>
          </a:p>
          <a:p>
            <a:pPr marL="742950" lvl="1" indent="-285750" algn="just">
              <a:lnSpc>
                <a:spcPct val="107000"/>
              </a:lnSpc>
              <a:spcBef>
                <a:spcPts val="150"/>
              </a:spcBef>
              <a:buFont typeface="Arial" panose="020B0604020202020204" pitchFamily="34" charset="0"/>
              <a:buChar char="•"/>
            </a:pP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Tạo nên sự tôn trọng</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r>
              <a:rPr lang="vi-VN"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 tin tưởng trong dự án</a:t>
            </a:r>
            <a:r>
              <a:rPr lang="en-US" sz="1800" b="0" i="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150"/>
              </a:spcBef>
              <a:spcAft>
                <a:spcPts val="800"/>
              </a:spcAft>
            </a:pP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588574" y="873018"/>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extLst>
      <p:ext uri="{BB962C8B-B14F-4D97-AF65-F5344CB8AC3E}">
        <p14:creationId xmlns:p14="http://schemas.microsoft.com/office/powerpoint/2010/main" val="411662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grpSp>
        <p:nvGrpSpPr>
          <p:cNvPr id="782" name="Google Shape;782;p39"/>
          <p:cNvGrpSpPr/>
          <p:nvPr/>
        </p:nvGrpSpPr>
        <p:grpSpPr>
          <a:xfrm>
            <a:off x="6101845" y="3195620"/>
            <a:ext cx="2418900" cy="1412700"/>
            <a:chOff x="715100" y="1600325"/>
            <a:chExt cx="2418900" cy="1412700"/>
          </a:xfrm>
        </p:grpSpPr>
        <p:sp>
          <p:nvSpPr>
            <p:cNvPr id="783" name="Google Shape;783;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4" name="Google Shape;784;p39"/>
            <p:cNvGrpSpPr/>
            <p:nvPr/>
          </p:nvGrpSpPr>
          <p:grpSpPr>
            <a:xfrm>
              <a:off x="715100" y="1600325"/>
              <a:ext cx="2327400" cy="1321200"/>
              <a:chOff x="715100" y="1600325"/>
              <a:chExt cx="2327400" cy="1321200"/>
            </a:xfrm>
          </p:grpSpPr>
          <p:sp>
            <p:nvSpPr>
              <p:cNvPr id="785" name="Google Shape;785;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6" name="Google Shape;786;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787" name="Google Shape;787;p39"/>
          <p:cNvGrpSpPr/>
          <p:nvPr/>
        </p:nvGrpSpPr>
        <p:grpSpPr>
          <a:xfrm>
            <a:off x="3322614" y="3195620"/>
            <a:ext cx="2582261" cy="1412700"/>
            <a:chOff x="715100" y="1600325"/>
            <a:chExt cx="2418900" cy="1412700"/>
          </a:xfrm>
        </p:grpSpPr>
        <p:sp>
          <p:nvSpPr>
            <p:cNvPr id="788" name="Google Shape;788;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9" name="Google Shape;789;p39"/>
            <p:cNvGrpSpPr/>
            <p:nvPr/>
          </p:nvGrpSpPr>
          <p:grpSpPr>
            <a:xfrm>
              <a:off x="715100" y="1600325"/>
              <a:ext cx="2327400" cy="1321200"/>
              <a:chOff x="715100" y="1600325"/>
              <a:chExt cx="2327400" cy="1321200"/>
            </a:xfrm>
          </p:grpSpPr>
          <p:sp>
            <p:nvSpPr>
              <p:cNvPr id="790" name="Google Shape;790;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1" name="Google Shape;791;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792" name="Google Shape;792;p39"/>
          <p:cNvGrpSpPr/>
          <p:nvPr/>
        </p:nvGrpSpPr>
        <p:grpSpPr>
          <a:xfrm>
            <a:off x="623255" y="3195620"/>
            <a:ext cx="2510745" cy="1412700"/>
            <a:chOff x="715100" y="1600325"/>
            <a:chExt cx="2418900" cy="1412700"/>
          </a:xfrm>
        </p:grpSpPr>
        <p:sp>
          <p:nvSpPr>
            <p:cNvPr id="793" name="Google Shape;793;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4" name="Google Shape;794;p39"/>
            <p:cNvGrpSpPr/>
            <p:nvPr/>
          </p:nvGrpSpPr>
          <p:grpSpPr>
            <a:xfrm>
              <a:off x="715100" y="1600325"/>
              <a:ext cx="2327400" cy="1321200"/>
              <a:chOff x="715100" y="1600325"/>
              <a:chExt cx="2327400" cy="1321200"/>
            </a:xfrm>
          </p:grpSpPr>
          <p:sp>
            <p:nvSpPr>
              <p:cNvPr id="795" name="Google Shape;795;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6" name="Google Shape;796;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02" name="Google Shape;802;p39"/>
          <p:cNvGrpSpPr/>
          <p:nvPr/>
        </p:nvGrpSpPr>
        <p:grpSpPr>
          <a:xfrm>
            <a:off x="4705642" y="1566700"/>
            <a:ext cx="2418900" cy="1412700"/>
            <a:chOff x="715100" y="1600325"/>
            <a:chExt cx="2418900" cy="1412700"/>
          </a:xfrm>
        </p:grpSpPr>
        <p:sp>
          <p:nvSpPr>
            <p:cNvPr id="803" name="Google Shape;803;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4" name="Google Shape;804;p39"/>
            <p:cNvGrpSpPr/>
            <p:nvPr/>
          </p:nvGrpSpPr>
          <p:grpSpPr>
            <a:xfrm>
              <a:off x="715100" y="1600325"/>
              <a:ext cx="2327400" cy="1321200"/>
              <a:chOff x="715100" y="1600325"/>
              <a:chExt cx="2327400" cy="1321200"/>
            </a:xfrm>
          </p:grpSpPr>
          <p:sp>
            <p:nvSpPr>
              <p:cNvPr id="805" name="Google Shape;805;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6" name="Google Shape;806;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07" name="Google Shape;807;p39"/>
          <p:cNvGrpSpPr/>
          <p:nvPr/>
        </p:nvGrpSpPr>
        <p:grpSpPr>
          <a:xfrm>
            <a:off x="1927959" y="1572790"/>
            <a:ext cx="2418900" cy="1412700"/>
            <a:chOff x="715100" y="1600325"/>
            <a:chExt cx="2418900" cy="1412700"/>
          </a:xfrm>
        </p:grpSpPr>
        <p:sp>
          <p:nvSpPr>
            <p:cNvPr id="808" name="Google Shape;808;p39"/>
            <p:cNvSpPr/>
            <p:nvPr/>
          </p:nvSpPr>
          <p:spPr>
            <a:xfrm>
              <a:off x="806600" y="1691825"/>
              <a:ext cx="2327400" cy="13212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9" name="Google Shape;809;p39"/>
            <p:cNvGrpSpPr/>
            <p:nvPr/>
          </p:nvGrpSpPr>
          <p:grpSpPr>
            <a:xfrm>
              <a:off x="715100" y="1600325"/>
              <a:ext cx="2327400" cy="1321200"/>
              <a:chOff x="715100" y="1600325"/>
              <a:chExt cx="2327400" cy="1321200"/>
            </a:xfrm>
          </p:grpSpPr>
          <p:sp>
            <p:nvSpPr>
              <p:cNvPr id="810" name="Google Shape;810;p39"/>
              <p:cNvSpPr/>
              <p:nvPr/>
            </p:nvSpPr>
            <p:spPr>
              <a:xfrm>
                <a:off x="715100" y="1600325"/>
                <a:ext cx="2327400" cy="13212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1" name="Google Shape;811;p39"/>
              <p:cNvCxnSpPr/>
              <p:nvPr/>
            </p:nvCxnSpPr>
            <p:spPr>
              <a:xfrm>
                <a:off x="722125" y="1783325"/>
                <a:ext cx="2315700" cy="0"/>
              </a:xfrm>
              <a:prstGeom prst="straightConnector1">
                <a:avLst/>
              </a:prstGeom>
              <a:noFill/>
              <a:ln w="28575" cap="flat" cmpd="sng">
                <a:solidFill>
                  <a:schemeClr val="dk1"/>
                </a:solidFill>
                <a:prstDash val="solid"/>
                <a:round/>
                <a:headEnd type="none" w="med" len="med"/>
                <a:tailEnd type="none" w="med" len="med"/>
              </a:ln>
            </p:spPr>
          </p:cxnSp>
        </p:grpSp>
      </p:grpSp>
      <p:sp>
        <p:nvSpPr>
          <p:cNvPr id="818" name="Google Shape;818;p39"/>
          <p:cNvSpPr txBox="1">
            <a:spLocks noGrp="1"/>
          </p:cNvSpPr>
          <p:nvPr>
            <p:ph type="title"/>
          </p:nvPr>
        </p:nvSpPr>
        <p:spPr>
          <a:xfrm>
            <a:off x="715100" y="731525"/>
            <a:ext cx="77139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latin typeface="Sitka Small Semibold" pitchFamily="2" charset="0"/>
              </a:rPr>
              <a:t>Thành viên</a:t>
            </a:r>
            <a:endParaRPr dirty="0"/>
          </a:p>
        </p:txBody>
      </p:sp>
      <p:sp>
        <p:nvSpPr>
          <p:cNvPr id="820" name="Google Shape;820;p39"/>
          <p:cNvSpPr txBox="1">
            <a:spLocks noGrp="1"/>
          </p:cNvSpPr>
          <p:nvPr>
            <p:ph type="subTitle" idx="4"/>
          </p:nvPr>
        </p:nvSpPr>
        <p:spPr>
          <a:xfrm>
            <a:off x="1994397" y="2233541"/>
            <a:ext cx="2194500" cy="640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b="1" dirty="0" err="1">
                <a:latin typeface="Sitka Small Semibold" pitchFamily="2" charset="0"/>
              </a:rPr>
              <a:t>Trần</a:t>
            </a:r>
            <a:r>
              <a:rPr lang="en-US" b="1" dirty="0">
                <a:latin typeface="Sitka Small Semibold" pitchFamily="2" charset="0"/>
              </a:rPr>
              <a:t> </a:t>
            </a:r>
            <a:r>
              <a:rPr lang="en-US" b="1" dirty="0" err="1">
                <a:latin typeface="Sitka Small Semibold" pitchFamily="2" charset="0"/>
              </a:rPr>
              <a:t>Công</a:t>
            </a:r>
            <a:r>
              <a:rPr lang="en-US" b="1" dirty="0">
                <a:latin typeface="Sitka Small Semibold" pitchFamily="2" charset="0"/>
              </a:rPr>
              <a:t> </a:t>
            </a:r>
            <a:r>
              <a:rPr lang="en-US" b="1" dirty="0" err="1">
                <a:latin typeface="Sitka Small Semibold" pitchFamily="2" charset="0"/>
              </a:rPr>
              <a:t>Toại</a:t>
            </a:r>
            <a:endParaRPr lang="en-US" b="1" dirty="0">
              <a:latin typeface="Sitka Small Semibold" pitchFamily="2" charset="0"/>
            </a:endParaRPr>
          </a:p>
        </p:txBody>
      </p:sp>
      <p:sp>
        <p:nvSpPr>
          <p:cNvPr id="825" name="Google Shape;825;p39"/>
          <p:cNvSpPr/>
          <p:nvPr/>
        </p:nvSpPr>
        <p:spPr>
          <a:xfrm>
            <a:off x="7971700" y="1081625"/>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7739360" y="932973"/>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493521" y="123978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98;p31">
            <a:extLst>
              <a:ext uri="{FF2B5EF4-FFF2-40B4-BE49-F238E27FC236}">
                <a16:creationId xmlns:a16="http://schemas.microsoft.com/office/drawing/2014/main" id="{ED6BE2D1-21E1-C00A-7084-2E8AD2E5B7A9}"/>
              </a:ext>
            </a:extLst>
          </p:cNvPr>
          <p:cNvSpPr txBox="1">
            <a:spLocks/>
          </p:cNvSpPr>
          <p:nvPr/>
        </p:nvSpPr>
        <p:spPr>
          <a:xfrm>
            <a:off x="2657983" y="1627455"/>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01</a:t>
            </a:r>
          </a:p>
        </p:txBody>
      </p:sp>
      <p:sp>
        <p:nvSpPr>
          <p:cNvPr id="9" name="Google Shape;820;p39">
            <a:extLst>
              <a:ext uri="{FF2B5EF4-FFF2-40B4-BE49-F238E27FC236}">
                <a16:creationId xmlns:a16="http://schemas.microsoft.com/office/drawing/2014/main" id="{33D5D3E4-E4D5-2705-EB9D-1116D331E4F0}"/>
              </a:ext>
            </a:extLst>
          </p:cNvPr>
          <p:cNvSpPr txBox="1">
            <a:spLocks/>
          </p:cNvSpPr>
          <p:nvPr/>
        </p:nvSpPr>
        <p:spPr>
          <a:xfrm>
            <a:off x="4772092" y="2251650"/>
            <a:ext cx="219450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b="1" dirty="0" err="1">
                <a:latin typeface="Sitka Small Semibold" pitchFamily="2" charset="0"/>
              </a:rPr>
              <a:t>Nguyễn</a:t>
            </a:r>
            <a:r>
              <a:rPr lang="en-US" b="1" dirty="0">
                <a:latin typeface="Sitka Small Semibold" pitchFamily="2" charset="0"/>
              </a:rPr>
              <a:t> Hoàng </a:t>
            </a:r>
            <a:r>
              <a:rPr lang="en-US" b="1" dirty="0" err="1">
                <a:latin typeface="Sitka Small Semibold" pitchFamily="2" charset="0"/>
              </a:rPr>
              <a:t>Nghĩa</a:t>
            </a:r>
            <a:endParaRPr lang="en-US" b="1" dirty="0">
              <a:latin typeface="Sitka Small Semibold" pitchFamily="2" charset="0"/>
            </a:endParaRPr>
          </a:p>
        </p:txBody>
      </p:sp>
      <p:sp>
        <p:nvSpPr>
          <p:cNvPr id="10" name="Google Shape;498;p31">
            <a:extLst>
              <a:ext uri="{FF2B5EF4-FFF2-40B4-BE49-F238E27FC236}">
                <a16:creationId xmlns:a16="http://schemas.microsoft.com/office/drawing/2014/main" id="{C1903FFA-00C5-A8D3-FB17-717FF336E426}"/>
              </a:ext>
            </a:extLst>
          </p:cNvPr>
          <p:cNvSpPr txBox="1">
            <a:spLocks/>
          </p:cNvSpPr>
          <p:nvPr/>
        </p:nvSpPr>
        <p:spPr>
          <a:xfrm>
            <a:off x="5419207" y="1627455"/>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02</a:t>
            </a:r>
          </a:p>
        </p:txBody>
      </p:sp>
      <p:sp>
        <p:nvSpPr>
          <p:cNvPr id="27" name="Google Shape;820;p39">
            <a:extLst>
              <a:ext uri="{FF2B5EF4-FFF2-40B4-BE49-F238E27FC236}">
                <a16:creationId xmlns:a16="http://schemas.microsoft.com/office/drawing/2014/main" id="{9C835FF8-80C5-4D01-4A0B-E9BA6CA6B2C7}"/>
              </a:ext>
            </a:extLst>
          </p:cNvPr>
          <p:cNvSpPr txBox="1">
            <a:spLocks/>
          </p:cNvSpPr>
          <p:nvPr/>
        </p:nvSpPr>
        <p:spPr>
          <a:xfrm>
            <a:off x="875575" y="3922370"/>
            <a:ext cx="265443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lgn="l"/>
            <a:r>
              <a:rPr lang="en-US" b="1" dirty="0" err="1">
                <a:latin typeface="Sitka Small Semibold" pitchFamily="2" charset="0"/>
              </a:rPr>
              <a:t>Phạm</a:t>
            </a:r>
            <a:r>
              <a:rPr lang="en-US" b="1" dirty="0">
                <a:latin typeface="Sitka Small Semibold" pitchFamily="2" charset="0"/>
              </a:rPr>
              <a:t> Văn </a:t>
            </a:r>
            <a:r>
              <a:rPr lang="en-US" b="1" dirty="0" err="1">
                <a:latin typeface="Sitka Small Semibold" pitchFamily="2" charset="0"/>
              </a:rPr>
              <a:t>Trường</a:t>
            </a:r>
            <a:endParaRPr lang="en-US" b="1" dirty="0">
              <a:latin typeface="Sitka Small Semibold" pitchFamily="2" charset="0"/>
            </a:endParaRPr>
          </a:p>
        </p:txBody>
      </p:sp>
      <p:sp>
        <p:nvSpPr>
          <p:cNvPr id="28" name="Google Shape;498;p31">
            <a:extLst>
              <a:ext uri="{FF2B5EF4-FFF2-40B4-BE49-F238E27FC236}">
                <a16:creationId xmlns:a16="http://schemas.microsoft.com/office/drawing/2014/main" id="{ED6CE60F-C9F9-B05E-D800-63DDF9A6BCBB}"/>
              </a:ext>
            </a:extLst>
          </p:cNvPr>
          <p:cNvSpPr txBox="1">
            <a:spLocks/>
          </p:cNvSpPr>
          <p:nvPr/>
        </p:nvSpPr>
        <p:spPr>
          <a:xfrm>
            <a:off x="1386465" y="3287120"/>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03</a:t>
            </a:r>
          </a:p>
        </p:txBody>
      </p:sp>
      <p:sp>
        <p:nvSpPr>
          <p:cNvPr id="29" name="Google Shape;820;p39">
            <a:extLst>
              <a:ext uri="{FF2B5EF4-FFF2-40B4-BE49-F238E27FC236}">
                <a16:creationId xmlns:a16="http://schemas.microsoft.com/office/drawing/2014/main" id="{3461AA3E-C29F-7DC2-F2BA-BBA49F1F54F0}"/>
              </a:ext>
            </a:extLst>
          </p:cNvPr>
          <p:cNvSpPr txBox="1">
            <a:spLocks/>
          </p:cNvSpPr>
          <p:nvPr/>
        </p:nvSpPr>
        <p:spPr>
          <a:xfrm>
            <a:off x="3235996" y="3911051"/>
            <a:ext cx="269337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en-US" b="1" dirty="0" err="1">
                <a:latin typeface="Sitka Small Semibold" pitchFamily="2" charset="0"/>
              </a:rPr>
              <a:t>Khấu</a:t>
            </a:r>
            <a:r>
              <a:rPr lang="en-US" b="1" dirty="0">
                <a:latin typeface="Sitka Small Semibold" pitchFamily="2" charset="0"/>
              </a:rPr>
              <a:t> </a:t>
            </a:r>
            <a:r>
              <a:rPr lang="en-US" b="1" dirty="0" err="1">
                <a:latin typeface="Sitka Small Semibold" pitchFamily="2" charset="0"/>
              </a:rPr>
              <a:t>Nguyễn</a:t>
            </a:r>
            <a:r>
              <a:rPr lang="en-US" b="1" dirty="0">
                <a:latin typeface="Sitka Small Semibold" pitchFamily="2" charset="0"/>
              </a:rPr>
              <a:t> Thành </a:t>
            </a:r>
            <a:r>
              <a:rPr lang="en-US" b="1" dirty="0" err="1">
                <a:latin typeface="Sitka Small Semibold" pitchFamily="2" charset="0"/>
              </a:rPr>
              <a:t>Nhân</a:t>
            </a:r>
            <a:endParaRPr lang="en-US" b="1" dirty="0">
              <a:latin typeface="Sitka Small Semibold" pitchFamily="2" charset="0"/>
            </a:endParaRPr>
          </a:p>
        </p:txBody>
      </p:sp>
      <p:sp>
        <p:nvSpPr>
          <p:cNvPr id="30" name="Google Shape;498;p31">
            <a:extLst>
              <a:ext uri="{FF2B5EF4-FFF2-40B4-BE49-F238E27FC236}">
                <a16:creationId xmlns:a16="http://schemas.microsoft.com/office/drawing/2014/main" id="{5FCE4928-689F-9BE7-3374-3E091C51D755}"/>
              </a:ext>
            </a:extLst>
          </p:cNvPr>
          <p:cNvSpPr txBox="1">
            <a:spLocks/>
          </p:cNvSpPr>
          <p:nvPr/>
        </p:nvSpPr>
        <p:spPr>
          <a:xfrm>
            <a:off x="4142520" y="3287120"/>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05</a:t>
            </a:r>
          </a:p>
        </p:txBody>
      </p:sp>
      <p:sp>
        <p:nvSpPr>
          <p:cNvPr id="31" name="Google Shape;820;p39">
            <a:extLst>
              <a:ext uri="{FF2B5EF4-FFF2-40B4-BE49-F238E27FC236}">
                <a16:creationId xmlns:a16="http://schemas.microsoft.com/office/drawing/2014/main" id="{906E68E1-5D53-1BC9-82EF-5DB096B5E31D}"/>
              </a:ext>
            </a:extLst>
          </p:cNvPr>
          <p:cNvSpPr txBox="1">
            <a:spLocks/>
          </p:cNvSpPr>
          <p:nvPr/>
        </p:nvSpPr>
        <p:spPr>
          <a:xfrm>
            <a:off x="6215131" y="3913764"/>
            <a:ext cx="2194500" cy="64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0" indent="0"/>
            <a:r>
              <a:rPr lang="en-US" b="1" dirty="0" err="1">
                <a:latin typeface="Sitka Small Semibold" pitchFamily="2" charset="0"/>
              </a:rPr>
              <a:t>Nguyễn</a:t>
            </a:r>
            <a:r>
              <a:rPr lang="en-US" b="1" dirty="0">
                <a:latin typeface="Sitka Small Semibold" pitchFamily="2" charset="0"/>
              </a:rPr>
              <a:t> </a:t>
            </a:r>
            <a:r>
              <a:rPr lang="en-US" b="1" dirty="0" err="1">
                <a:latin typeface="Sitka Small Semibold" pitchFamily="2" charset="0"/>
              </a:rPr>
              <a:t>Nhật</a:t>
            </a:r>
            <a:r>
              <a:rPr lang="en-US" b="1" dirty="0">
                <a:latin typeface="Sitka Small Semibold" pitchFamily="2" charset="0"/>
              </a:rPr>
              <a:t> </a:t>
            </a:r>
            <a:r>
              <a:rPr lang="en-US" b="1" dirty="0" err="1">
                <a:latin typeface="Sitka Small Semibold" pitchFamily="2" charset="0"/>
              </a:rPr>
              <a:t>Hào</a:t>
            </a:r>
            <a:endParaRPr lang="en-US" b="1" dirty="0">
              <a:latin typeface="Sitka Small Semibold" pitchFamily="2" charset="0"/>
            </a:endParaRPr>
          </a:p>
        </p:txBody>
      </p:sp>
      <p:sp>
        <p:nvSpPr>
          <p:cNvPr id="768" name="Google Shape;498;p31">
            <a:extLst>
              <a:ext uri="{FF2B5EF4-FFF2-40B4-BE49-F238E27FC236}">
                <a16:creationId xmlns:a16="http://schemas.microsoft.com/office/drawing/2014/main" id="{CA96B94E-C0EA-38F9-F10F-5DD1E5EAD126}"/>
              </a:ext>
            </a:extLst>
          </p:cNvPr>
          <p:cNvSpPr txBox="1">
            <a:spLocks/>
          </p:cNvSpPr>
          <p:nvPr/>
        </p:nvSpPr>
        <p:spPr>
          <a:xfrm>
            <a:off x="6862246" y="3289569"/>
            <a:ext cx="816325" cy="6598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Black"/>
              <a:buNone/>
              <a:defRPr sz="3500" b="0" i="0" u="none" strike="noStrike" cap="none">
                <a:solidFill>
                  <a:schemeClr val="dk1"/>
                </a:solidFill>
                <a:latin typeface="Rubik Black"/>
                <a:ea typeface="Rubik Black"/>
                <a:cs typeface="Rubik Black"/>
                <a:sym typeface="Rubik Blac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marL="0" lvl="0" indent="0" algn="ctr" rtl="0">
              <a:spcBef>
                <a:spcPts val="0"/>
              </a:spcBef>
              <a:spcAft>
                <a:spcPts val="0"/>
              </a:spcAft>
              <a:buNone/>
            </a:pPr>
            <a:r>
              <a:rPr lang="en" dirty="0">
                <a:latin typeface="Sitka Small Semibold" pitchFamily="2" charset="0"/>
              </a:rPr>
              <a:t>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2" name="TextBox 1">
            <a:extLst>
              <a:ext uri="{FF2B5EF4-FFF2-40B4-BE49-F238E27FC236}">
                <a16:creationId xmlns:a16="http://schemas.microsoft.com/office/drawing/2014/main" id="{BDEA366E-89D8-708F-50B0-E55BE6424A68}"/>
              </a:ext>
            </a:extLst>
          </p:cNvPr>
          <p:cNvSpPr txBox="1"/>
          <p:nvPr/>
        </p:nvSpPr>
        <p:spPr>
          <a:xfrm>
            <a:off x="308429" y="255378"/>
            <a:ext cx="8527142" cy="4575163"/>
          </a:xfrm>
          <a:prstGeom prst="rect">
            <a:avLst/>
          </a:prstGeom>
          <a:noFill/>
        </p:spPr>
        <p:txBody>
          <a:bodyPr wrap="square" rtlCol="0">
            <a:spAutoFit/>
          </a:bodyPr>
          <a:lstStyle/>
          <a:p>
            <a:r>
              <a:rPr lang="en-US" sz="2300" dirty="0">
                <a:latin typeface="Sitka Small Semibold" pitchFamily="2" charset="0"/>
              </a:rPr>
              <a:t>			     Bug Tracker</a:t>
            </a:r>
          </a:p>
          <a:p>
            <a:pPr marR="0" lvl="0" algn="just">
              <a:lnSpc>
                <a:spcPct val="107000"/>
              </a:lnSpc>
              <a:spcBef>
                <a:spcPts val="0"/>
              </a:spcBef>
              <a:spcAft>
                <a:spcPts val="0"/>
              </a:spcAft>
            </a:pPr>
            <a:r>
              <a:rPr lang="en-US" sz="1800" dirty="0">
                <a:latin typeface="Sitka Small Semibold" pitchFamily="2" charset="0"/>
                <a:ea typeface="Calibri" panose="020F0502020204030204" pitchFamily="34" charset="0"/>
                <a:cs typeface="Times New Roman" panose="02020603050405020304" pitchFamily="18" charset="0"/>
              </a:rPr>
              <a:t>     </a:t>
            </a:r>
          </a:p>
          <a:p>
            <a:pPr marR="0" lvl="0" algn="just">
              <a:lnSpc>
                <a:spcPct val="107000"/>
              </a:lnSpc>
              <a:spcBef>
                <a:spcPts val="0"/>
              </a:spcBef>
              <a:spcAft>
                <a:spcPts val="0"/>
              </a:spcAft>
            </a:pP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Hệ thống quản lý bug thường được sử dụng để theo dõi yêu cầu tính năng mới, công việc một lần, bản vá không yêu cầu</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p>
          <a:p>
            <a:pPr marR="0" lvl="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Theo dõi lỗi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giúp</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phân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biệt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giữa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hành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vi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hoặc</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hành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vi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không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mong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muốn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mà</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người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dùng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gặp</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phải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hồ</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sơ</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của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bug tracker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về</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việc</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phát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hiện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lỗi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chẩn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đoán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và</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giải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quyết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cuối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cùng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của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nó</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Vòng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đời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cơ</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bản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của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một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lỗi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trông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như</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sau:</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Người nào đó đề xuất vấn đề</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Người khác đọc vấn đề, thêm bình luận và có thể yêu cầu làm rõ từ người đề xuất.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Lỗi được tái tạo</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Chẩn đoán lỗi</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Vấn đề được lên lịch giải quyết</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pPr>
            <a:r>
              <a:rPr lang="vi-VN"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Lỗi được sửa</a:t>
            </a:r>
            <a:r>
              <a:rPr lang="en-US" sz="1800" dirty="0">
                <a:solidFill>
                  <a:srgbClr val="000000"/>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875529" y="658376"/>
            <a:ext cx="5052237" cy="685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2300" dirty="0">
                <a:latin typeface="Sitka Small Semibold" pitchFamily="2" charset="0"/>
              </a:rPr>
              <a:t>Interaction with Mailing Lists</a:t>
            </a: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334142" y="1146630"/>
            <a:ext cx="6475715" cy="2342565"/>
          </a:xfrm>
          <a:prstGeom prst="rect">
            <a:avLst/>
          </a:prstGeom>
        </p:spPr>
        <p:txBody>
          <a:bodyPr spcFirstLastPara="1" wrap="square" lIns="91425" tIns="91425" rIns="91425" bIns="91425" anchor="t" anchorCtr="0">
            <a:noAutofit/>
          </a:bodyPr>
          <a:lstStyle/>
          <a:p>
            <a:pPr marL="0" marR="0" lvl="0" indent="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Hãy</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nghĩ</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bug tracker</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như</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là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những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cuộc</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thảo</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luận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diễn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ra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trên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danh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sách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gửi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thư</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Có</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hai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lý</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do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để</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tạo</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ra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sự</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phân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biệt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vi-VN"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này:</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1800" dirty="0">
                <a:solidFill>
                  <a:srgbClr val="0F0F0F"/>
                </a:solidFill>
                <a:latin typeface="Sitka Small Semibold" pitchFamily="2" charset="0"/>
                <a:ea typeface="Calibri" panose="020F0502020204030204" pitchFamily="34" charset="0"/>
                <a:cs typeface="Times New Roman" panose="02020603050405020304" pitchFamily="18" charset="0"/>
              </a:rPr>
              <a:t>B</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ug tracker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không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thuận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tiện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bằng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danh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sách</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p>
          <a:p>
            <a:pPr marL="0" marR="0" lvl="0" indent="0" algn="just">
              <a:lnSpc>
                <a:spcPct val="107000"/>
              </a:lnSpc>
              <a:spcBef>
                <a:spcPts val="0"/>
              </a:spcBef>
              <a:spcAft>
                <a:spcPts val="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gửi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thư</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a:t>
            </a:r>
            <a:endParaRPr lang="en-US" sz="1800" dirty="0">
              <a:effectLst/>
              <a:latin typeface="Sitka Small Semibold" pitchFamily="2"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1800" dirty="0" err="1">
                <a:solidFill>
                  <a:srgbClr val="0F0F0F"/>
                </a:solidFill>
                <a:latin typeface="Sitka Small Semibold" pitchFamily="2" charset="0"/>
                <a:ea typeface="Calibri" panose="020F0502020204030204" pitchFamily="34" charset="0"/>
                <a:cs typeface="Times New Roman" panose="02020603050405020304" pitchFamily="18" charset="0"/>
              </a:rPr>
              <a:t>K</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hông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phải</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ai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cũng</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muốn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tham</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gia</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vào</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cuộc</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thảo</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luận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về</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một</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vấn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đề</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cụ</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thể</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cs typeface="Times New Roman" panose="02020603050405020304" pitchFamily="18" charset="0"/>
              </a:rPr>
              <a:t>trên</a:t>
            </a: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bug tracker.</a:t>
            </a:r>
            <a:endParaRPr lang="en-US" sz="1800" dirty="0">
              <a:latin typeface="Sitka Small Semibold" pitchFamily="2"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800"/>
              </a:spcAft>
            </a:pPr>
            <a:r>
              <a:rPr lang="en-US" sz="1800" dirty="0">
                <a:solidFill>
                  <a:srgbClr val="0F0F0F"/>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0F0F0F"/>
                </a:solidFill>
                <a:effectLst/>
                <a:latin typeface="Sitka Small Semibold" pitchFamily="2" charset="0"/>
                <a:ea typeface="Calibri" panose="020F0502020204030204" pitchFamily="34" charset="0"/>
              </a:rPr>
              <a:t>Nếu</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một</a:t>
            </a:r>
            <a:r>
              <a:rPr lang="en-US" sz="1800" dirty="0">
                <a:solidFill>
                  <a:srgbClr val="0F0F0F"/>
                </a:solidFill>
                <a:effectLst/>
                <a:latin typeface="Sitka Small Semibold" pitchFamily="2" charset="0"/>
                <a:ea typeface="Calibri" panose="020F0502020204030204" pitchFamily="34" charset="0"/>
              </a:rPr>
              <a:t> email </a:t>
            </a:r>
            <a:r>
              <a:rPr lang="en-US" sz="1800" dirty="0" err="1">
                <a:solidFill>
                  <a:srgbClr val="0F0F0F"/>
                </a:solidFill>
                <a:effectLst/>
                <a:latin typeface="Sitka Small Semibold" pitchFamily="2" charset="0"/>
                <a:ea typeface="Calibri" panose="020F0502020204030204" pitchFamily="34" charset="0"/>
              </a:rPr>
              <a:t>liên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quan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đến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vấn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đề</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đã</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biết</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được</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gửi</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đến</a:t>
            </a:r>
            <a:r>
              <a:rPr lang="en-US" sz="1800" dirty="0">
                <a:solidFill>
                  <a:srgbClr val="0F0F0F"/>
                </a:solidFill>
                <a:effectLst/>
                <a:latin typeface="Sitka Small Semibold" pitchFamily="2" charset="0"/>
                <a:ea typeface="Calibri" panose="020F0502020204030204" pitchFamily="34" charset="0"/>
              </a:rPr>
              <a:t>, bug tracker </a:t>
            </a:r>
            <a:r>
              <a:rPr lang="en-US" sz="1800" dirty="0" err="1">
                <a:solidFill>
                  <a:srgbClr val="0F0F0F"/>
                </a:solidFill>
                <a:effectLst/>
                <a:latin typeface="Sitka Small Semibold" pitchFamily="2" charset="0"/>
                <a:ea typeface="Calibri" panose="020F0502020204030204" pitchFamily="34" charset="0"/>
              </a:rPr>
              <a:t>có</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thể</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tự</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động</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đăng</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nhập</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vào</a:t>
            </a:r>
            <a:r>
              <a:rPr lang="en-US" sz="1800" dirty="0">
                <a:solidFill>
                  <a:srgbClr val="0F0F0F"/>
                </a:solidFill>
                <a:effectLst/>
                <a:latin typeface="Sitka Small Semibold" pitchFamily="2" charset="0"/>
                <a:ea typeface="Calibri" panose="020F0502020204030204" pitchFamily="34" charset="0"/>
              </a:rPr>
              <a:t> email </a:t>
            </a:r>
            <a:r>
              <a:rPr lang="en-US" sz="1800" dirty="0" err="1">
                <a:solidFill>
                  <a:srgbClr val="0F0F0F"/>
                </a:solidFill>
                <a:effectLst/>
                <a:latin typeface="Sitka Small Semibold" pitchFamily="2" charset="0"/>
                <a:ea typeface="Calibri" panose="020F0502020204030204" pitchFamily="34" charset="0"/>
              </a:rPr>
              <a:t>đó</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và</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liên</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kết</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nó</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với</a:t>
            </a:r>
            <a:r>
              <a:rPr lang="en-US" sz="1800" dirty="0">
                <a:solidFill>
                  <a:srgbClr val="0F0F0F"/>
                </a:solidFill>
                <a:effectLst/>
                <a:latin typeface="Sitka Small Semibold" pitchFamily="2" charset="0"/>
                <a:ea typeface="Calibri" panose="020F0502020204030204" pitchFamily="34" charset="0"/>
              </a:rPr>
              <a:t> ticket </a:t>
            </a:r>
            <a:r>
              <a:rPr lang="en-US" sz="1800" dirty="0" err="1">
                <a:solidFill>
                  <a:srgbClr val="0F0F0F"/>
                </a:solidFill>
                <a:effectLst/>
                <a:latin typeface="Sitka Small Semibold" pitchFamily="2" charset="0"/>
                <a:ea typeface="Calibri" panose="020F0502020204030204" pitchFamily="34" charset="0"/>
              </a:rPr>
              <a:t>tương</a:t>
            </a:r>
            <a:r>
              <a:rPr lang="en-US" sz="1800" dirty="0">
                <a:solidFill>
                  <a:srgbClr val="0F0F0F"/>
                </a:solidFill>
                <a:effectLst/>
                <a:latin typeface="Sitka Small Semibold" pitchFamily="2" charset="0"/>
                <a:ea typeface="Calibri" panose="020F0502020204030204" pitchFamily="34" charset="0"/>
              </a:rPr>
              <a:t> </a:t>
            </a:r>
            <a:r>
              <a:rPr lang="en-US" sz="1800" dirty="0" err="1">
                <a:solidFill>
                  <a:srgbClr val="0F0F0F"/>
                </a:solidFill>
                <a:effectLst/>
                <a:latin typeface="Sitka Small Semibold" pitchFamily="2" charset="0"/>
                <a:ea typeface="Calibri" panose="020F0502020204030204" pitchFamily="34" charset="0"/>
              </a:rPr>
              <a:t>ứng</a:t>
            </a:r>
            <a:r>
              <a:rPr lang="en-US" sz="1800" dirty="0">
                <a:solidFill>
                  <a:srgbClr val="0F0F0F"/>
                </a:solidFill>
                <a:effectLst/>
                <a:latin typeface="Sitka Small Semibold" pitchFamily="2" charset="0"/>
                <a:ea typeface="Calibri" panose="020F0502020204030204" pitchFamily="34" charset="0"/>
              </a:rPr>
              <a:t>. </a:t>
            </a: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extLst>
      <p:ext uri="{BB962C8B-B14F-4D97-AF65-F5344CB8AC3E}">
        <p14:creationId xmlns:p14="http://schemas.microsoft.com/office/powerpoint/2010/main" val="788994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2104133" y="1063100"/>
            <a:ext cx="5052237" cy="685800"/>
          </a:xfrm>
          <a:prstGeom prst="rect">
            <a:avLst/>
          </a:prstGeom>
        </p:spPr>
        <p:txBody>
          <a:bodyPr spcFirstLastPara="1" wrap="square" lIns="91425" tIns="91425" rIns="91425" bIns="91425" anchor="t" anchorCtr="0">
            <a:noAutofit/>
          </a:bodyPr>
          <a:lstStyle/>
          <a:p>
            <a:pPr marL="0" marR="0">
              <a:lnSpc>
                <a:spcPct val="107000"/>
              </a:lnSpc>
              <a:spcBef>
                <a:spcPts val="0"/>
              </a:spcBef>
              <a:spcAft>
                <a:spcPts val="800"/>
              </a:spcAft>
            </a:pPr>
            <a:r>
              <a:rPr lang="en-US" sz="2300" dirty="0">
                <a:latin typeface="Sitka Small Semibold" pitchFamily="2" charset="0"/>
              </a:rPr>
              <a:t>Pre-Filtering the Bug Tracker</a:t>
            </a:r>
            <a:br>
              <a:rPr lang="en-US" sz="2400" b="1" kern="100" dirty="0">
                <a:effectLst/>
                <a:latin typeface="Sitka Small Semibold" pitchFamily="2" charset="0"/>
                <a:ea typeface="Calibri" panose="020F0502020204030204" pitchFamily="34" charset="0"/>
                <a:cs typeface="Times New Roman" panose="02020603050405020304" pitchFamily="18" charset="0"/>
              </a:rPr>
            </a:br>
            <a:endParaRPr lang="en-US" sz="20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349848" y="1737835"/>
            <a:ext cx="6287827" cy="2342565"/>
          </a:xfrm>
          <a:prstGeom prst="rect">
            <a:avLst/>
          </a:prstGeom>
        </p:spPr>
        <p:txBody>
          <a:bodyPr spcFirstLastPara="1" wrap="square" lIns="91425" tIns="91425" rIns="91425" bIns="91425" anchor="t" anchorCtr="0">
            <a:noAutofit/>
          </a:bodyPr>
          <a:lstStyle/>
          <a:p>
            <a:pPr marL="0" indent="0" algn="just">
              <a:spcAft>
                <a:spcPts val="800"/>
              </a:spcAft>
            </a:pP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Những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thách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thức</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phổ</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biến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trong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quản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lý</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cơ</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sở</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dữ</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liệu</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vấn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đề</a:t>
            </a:r>
            <a:r>
              <a:rPr lang="en-US" sz="1800" kern="100" dirty="0">
                <a:effectLst/>
                <a:latin typeface="Sitka Small Semibold" pitchFamily="2" charset="0"/>
                <a:ea typeface="Arial" panose="020B0604020202020204" pitchFamily="34" charset="0"/>
                <a:cs typeface="Times New Roman" panose="02020603050405020304" pitchFamily="18" charset="0"/>
              </a:rPr>
              <a:t> (bug tracker).</a:t>
            </a:r>
            <a:endParaRPr lang="en-US" sz="1800" kern="100" dirty="0">
              <a:latin typeface="Sitka Small Semibold" pitchFamily="2" charset="0"/>
              <a:ea typeface="Arial" panose="020B0604020202020204" pitchFamily="34" charset="0"/>
              <a:cs typeface="Times New Roman" panose="02020603050405020304" pitchFamily="18" charset="0"/>
            </a:endParaRPr>
          </a:p>
          <a:p>
            <a:pPr marL="0" indent="0" algn="just">
              <a:spcAft>
                <a:spcPts val="800"/>
              </a:spcAft>
            </a:pPr>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kern="100" dirty="0">
                <a:latin typeface="Sitka Small Semibold" pitchFamily="2" charset="0"/>
                <a:ea typeface="Calibri" panose="020F0502020204030204" pitchFamily="34" charset="0"/>
                <a:cs typeface="Times New Roman" panose="02020603050405020304" pitchFamily="18" charset="0"/>
              </a:rPr>
              <a:t>    </a:t>
            </a:r>
            <a:r>
              <a:rPr lang="en-US" sz="1800" kern="100" dirty="0">
                <a:effectLst/>
                <a:latin typeface="Sitka Small Semibold" pitchFamily="2" charset="0"/>
                <a:ea typeface="Arial" panose="020B0604020202020204" pitchFamily="34" charset="0"/>
                <a:cs typeface="Times New Roman" panose="02020603050405020304" pitchFamily="18" charset="0"/>
              </a:rPr>
              <a:t>Hai </a:t>
            </a:r>
            <a:r>
              <a:rPr lang="en-US" sz="1800" kern="100" dirty="0" err="1">
                <a:effectLst/>
                <a:latin typeface="Sitka Small Semibold" pitchFamily="2" charset="0"/>
                <a:ea typeface="Arial" panose="020B0604020202020204" pitchFamily="34" charset="0"/>
                <a:cs typeface="Times New Roman" panose="02020603050405020304" pitchFamily="18" charset="0"/>
              </a:rPr>
              <a:t>chiến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lược</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chính</a:t>
            </a:r>
            <a:r>
              <a:rPr lang="en-US" sz="1800" kern="100" dirty="0">
                <a:effectLst/>
                <a:latin typeface="Sitka Small Semibold" pitchFamily="2" charset="0"/>
                <a:ea typeface="Arial" panose="020B0604020202020204" pitchFamily="34" charset="0"/>
                <a:cs typeface="Times New Roman" panose="02020603050405020304" pitchFamily="18" charset="0"/>
              </a:rPr>
              <a:t>: </a:t>
            </a:r>
          </a:p>
          <a:p>
            <a:pPr marL="0" indent="0" algn="just">
              <a:spcAft>
                <a:spcPts val="800"/>
              </a:spcAft>
            </a:pPr>
            <a:r>
              <a:rPr lang="en-US" sz="1800" dirty="0">
                <a:latin typeface="Sitka Small Semibold" pitchFamily="2" charset="0"/>
                <a:ea typeface="Calibri" panose="020F0502020204030204" pitchFamily="34" charset="0"/>
                <a:cs typeface="Times New Roman" panose="02020603050405020304" pitchFamily="18" charset="0"/>
              </a:rPr>
              <a:t>    - </a:t>
            </a:r>
            <a:r>
              <a:rPr lang="en-US" sz="1800" kern="100" dirty="0" err="1">
                <a:effectLst/>
                <a:latin typeface="Sitka Small Semibold" pitchFamily="2" charset="0"/>
                <a:ea typeface="Arial" panose="020B0604020202020204" pitchFamily="34" charset="0"/>
                <a:cs typeface="Times New Roman" panose="02020603050405020304" pitchFamily="18" charset="0"/>
              </a:rPr>
              <a:t>Hướng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dẫn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người</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dùng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về</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cách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xác</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định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và</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báo</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cáo</a:t>
            </a:r>
            <a:r>
              <a:rPr lang="en-US" sz="1800" kern="100" dirty="0">
                <a:effectLst/>
                <a:latin typeface="Sitka Small Semibold" pitchFamily="2" charset="0"/>
                <a:ea typeface="Arial" panose="020B0604020202020204" pitchFamily="34" charset="0"/>
                <a:cs typeface="Times New Roman" panose="02020603050405020304" pitchFamily="18" charset="0"/>
              </a:rPr>
              <a:t> bug </a:t>
            </a:r>
            <a:r>
              <a:rPr lang="en-US" sz="1800" kern="100" dirty="0" err="1">
                <a:effectLst/>
                <a:latin typeface="Sitka Small Semibold" pitchFamily="2" charset="0"/>
                <a:ea typeface="Arial" panose="020B0604020202020204" pitchFamily="34" charset="0"/>
                <a:cs typeface="Times New Roman" panose="02020603050405020304" pitchFamily="18" charset="0"/>
              </a:rPr>
              <a:t>một</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cách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chính</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xác</a:t>
            </a:r>
            <a:r>
              <a:rPr lang="en-US" sz="1800" kern="100" dirty="0">
                <a:effectLst/>
                <a:latin typeface="Sitka Small Semibold" pitchFamily="2" charset="0"/>
                <a:ea typeface="Arial" panose="020B0604020202020204" pitchFamily="34" charset="0"/>
                <a:cs typeface="Times New Roman" panose="02020603050405020304" pitchFamily="18" charset="0"/>
              </a:rPr>
              <a:t>.</a:t>
            </a:r>
            <a:endParaRPr lang="en-US" sz="1800" kern="100" dirty="0">
              <a:latin typeface="Sitka Small Semibold" pitchFamily="2" charset="0"/>
              <a:ea typeface="Arial" panose="020B0604020202020204" pitchFamily="34" charset="0"/>
              <a:cs typeface="Times New Roman" panose="02020603050405020304" pitchFamily="18" charset="0"/>
            </a:endParaRPr>
          </a:p>
          <a:p>
            <a:pPr marL="0" indent="0" algn="just">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 </a:t>
            </a:r>
            <a:r>
              <a:rPr lang="en-US" sz="1800" kern="100" dirty="0" err="1">
                <a:effectLst/>
                <a:latin typeface="Sitka Small Semibold" pitchFamily="2" charset="0"/>
                <a:ea typeface="Arial" panose="020B0604020202020204" pitchFamily="34" charset="0"/>
                <a:cs typeface="Times New Roman" panose="02020603050405020304" pitchFamily="18" charset="0"/>
              </a:rPr>
              <a:t>Sử</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dụng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hệ</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thống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bạn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bè</a:t>
            </a:r>
            <a:r>
              <a:rPr lang="en-US" sz="1800" kern="100" dirty="0">
                <a:latin typeface="Sitka Small Semibold" pitchFamily="2" charset="0"/>
                <a:ea typeface="Arial" panose="020B0604020202020204" pitchFamily="34" charset="0"/>
                <a:cs typeface="Times New Roman" panose="02020603050405020304" pitchFamily="18" charset="0"/>
              </a:rPr>
              <a:t>”.</a:t>
            </a:r>
            <a:r>
              <a:rPr lang="en-US" sz="1800" kern="100" dirty="0">
                <a:effectLst/>
                <a:latin typeface="Sitka Small Semibold" pitchFamily="2" charset="0"/>
                <a:ea typeface="Arial" panose="020B0604020202020204" pitchFamily="34" charset="0"/>
                <a:cs typeface="Times New Roman" panose="02020603050405020304" pitchFamily="18" charset="0"/>
              </a:rPr>
              <a:t> </a:t>
            </a:r>
          </a:p>
          <a:p>
            <a:pPr marL="0" marR="0" lvl="0" indent="0" algn="just">
              <a:lnSpc>
                <a:spcPct val="107000"/>
              </a:lnSpc>
              <a:spcBef>
                <a:spcPts val="0"/>
              </a:spcBef>
              <a:spcAft>
                <a:spcPts val="800"/>
              </a:spcAft>
            </a:pP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title"/>
          </p:nvPr>
        </p:nvSpPr>
        <p:spPr>
          <a:xfrm>
            <a:off x="173265" y="166625"/>
            <a:ext cx="8797470" cy="584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latin typeface="Sitka Small Semibold" pitchFamily="2" charset="0"/>
              </a:rPr>
              <a:t>IRC / Real-Time Chat Systems</a:t>
            </a:r>
            <a:br>
              <a:rPr lang="en-US" sz="3200" b="1" kern="100" dirty="0">
                <a:effectLst/>
                <a:latin typeface="Sitka Small Semibold" pitchFamily="2" charset="0"/>
                <a:ea typeface="Calibri" panose="020F0502020204030204" pitchFamily="34" charset="0"/>
                <a:cs typeface="Times New Roman" panose="02020603050405020304" pitchFamily="18" charset="0"/>
              </a:rPr>
            </a:br>
            <a:endParaRPr sz="2000" dirty="0">
              <a:latin typeface="Sitka Small Semibold" pitchFamily="2" charset="0"/>
            </a:endParaRPr>
          </a:p>
        </p:txBody>
      </p:sp>
      <p:sp>
        <p:nvSpPr>
          <p:cNvPr id="707" name="Google Shape;707;p36"/>
          <p:cNvSpPr/>
          <p:nvPr/>
        </p:nvSpPr>
        <p:spPr>
          <a:xfrm>
            <a:off x="7109771" y="4272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8" name="Google Shape;708;p36"/>
          <p:cNvSpPr/>
          <p:nvPr/>
        </p:nvSpPr>
        <p:spPr>
          <a:xfrm>
            <a:off x="7109771" y="329464"/>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9" name="Google Shape;709;p36"/>
          <p:cNvSpPr/>
          <p:nvPr/>
        </p:nvSpPr>
        <p:spPr>
          <a:xfrm>
            <a:off x="523688" y="41279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4" name="TextBox 3">
            <a:extLst>
              <a:ext uri="{FF2B5EF4-FFF2-40B4-BE49-F238E27FC236}">
                <a16:creationId xmlns:a16="http://schemas.microsoft.com/office/drawing/2014/main" id="{E61A9DFF-CD32-8326-B7A4-31ECA7D8D7A0}"/>
              </a:ext>
            </a:extLst>
          </p:cNvPr>
          <p:cNvSpPr txBox="1"/>
          <p:nvPr/>
        </p:nvSpPr>
        <p:spPr>
          <a:xfrm>
            <a:off x="361507" y="724855"/>
            <a:ext cx="5592726" cy="584775"/>
          </a:xfrm>
          <a:prstGeom prst="rect">
            <a:avLst/>
          </a:prstGeom>
          <a:noFill/>
        </p:spPr>
        <p:txBody>
          <a:bodyPr wrap="square" rtlCol="0">
            <a:spAutoFit/>
          </a:bodyPr>
          <a:lstStyle/>
          <a:p>
            <a:r>
              <a:rPr lang="en-US" sz="1800" kern="100" dirty="0" err="1">
                <a:effectLst/>
                <a:latin typeface="Sitka Small Semibold" pitchFamily="2" charset="0"/>
                <a:ea typeface="Arial" panose="020B0604020202020204" pitchFamily="34" charset="0"/>
                <a:cs typeface="Times New Roman" panose="02020603050405020304" pitchFamily="18" charset="0"/>
              </a:rPr>
              <a:t>Sử</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dụng</a:t>
            </a:r>
            <a:r>
              <a:rPr lang="en-US" sz="1800" kern="100" dirty="0">
                <a:effectLst/>
                <a:latin typeface="Sitka Small Semibold" pitchFamily="2" charset="0"/>
                <a:ea typeface="Arial" panose="020B0604020202020204" pitchFamily="34" charset="0"/>
                <a:cs typeface="Times New Roman" panose="02020603050405020304" pitchFamily="18" charset="0"/>
              </a:rPr>
              <a:t> IRC </a:t>
            </a:r>
            <a:r>
              <a:rPr lang="en-US" sz="1800" kern="100" dirty="0" err="1">
                <a:effectLst/>
                <a:latin typeface="Sitka Small Semibold" pitchFamily="2" charset="0"/>
                <a:ea typeface="Arial" panose="020B0604020202020204" pitchFamily="34" charset="0"/>
                <a:cs typeface="Times New Roman" panose="02020603050405020304" pitchFamily="18" charset="0"/>
              </a:rPr>
              <a:t>cho</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giao</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tiếp</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thời</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gian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thực</a:t>
            </a:r>
            <a:r>
              <a:rPr lang="en-US" sz="1800" kern="100" dirty="0">
                <a:effectLst/>
                <a:latin typeface="Sitka Small Semibold" pitchFamily="2" charset="0"/>
                <a:ea typeface="Arial" panose="020B0604020202020204" pitchFamily="34" charset="0"/>
                <a:cs typeface="Times New Roman" panose="02020603050405020304" pitchFamily="18" charset="0"/>
              </a:rPr>
              <a:t>.</a:t>
            </a:r>
          </a:p>
          <a:p>
            <a:endParaRPr lang="en-US" dirty="0">
              <a:latin typeface="Sitka Small Semibold" pitchFamily="2" charset="0"/>
            </a:endParaRPr>
          </a:p>
        </p:txBody>
      </p:sp>
      <p:pic>
        <p:nvPicPr>
          <p:cNvPr id="5" name="Picture 4">
            <a:extLst>
              <a:ext uri="{FF2B5EF4-FFF2-40B4-BE49-F238E27FC236}">
                <a16:creationId xmlns:a16="http://schemas.microsoft.com/office/drawing/2014/main" id="{DA72B7BC-4A76-5D12-C4ED-82DC080EC824}"/>
              </a:ext>
            </a:extLst>
          </p:cNvPr>
          <p:cNvPicPr>
            <a:picLocks noChangeAspect="1"/>
          </p:cNvPicPr>
          <p:nvPr/>
        </p:nvPicPr>
        <p:blipFill rotWithShape="1">
          <a:blip r:embed="rId3"/>
          <a:srcRect b="5372"/>
          <a:stretch/>
        </p:blipFill>
        <p:spPr>
          <a:xfrm>
            <a:off x="2459665" y="1150050"/>
            <a:ext cx="6400800" cy="3663986"/>
          </a:xfrm>
          <a:prstGeom prst="rect">
            <a:avLst/>
          </a:prstGeom>
        </p:spPr>
      </p:pic>
      <p:sp>
        <p:nvSpPr>
          <p:cNvPr id="6" name="TextBox 5">
            <a:extLst>
              <a:ext uri="{FF2B5EF4-FFF2-40B4-BE49-F238E27FC236}">
                <a16:creationId xmlns:a16="http://schemas.microsoft.com/office/drawing/2014/main" id="{157C4D9E-D7B0-837B-82E2-B3FF3759BE57}"/>
              </a:ext>
            </a:extLst>
          </p:cNvPr>
          <p:cNvSpPr txBox="1"/>
          <p:nvPr/>
        </p:nvSpPr>
        <p:spPr>
          <a:xfrm>
            <a:off x="283535" y="1124110"/>
            <a:ext cx="2204484" cy="2895280"/>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Chọn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tên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k</a:t>
            </a:r>
            <a:r>
              <a:rPr lang="en-US" sz="1800" kern="100" dirty="0" err="1">
                <a:effectLst/>
                <a:latin typeface="Sitka Small Semibold" pitchFamily="2" charset="0"/>
                <a:ea typeface="Arial" panose="020B0604020202020204" pitchFamily="34" charset="0"/>
                <a:cs typeface="Times New Roman" panose="02020603050405020304" pitchFamily="18" charset="0"/>
              </a:rPr>
              <a:t>ênh</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Quản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lý</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n</a:t>
            </a:r>
            <a:r>
              <a:rPr lang="en-US" sz="1800" kern="100" dirty="0" err="1">
                <a:effectLst/>
                <a:latin typeface="Sitka Small Semibold" pitchFamily="2" charset="0"/>
                <a:ea typeface="Arial" panose="020B0604020202020204" pitchFamily="34" charset="0"/>
                <a:cs typeface="Times New Roman" panose="02020603050405020304" pitchFamily="18" charset="0"/>
              </a:rPr>
              <a:t>hiều</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k</a:t>
            </a:r>
            <a:r>
              <a:rPr lang="en-US" sz="1800" kern="100" dirty="0" err="1">
                <a:effectLst/>
                <a:latin typeface="Sitka Small Semibold" pitchFamily="2" charset="0"/>
                <a:ea typeface="Arial" panose="020B0604020202020204" pitchFamily="34" charset="0"/>
                <a:cs typeface="Times New Roman" panose="02020603050405020304" pitchFamily="18" charset="0"/>
              </a:rPr>
              <a:t>ênh</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Thiết</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l</a:t>
            </a:r>
            <a:r>
              <a:rPr lang="en-US" sz="1800" kern="100" dirty="0" err="1">
                <a:effectLst/>
                <a:latin typeface="Sitka Small Semibold" pitchFamily="2" charset="0"/>
                <a:ea typeface="Arial" panose="020B0604020202020204" pitchFamily="34" charset="0"/>
                <a:cs typeface="Times New Roman" panose="02020603050405020304" pitchFamily="18" charset="0"/>
              </a:rPr>
              <a:t>ập</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c</a:t>
            </a:r>
            <a:r>
              <a:rPr lang="en-US" sz="1800" kern="100" dirty="0" err="1">
                <a:effectLst/>
                <a:latin typeface="Sitka Small Semibold" pitchFamily="2" charset="0"/>
                <a:ea typeface="Arial" panose="020B0604020202020204" pitchFamily="34" charset="0"/>
                <a:cs typeface="Times New Roman" panose="02020603050405020304" pitchFamily="18" charset="0"/>
              </a:rPr>
              <a:t>hủ</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đề</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k</a:t>
            </a:r>
            <a:r>
              <a:rPr lang="en-US" sz="1800" kern="100" dirty="0" err="1">
                <a:effectLst/>
                <a:latin typeface="Sitka Small Semibold" pitchFamily="2" charset="0"/>
                <a:ea typeface="Arial" panose="020B0604020202020204" pitchFamily="34" charset="0"/>
                <a:cs typeface="Times New Roman" panose="02020603050405020304" pitchFamily="18" charset="0"/>
              </a:rPr>
              <a:t>ênh</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Sử</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latin typeface="Sitka Small Semibold" pitchFamily="2" charset="0"/>
                <a:ea typeface="Arial" panose="020B0604020202020204" pitchFamily="34" charset="0"/>
                <a:cs typeface="Times New Roman" panose="02020603050405020304" pitchFamily="18" charset="0"/>
              </a:rPr>
              <a:t>d</a:t>
            </a:r>
            <a:r>
              <a:rPr lang="en-US" sz="1800" kern="100" dirty="0" err="1">
                <a:effectLst/>
                <a:latin typeface="Sitka Small Semibold" pitchFamily="2" charset="0"/>
                <a:ea typeface="Arial" panose="020B0604020202020204" pitchFamily="34" charset="0"/>
                <a:cs typeface="Times New Roman" panose="02020603050405020304" pitchFamily="18" charset="0"/>
              </a:rPr>
              <a:t>ụng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trang</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a:latin typeface="Sitka Small Semibold" pitchFamily="2" charset="0"/>
                <a:ea typeface="Arial" panose="020B0604020202020204" pitchFamily="34" charset="0"/>
                <a:cs typeface="Times New Roman" panose="02020603050405020304" pitchFamily="18" charset="0"/>
              </a:rPr>
              <a:t>w</a:t>
            </a:r>
            <a:r>
              <a:rPr lang="en-US" sz="1800" kern="100" dirty="0">
                <a:effectLst/>
                <a:latin typeface="Sitka Small Semibold" pitchFamily="2" charset="0"/>
                <a:ea typeface="Arial" panose="020B0604020202020204" pitchFamily="34" charset="0"/>
                <a:cs typeface="Times New Roman" panose="02020603050405020304" pitchFamily="18" charset="0"/>
              </a:rPr>
              <a:t>eb Pastebin</a:t>
            </a:r>
          </a:p>
          <a:p>
            <a:endParaRPr lang="en-US" dirty="0">
              <a:latin typeface="Sitka Small Semibold" pitchFamily="2" charset="0"/>
            </a:endParaRPr>
          </a:p>
        </p:txBody>
      </p:sp>
    </p:spTree>
    <p:extLst>
      <p:ext uri="{BB962C8B-B14F-4D97-AF65-F5344CB8AC3E}">
        <p14:creationId xmlns:p14="http://schemas.microsoft.com/office/powerpoint/2010/main" val="725179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315728" y="1119024"/>
            <a:ext cx="6512543" cy="1371689"/>
          </a:xfrm>
          <a:prstGeom prst="rect">
            <a:avLst/>
          </a:prstGeom>
        </p:spPr>
        <p:txBody>
          <a:bodyPr spcFirstLastPara="1" wrap="square" lIns="91425" tIns="91425" rIns="91425" bIns="91425" anchor="t" anchorCtr="0">
            <a:noAutofit/>
          </a:bodyPr>
          <a:lstStyle/>
          <a:p>
            <a:pPr algn="l">
              <a:lnSpc>
                <a:spcPct val="107000"/>
              </a:lnSpc>
              <a:spcAft>
                <a:spcPts val="800"/>
              </a:spcAft>
            </a:pPr>
            <a:r>
              <a:rPr lang="en-US" sz="2300" dirty="0">
                <a:latin typeface="Sitka Small Semibold" pitchFamily="2" charset="0"/>
              </a:rPr>
              <a:t>			Bots </a:t>
            </a:r>
            <a:br>
              <a:rPr lang="en-US" sz="2400" b="1" kern="100" dirty="0">
                <a:effectLst/>
                <a:latin typeface="Sitka Small Semibold" pitchFamily="2" charset="0"/>
                <a:ea typeface="Calibri" panose="020F0502020204030204" pitchFamily="34" charset="0"/>
                <a:cs typeface="Times New Roman" panose="02020603050405020304" pitchFamily="18" charset="0"/>
              </a:rPr>
            </a:br>
            <a:r>
              <a:rPr lang="en-US" sz="2400" b="1" kern="100" dirty="0">
                <a:latin typeface="Sitka Small Semibold" pitchFamily="2" charset="0"/>
                <a:ea typeface="Calibri" panose="020F0502020204030204" pitchFamily="34" charset="0"/>
                <a:cs typeface="Times New Roman" panose="02020603050405020304" pitchFamily="18" charset="0"/>
              </a:rPr>
              <a:t>    </a:t>
            </a:r>
            <a:r>
              <a:rPr lang="vi-VN"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Bot thường được gọi và điều khiển giống như các</a:t>
            </a:r>
            <a:b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br>
            <a:r>
              <a:rPr lang="vi-VN"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thành</a:t>
            </a:r>
            <a: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 </a:t>
            </a:r>
            <a:r>
              <a:rPr lang="vi-VN"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viên khác trong kênh IRC.</a:t>
            </a:r>
            <a:b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br>
            <a: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     </a:t>
            </a:r>
            <a:r>
              <a:rPr lang="en-US" sz="1800" kern="100" dirty="0" err="1">
                <a:solidFill>
                  <a:srgbClr val="0F0F0F"/>
                </a:solidFill>
                <a:effectLst/>
                <a:latin typeface="Sitka Small Semibold" pitchFamily="2" charset="0"/>
                <a:ea typeface="Arial" panose="020B0604020202020204" pitchFamily="34" charset="0"/>
                <a:cs typeface="Times New Roman" panose="02020603050405020304" pitchFamily="18" charset="0"/>
              </a:rPr>
              <a:t>Giúp</a:t>
            </a:r>
            <a:r>
              <a:rPr lang="en-US"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 </a:t>
            </a:r>
            <a:r>
              <a:rPr lang="vi-VN" sz="1800" kern="100" dirty="0">
                <a:solidFill>
                  <a:srgbClr val="0F0F0F"/>
                </a:solidFill>
                <a:effectLst/>
                <a:latin typeface="Sitka Small Semibold" pitchFamily="2" charset="0"/>
                <a:ea typeface="Arial" panose="020B0604020202020204" pitchFamily="34" charset="0"/>
                <a:cs typeface="Times New Roman" panose="02020603050405020304" pitchFamily="18" charset="0"/>
              </a:rPr>
              <a:t>quản lý thông tin và trả lời câu hỏi hiệu quả.</a:t>
            </a:r>
            <a:br>
              <a:rPr lang="en-US" sz="1800" kern="100" dirty="0">
                <a:effectLst/>
                <a:latin typeface="Sitka Small Semibold" pitchFamily="2" charset="0"/>
                <a:ea typeface="Arial" panose="020B0604020202020204" pitchFamily="34" charset="0"/>
                <a:cs typeface="Times New Roman" panose="02020603050405020304" pitchFamily="18" charset="0"/>
              </a:rPr>
            </a:br>
            <a:br>
              <a:rPr lang="en-US" sz="1800" kern="100" dirty="0">
                <a:effectLst/>
                <a:latin typeface="Sitka Small Semibold" pitchFamily="2" charset="0"/>
                <a:ea typeface="Arial" panose="020B0604020202020204" pitchFamily="34" charset="0"/>
                <a:cs typeface="Times New Roman" panose="02020603050405020304" pitchFamily="18" charset="0"/>
              </a:rPr>
            </a:br>
            <a:endParaRPr lang="en-US" sz="24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428750" y="2654525"/>
            <a:ext cx="6512543" cy="2089364"/>
          </a:xfrm>
          <a:prstGeom prst="rect">
            <a:avLst/>
          </a:prstGeom>
        </p:spPr>
        <p:txBody>
          <a:bodyPr spcFirstLastPara="1" wrap="square" lIns="91425" tIns="91425" rIns="91425" bIns="91425" anchor="t" anchorCtr="0">
            <a:noAutofit/>
          </a:bodyPr>
          <a:lstStyle/>
          <a:p>
            <a:pPr marL="0" marR="0" lvl="0" indent="0" algn="l">
              <a:lnSpc>
                <a:spcPct val="107000"/>
              </a:lnSpc>
              <a:spcBef>
                <a:spcPts val="0"/>
              </a:spcBef>
              <a:spcAft>
                <a:spcPts val="800"/>
              </a:spcAft>
            </a:pPr>
            <a:r>
              <a:rPr lang="en-US" sz="1800" dirty="0">
                <a:latin typeface="Sitka Small Semibold" pitchFamily="2" charset="0"/>
                <a:cs typeface="Times New Roman" panose="02020603050405020304" pitchFamily="18" charset="0"/>
              </a:rPr>
              <a:t>		</a:t>
            </a:r>
            <a:r>
              <a:rPr lang="en-US" sz="2300" dirty="0">
                <a:latin typeface="Sitka Small Semibold" pitchFamily="2" charset="0"/>
              </a:rPr>
              <a:t>Archiving IRC</a:t>
            </a:r>
            <a:r>
              <a:rPr lang="en-US" sz="2300" dirty="0">
                <a:effectLst/>
                <a:latin typeface="Sitka Small Semibold" pitchFamily="2" charset="0"/>
                <a:ea typeface="Calibri" panose="020F0502020204030204" pitchFamily="34" charset="0"/>
                <a:cs typeface="Times New Roman" panose="02020603050405020304" pitchFamily="18" charset="0"/>
              </a:rPr>
              <a:t> </a:t>
            </a:r>
          </a:p>
          <a:p>
            <a:pPr marL="0" marR="0" lvl="0" indent="0" algn="l">
              <a:lnSpc>
                <a:spcPct val="107000"/>
              </a:lnSpc>
              <a:spcBef>
                <a:spcPts val="0"/>
              </a:spcBef>
              <a:spcAft>
                <a:spcPts val="800"/>
              </a:spcAft>
            </a:pP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Mặc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dù</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có</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khả</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năng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lưu</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trữ</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mọi</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thứ</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nhưng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việc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này</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không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được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mong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đợi</a:t>
            </a:r>
            <a:r>
              <a:rPr lang="en-US" sz="1800" dirty="0">
                <a:effectLst/>
                <a:latin typeface="Sitka Small Semibold" pitchFamily="2" charset="0"/>
                <a:ea typeface="Arial" panose="020B0604020202020204" pitchFamily="34" charset="0"/>
              </a:rPr>
              <a:t> do </a:t>
            </a:r>
            <a:r>
              <a:rPr lang="en-US" sz="1800" dirty="0" err="1">
                <a:effectLst/>
                <a:latin typeface="Sitka Small Semibold" pitchFamily="2" charset="0"/>
                <a:ea typeface="Arial" panose="020B0604020202020204" pitchFamily="34" charset="0"/>
              </a:rPr>
              <a:t>cuộc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trò</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chuyện</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trên</a:t>
            </a:r>
            <a:r>
              <a:rPr lang="en-US" sz="1800" dirty="0">
                <a:effectLst/>
                <a:latin typeface="Sitka Small Semibold" pitchFamily="2" charset="0"/>
                <a:ea typeface="Arial" panose="020B0604020202020204" pitchFamily="34" charset="0"/>
              </a:rPr>
              <a:t> IRC </a:t>
            </a:r>
            <a:r>
              <a:rPr lang="en-US" sz="1800" dirty="0" err="1">
                <a:effectLst/>
                <a:latin typeface="Sitka Small Semibold" pitchFamily="2" charset="0"/>
                <a:ea typeface="Arial" panose="020B0604020202020204" pitchFamily="34" charset="0"/>
              </a:rPr>
              <a:t>thường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được</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xem</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là</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nửa</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riêng</a:t>
            </a:r>
            <a:r>
              <a:rPr lang="en-US" sz="1800" dirty="0">
                <a:effectLst/>
                <a:latin typeface="Sitka Small Semibold" pitchFamily="2" charset="0"/>
                <a:ea typeface="Arial" panose="020B0604020202020204" pitchFamily="34" charset="0"/>
              </a:rPr>
              <a:t> </a:t>
            </a:r>
            <a:r>
              <a:rPr lang="en-US" sz="1800" dirty="0" err="1">
                <a:effectLst/>
                <a:latin typeface="Sitka Small Semibold" pitchFamily="2" charset="0"/>
                <a:ea typeface="Arial" panose="020B0604020202020204" pitchFamily="34" charset="0"/>
              </a:rPr>
              <a:t>tư</a:t>
            </a:r>
            <a:r>
              <a:rPr lang="en-US" sz="1800" dirty="0">
                <a:effectLst/>
                <a:latin typeface="Sitka Small Semibold" pitchFamily="2" charset="0"/>
                <a:ea typeface="Arial" panose="020B0604020202020204" pitchFamily="34" charset="0"/>
              </a:rPr>
              <a:t>. </a:t>
            </a: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grpSp>
      <p:sp>
        <p:nvSpPr>
          <p:cNvPr id="592" name="Google Shape;592;p33"/>
          <p:cNvSpPr/>
          <p:nvPr/>
        </p:nvSpPr>
        <p:spPr>
          <a:xfrm>
            <a:off x="1646925" y="138165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Sitka Small Semibold" pitchFamily="2" charset="0"/>
              </a:endParaRPr>
            </a:p>
          </p:txBody>
        </p:sp>
      </p:grpSp>
    </p:spTree>
    <p:extLst>
      <p:ext uri="{BB962C8B-B14F-4D97-AF65-F5344CB8AC3E}">
        <p14:creationId xmlns:p14="http://schemas.microsoft.com/office/powerpoint/2010/main" val="189202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randombar(horizontal)">
                                      <p:cBhvr>
                                        <p:cTn id="12" dur="500"/>
                                        <p:tgtEl>
                                          <p:spTgt spid="576">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76">
                                            <p:txEl>
                                              <p:pRg st="1" end="1"/>
                                            </p:txEl>
                                          </p:spTgt>
                                        </p:tgtEl>
                                        <p:attrNameLst>
                                          <p:attrName>style.visibility</p:attrName>
                                        </p:attrNameLst>
                                      </p:cBhvr>
                                      <p:to>
                                        <p:strVal val="visible"/>
                                      </p:to>
                                    </p:set>
                                    <p:animEffect transition="in" filter="randombar(horizontal)">
                                      <p:cBhvr>
                                        <p:cTn id="15" dur="500"/>
                                        <p:tgtEl>
                                          <p:spTgt spid="5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57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title"/>
          </p:nvPr>
        </p:nvSpPr>
        <p:spPr>
          <a:xfrm>
            <a:off x="173265" y="166625"/>
            <a:ext cx="8797470" cy="584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latin typeface="Sitka Small Semibold" pitchFamily="2" charset="0"/>
              </a:rPr>
              <a:t>RSS Feeds</a:t>
            </a:r>
            <a:br>
              <a:rPr lang="en-US" sz="3200" b="1" kern="100" dirty="0">
                <a:effectLst/>
                <a:latin typeface="Sitka Small Semibold" pitchFamily="2" charset="0"/>
                <a:ea typeface="Calibri" panose="020F0502020204030204" pitchFamily="34" charset="0"/>
                <a:cs typeface="Times New Roman" panose="02020603050405020304" pitchFamily="18" charset="0"/>
              </a:rPr>
            </a:br>
            <a:endParaRPr sz="2000" dirty="0">
              <a:latin typeface="Sitka Small Semibold" pitchFamily="2" charset="0"/>
            </a:endParaRPr>
          </a:p>
        </p:txBody>
      </p:sp>
      <p:sp>
        <p:nvSpPr>
          <p:cNvPr id="707" name="Google Shape;707;p36"/>
          <p:cNvSpPr/>
          <p:nvPr/>
        </p:nvSpPr>
        <p:spPr>
          <a:xfrm>
            <a:off x="7109771" y="4272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8" name="Google Shape;708;p36"/>
          <p:cNvSpPr/>
          <p:nvPr/>
        </p:nvSpPr>
        <p:spPr>
          <a:xfrm>
            <a:off x="7109771" y="329464"/>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9" name="Google Shape;709;p36"/>
          <p:cNvSpPr/>
          <p:nvPr/>
        </p:nvSpPr>
        <p:spPr>
          <a:xfrm>
            <a:off x="523688" y="41279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4" name="TextBox 3">
            <a:extLst>
              <a:ext uri="{FF2B5EF4-FFF2-40B4-BE49-F238E27FC236}">
                <a16:creationId xmlns:a16="http://schemas.microsoft.com/office/drawing/2014/main" id="{E61A9DFF-CD32-8326-B7A4-31ECA7D8D7A0}"/>
              </a:ext>
            </a:extLst>
          </p:cNvPr>
          <p:cNvSpPr txBox="1"/>
          <p:nvPr/>
        </p:nvSpPr>
        <p:spPr>
          <a:xfrm>
            <a:off x="361507" y="649897"/>
            <a:ext cx="8420986" cy="1003095"/>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vi-VN" sz="1800" kern="100" dirty="0">
                <a:effectLst/>
                <a:latin typeface="Sitka Small Semibold" pitchFamily="2" charset="0"/>
                <a:ea typeface="Arial" panose="020B0604020202020204" pitchFamily="34" charset="0"/>
                <a:cs typeface="Times New Roman" panose="02020603050405020304" pitchFamily="18" charset="0"/>
              </a:rPr>
              <a:t>RSS là một công nghệ cung cấp một cơ chế tự động để cập nhật thông tin từ các trang web, blog, hoặc nguồn tin tức trực tuyến khác</a:t>
            </a:r>
            <a:r>
              <a:rPr lang="en-US" sz="1800" kern="100" dirty="0">
                <a:effectLst/>
                <a:latin typeface="Sitka Small Semibold" pitchFamily="2" charset="0"/>
                <a:ea typeface="Arial" panose="020B0604020202020204" pitchFamily="34" charset="0"/>
                <a:cs typeface="Times New Roman" panose="02020603050405020304" pitchFamily="18" charset="0"/>
              </a:rPr>
              <a:t>.</a:t>
            </a:r>
          </a:p>
          <a:p>
            <a:endParaRPr lang="en-US" dirty="0">
              <a:latin typeface="Sitka Small Semibold" pitchFamily="2" charset="0"/>
            </a:endParaRPr>
          </a:p>
        </p:txBody>
      </p:sp>
      <p:pic>
        <p:nvPicPr>
          <p:cNvPr id="2" name="Picture 1">
            <a:extLst>
              <a:ext uri="{FF2B5EF4-FFF2-40B4-BE49-F238E27FC236}">
                <a16:creationId xmlns:a16="http://schemas.microsoft.com/office/drawing/2014/main" id="{19296FBC-F40B-0F3B-9075-9A82CF209E5F}"/>
              </a:ext>
            </a:extLst>
          </p:cNvPr>
          <p:cNvPicPr>
            <a:picLocks noChangeAspect="1"/>
          </p:cNvPicPr>
          <p:nvPr/>
        </p:nvPicPr>
        <p:blipFill rotWithShape="1">
          <a:blip r:embed="rId3"/>
          <a:srcRect b="6010"/>
          <a:stretch/>
        </p:blipFill>
        <p:spPr>
          <a:xfrm>
            <a:off x="980895" y="1346791"/>
            <a:ext cx="7135291" cy="3491193"/>
          </a:xfrm>
          <a:prstGeom prst="rect">
            <a:avLst/>
          </a:prstGeom>
        </p:spPr>
      </p:pic>
    </p:spTree>
    <p:extLst>
      <p:ext uri="{BB962C8B-B14F-4D97-AF65-F5344CB8AC3E}">
        <p14:creationId xmlns:p14="http://schemas.microsoft.com/office/powerpoint/2010/main" val="1752281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553544" y="1044845"/>
            <a:ext cx="5593501" cy="528035"/>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2300" dirty="0">
                <a:latin typeface="Sitka Small Semibold" pitchFamily="2" charset="0"/>
              </a:rPr>
              <a:t>Wikis</a:t>
            </a:r>
            <a:br>
              <a:rPr lang="en-US" sz="2300" kern="100" dirty="0">
                <a:effectLst/>
                <a:latin typeface="Sitka Small Semibold" pitchFamily="2" charset="0"/>
                <a:ea typeface="Arial" panose="020B0604020202020204" pitchFamily="34" charset="0"/>
                <a:cs typeface="Times New Roman" panose="02020603050405020304" pitchFamily="18" charset="0"/>
              </a:rPr>
            </a:br>
            <a:br>
              <a:rPr lang="en-US" sz="1800" kern="100" dirty="0">
                <a:effectLst/>
                <a:latin typeface="Sitka Small Semibold" pitchFamily="2" charset="0"/>
                <a:ea typeface="Arial" panose="020B0604020202020204" pitchFamily="34" charset="0"/>
                <a:cs typeface="Times New Roman" panose="02020603050405020304" pitchFamily="18" charset="0"/>
              </a:rPr>
            </a:br>
            <a:br>
              <a:rPr lang="en-US" sz="2400" b="1" kern="100" dirty="0">
                <a:effectLst/>
                <a:latin typeface="Sitka Small Semibold" pitchFamily="2" charset="0"/>
                <a:ea typeface="Calibri" panose="020F0502020204030204" pitchFamily="34" charset="0"/>
                <a:cs typeface="Times New Roman" panose="02020603050405020304" pitchFamily="18" charset="0"/>
              </a:rPr>
            </a:br>
            <a:endParaRPr lang="en-US" sz="20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874272" y="1469969"/>
            <a:ext cx="6859768" cy="2560433"/>
          </a:xfrm>
          <a:prstGeom prst="rect">
            <a:avLst/>
          </a:prstGeom>
        </p:spPr>
        <p:txBody>
          <a:bodyPr spcFirstLastPara="1" wrap="square" lIns="91425" tIns="91425" rIns="91425" bIns="91425" anchor="t" anchorCtr="0">
            <a:noAutofit/>
          </a:bodyPr>
          <a:lstStyle/>
          <a:p>
            <a:pPr lvl="0" algn="just"/>
            <a:r>
              <a:rPr lang="en-US" sz="1800" dirty="0">
                <a:latin typeface="Sitka Small Semibold" pitchFamily="2" charset="0"/>
              </a:rPr>
              <a:t>		</a:t>
            </a:r>
            <a:r>
              <a:rPr lang="vi-VN" sz="1800" dirty="0">
                <a:latin typeface="Sitka Small Semibold" pitchFamily="2" charset="0"/>
              </a:rPr>
              <a:t>Wiki là một trang web cho phép mọi người đọc</a:t>
            </a:r>
            <a:r>
              <a:rPr lang="en-US" sz="1800" dirty="0">
                <a:latin typeface="Sitka Small Semibold" pitchFamily="2" charset="0"/>
              </a:rPr>
              <a:t>,</a:t>
            </a:r>
            <a:r>
              <a:rPr lang="vi-VN" sz="1800" dirty="0">
                <a:latin typeface="Sitka Small Semibold" pitchFamily="2" charset="0"/>
              </a:rPr>
              <a:t> chỉnh sửa hoặc mở rộng nội dung của nó</a:t>
            </a:r>
            <a:r>
              <a:rPr lang="en-US" sz="1800" dirty="0">
                <a:latin typeface="Sitka Small Semibold" pitchFamily="2" charset="0"/>
              </a:rPr>
              <a:t>.</a:t>
            </a:r>
          </a:p>
          <a:p>
            <a:pPr lvl="0" algn="just"/>
            <a:endParaRPr lang="en-US" sz="1800" dirty="0">
              <a:latin typeface="Sitka Small Semibold" pitchFamily="2" charset="0"/>
            </a:endParaRPr>
          </a:p>
          <a:p>
            <a:pPr lvl="0" algn="just"/>
            <a:r>
              <a:rPr lang="en-US" sz="1800" dirty="0">
                <a:latin typeface="Sitka Small Semibold" pitchFamily="2" charset="0"/>
              </a:rPr>
              <a:t>		</a:t>
            </a:r>
            <a:r>
              <a:rPr lang="vi-VN" sz="1800" dirty="0">
                <a:latin typeface="Sitka Small Semibold" pitchFamily="2" charset="0"/>
              </a:rPr>
              <a:t>Wiki chưa phải là tiêu chuẩn cho các dự án mã nguồn mở, nhưng có khả năng sẽ trở thành như vậy trong tương lai.</a:t>
            </a:r>
            <a:endParaRPr lang="en-US" sz="1800" dirty="0">
              <a:latin typeface="Sitka Small Semibold" pitchFamily="2" charset="0"/>
            </a:endParaRPr>
          </a:p>
          <a:p>
            <a:pPr lvl="0" algn="just"/>
            <a:endParaRPr lang="en-US" sz="1800" dirty="0">
              <a:latin typeface="Sitka Small Semibold" pitchFamily="2" charset="0"/>
            </a:endParaRPr>
          </a:p>
          <a:p>
            <a:pPr algn="just"/>
            <a:r>
              <a:rPr lang="en-US" sz="1800" dirty="0">
                <a:latin typeface="Sitka Small Semibold" pitchFamily="2" charset="0"/>
              </a:rPr>
              <a:t>		</a:t>
            </a:r>
            <a:r>
              <a:rPr lang="vi-VN" sz="1800" dirty="0">
                <a:latin typeface="Sitka Small Semibold" pitchFamily="2" charset="0"/>
              </a:rPr>
              <a:t>Một số vấn đề thường gặp</a:t>
            </a:r>
            <a:r>
              <a:rPr lang="en-US" sz="1800" dirty="0">
                <a:latin typeface="Sitka Small Semibold" pitchFamily="2" charset="0"/>
              </a:rPr>
              <a:t> </a:t>
            </a:r>
            <a:r>
              <a:rPr lang="en-US" sz="1800" dirty="0" err="1">
                <a:latin typeface="Sitka Small Semibold" pitchFamily="2" charset="0"/>
              </a:rPr>
              <a:t>như</a:t>
            </a:r>
            <a:r>
              <a:rPr lang="vi-VN" sz="1800" dirty="0">
                <a:latin typeface="Sitka Small Semibold" pitchFamily="2" charset="0"/>
              </a:rPr>
              <a:t> sự trùng lặp thông tin, mục tiêu khán giả không nhất quán</a:t>
            </a:r>
            <a:r>
              <a:rPr lang="en-US" sz="1800" dirty="0">
                <a:latin typeface="Sitka Small Semibold" pitchFamily="2" charset="0"/>
              </a:rPr>
              <a:t>, </a:t>
            </a:r>
            <a:r>
              <a:rPr lang="en-US" sz="1800" dirty="0" err="1">
                <a:latin typeface="Sitka Small Semibold" pitchFamily="2" charset="0"/>
              </a:rPr>
              <a:t>thông</a:t>
            </a:r>
            <a:r>
              <a:rPr lang="en-US" sz="1800" dirty="0">
                <a:latin typeface="Sitka Small Semibold" pitchFamily="2" charset="0"/>
              </a:rPr>
              <a:t> tin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chính</a:t>
            </a:r>
            <a:r>
              <a:rPr lang="en-US" sz="1800" dirty="0">
                <a:latin typeface="Sitka Small Semibold" pitchFamily="2" charset="0"/>
              </a:rPr>
              <a:t> </a:t>
            </a:r>
            <a:r>
              <a:rPr lang="en-US" sz="1800" dirty="0" err="1">
                <a:latin typeface="Sitka Small Semibold" pitchFamily="2" charset="0"/>
              </a:rPr>
              <a:t>xác</a:t>
            </a:r>
            <a:r>
              <a:rPr lang="en-US" sz="1800" dirty="0">
                <a:latin typeface="Sitka Small Semibold" pitchFamily="2" charset="0"/>
              </a:rPr>
              <a:t>. </a:t>
            </a:r>
            <a:endParaRPr lang="en-US" sz="18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39837" y="1228263"/>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extLst>
      <p:ext uri="{BB962C8B-B14F-4D97-AF65-F5344CB8AC3E}">
        <p14:creationId xmlns:p14="http://schemas.microsoft.com/office/powerpoint/2010/main" val="413176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76">
                                            <p:txEl>
                                              <p:pRg st="0" end="0"/>
                                            </p:txEl>
                                          </p:spTgt>
                                        </p:tgtEl>
                                        <p:attrNameLst>
                                          <p:attrName>style.visibility</p:attrName>
                                        </p:attrNameLst>
                                      </p:cBhvr>
                                      <p:to>
                                        <p:strVal val="visible"/>
                                      </p:to>
                                    </p:set>
                                    <p:animEffect transition="in" filter="randombar(horizontal)">
                                      <p:cBhvr>
                                        <p:cTn id="10" dur="500"/>
                                        <p:tgtEl>
                                          <p:spTgt spid="576">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76">
                                            <p:txEl>
                                              <p:pRg st="2" end="2"/>
                                            </p:txEl>
                                          </p:spTgt>
                                        </p:tgtEl>
                                        <p:attrNameLst>
                                          <p:attrName>style.visibility</p:attrName>
                                        </p:attrNameLst>
                                      </p:cBhvr>
                                      <p:to>
                                        <p:strVal val="visible"/>
                                      </p:to>
                                    </p:set>
                                    <p:animEffect transition="in" filter="randombar(horizontal)">
                                      <p:cBhvr>
                                        <p:cTn id="13" dur="500"/>
                                        <p:tgtEl>
                                          <p:spTgt spid="576">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576">
                                            <p:txEl>
                                              <p:pRg st="4" end="4"/>
                                            </p:txEl>
                                          </p:spTgt>
                                        </p:tgtEl>
                                        <p:attrNameLst>
                                          <p:attrName>style.visibility</p:attrName>
                                        </p:attrNameLst>
                                      </p:cBhvr>
                                      <p:to>
                                        <p:strVal val="visible"/>
                                      </p:to>
                                    </p:set>
                                    <p:animEffect transition="in" filter="randombar(horizontal)">
                                      <p:cBhvr>
                                        <p:cTn id="16" dur="500"/>
                                        <p:tgtEl>
                                          <p:spTgt spid="5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57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553544" y="1044845"/>
            <a:ext cx="5593501" cy="528035"/>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n-US" sz="2300" dirty="0" err="1">
                <a:latin typeface="Sitka Small Semibold" pitchFamily="2" charset="0"/>
              </a:rPr>
              <a:t>WebSite</a:t>
            </a:r>
            <a:br>
              <a:rPr lang="en-US" sz="2300" kern="100" dirty="0">
                <a:effectLst/>
                <a:latin typeface="Sitka Small Semibold" pitchFamily="2" charset="0"/>
                <a:ea typeface="Arial" panose="020B0604020202020204" pitchFamily="34" charset="0"/>
                <a:cs typeface="Times New Roman" panose="02020603050405020304" pitchFamily="18" charset="0"/>
              </a:rPr>
            </a:b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090218" y="1432408"/>
            <a:ext cx="6500238" cy="1866471"/>
          </a:xfrm>
          <a:prstGeom prst="rect">
            <a:avLst/>
          </a:prstGeom>
        </p:spPr>
        <p:txBody>
          <a:bodyPr spcFirstLastPara="1" wrap="square" lIns="91425" tIns="91425" rIns="91425" bIns="91425" anchor="t" anchorCtr="0">
            <a:noAutofit/>
          </a:bodyPr>
          <a:lstStyle/>
          <a:p>
            <a:pPr algn="just">
              <a:lnSpc>
                <a:spcPct val="150000"/>
              </a:lnSpc>
            </a:pPr>
            <a:r>
              <a:rPr lang="en-US" sz="1800" dirty="0">
                <a:latin typeface="Sitka Small Semibold" pitchFamily="2" charset="0"/>
              </a:rPr>
              <a:t>		</a:t>
            </a:r>
            <a:r>
              <a:rPr lang="en-US" sz="1800" dirty="0" err="1">
                <a:latin typeface="Sitka Small Semibold" pitchFamily="2" charset="0"/>
              </a:rPr>
              <a:t>Việc</a:t>
            </a:r>
            <a:r>
              <a:rPr lang="en-US" sz="1800" dirty="0">
                <a:latin typeface="Sitka Small Semibold" pitchFamily="2" charset="0"/>
              </a:rPr>
              <a:t> </a:t>
            </a:r>
            <a:r>
              <a:rPr lang="en-US" sz="1800" dirty="0" err="1">
                <a:latin typeface="Sitka Small Semibold" pitchFamily="2" charset="0"/>
              </a:rPr>
              <a:t>thiết</a:t>
            </a:r>
            <a:r>
              <a:rPr lang="en-US" sz="1800" dirty="0">
                <a:latin typeface="Sitka Small Semibold" pitchFamily="2" charset="0"/>
              </a:rPr>
              <a:t> </a:t>
            </a:r>
            <a:r>
              <a:rPr lang="en-US" sz="1800" dirty="0" err="1">
                <a:latin typeface="Sitka Small Semibold" pitchFamily="2" charset="0"/>
              </a:rPr>
              <a:t>lập</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dự</a:t>
            </a:r>
            <a:r>
              <a:rPr lang="en-US" sz="1800" dirty="0">
                <a:latin typeface="Sitka Small Semibold" pitchFamily="2" charset="0"/>
              </a:rPr>
              <a:t> </a:t>
            </a:r>
            <a:r>
              <a:rPr lang="en-US" sz="1800" dirty="0" err="1">
                <a:latin typeface="Sitka Small Semibold" pitchFamily="2" charset="0"/>
              </a:rPr>
              <a:t>án</a:t>
            </a:r>
            <a:r>
              <a:rPr lang="en-US" sz="1800" dirty="0">
                <a:latin typeface="Sitka Small Semibold" pitchFamily="2" charset="0"/>
              </a:rPr>
              <a:t> </a:t>
            </a:r>
            <a:r>
              <a:rPr lang="en-US" sz="1800" dirty="0" err="1">
                <a:latin typeface="Sitka Small Semibold" pitchFamily="2" charset="0"/>
              </a:rPr>
              <a:t>từ</a:t>
            </a:r>
            <a:r>
              <a:rPr lang="en-US" sz="1800" dirty="0">
                <a:latin typeface="Sitka Small Semibold" pitchFamily="2" charset="0"/>
              </a:rPr>
              <a:t> </a:t>
            </a:r>
            <a:r>
              <a:rPr lang="en-US" sz="1800" dirty="0" err="1">
                <a:latin typeface="Sitka Small Semibold" pitchFamily="2" charset="0"/>
              </a:rPr>
              <a:t>góc</a:t>
            </a:r>
            <a:r>
              <a:rPr lang="en-US" sz="1800" dirty="0">
                <a:latin typeface="Sitka Small Semibold" pitchFamily="2" charset="0"/>
              </a:rPr>
              <a:t> </a:t>
            </a:r>
            <a:r>
              <a:rPr lang="en-US" sz="1800" dirty="0" err="1">
                <a:latin typeface="Sitka Small Semibold" pitchFamily="2" charset="0"/>
              </a:rPr>
              <a:t>độ</a:t>
            </a:r>
            <a:r>
              <a:rPr lang="en-US" sz="1800" dirty="0">
                <a:latin typeface="Sitka Small Semibold" pitchFamily="2" charset="0"/>
              </a:rPr>
              <a:t> </a:t>
            </a:r>
            <a:r>
              <a:rPr lang="en-US" sz="1800" dirty="0" err="1">
                <a:latin typeface="Sitka Small Semibold" pitchFamily="2" charset="0"/>
              </a:rPr>
              <a:t>kỹ</a:t>
            </a:r>
            <a:r>
              <a:rPr lang="en-US" sz="1800" dirty="0">
                <a:latin typeface="Sitka Small Semibold" pitchFamily="2" charset="0"/>
              </a:rPr>
              <a:t> </a:t>
            </a:r>
            <a:r>
              <a:rPr lang="en-US" sz="1800" dirty="0" err="1">
                <a:latin typeface="Sitka Small Semibold" pitchFamily="2" charset="0"/>
              </a:rPr>
              <a:t>thuật</a:t>
            </a:r>
            <a:r>
              <a:rPr lang="en-US" sz="1800" dirty="0">
                <a:latin typeface="Sitka Small Semibold" pitchFamily="2" charset="0"/>
              </a:rPr>
              <a:t> </a:t>
            </a:r>
            <a:r>
              <a:rPr lang="en-US" sz="1800" dirty="0" err="1">
                <a:latin typeface="Sitka Small Semibold" pitchFamily="2" charset="0"/>
              </a:rPr>
              <a:t>thì</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phức</a:t>
            </a:r>
            <a:r>
              <a:rPr lang="en-US" sz="1800" dirty="0">
                <a:latin typeface="Sitka Small Semibold" pitchFamily="2" charset="0"/>
              </a:rPr>
              <a:t> </a:t>
            </a:r>
            <a:r>
              <a:rPr lang="en-US" sz="1800" dirty="0" err="1">
                <a:latin typeface="Sitka Small Semibold" pitchFamily="2" charset="0"/>
              </a:rPr>
              <a:t>tạp</a:t>
            </a:r>
            <a:r>
              <a:rPr lang="en-US" sz="1800" dirty="0">
                <a:latin typeface="Sitka Small Semibold" pitchFamily="2" charset="0"/>
              </a:rPr>
              <a:t>. </a:t>
            </a:r>
            <a:r>
              <a:rPr lang="en-US" sz="1800" dirty="0" err="1">
                <a:latin typeface="Sitka Small Semibold" pitchFamily="2" charset="0"/>
              </a:rPr>
              <a:t>Nếu</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kiến</a:t>
            </a:r>
            <a:r>
              <a:rPr lang="en-US" sz="1800" dirty="0">
                <a:latin typeface="Sitka Small Semibold" pitchFamily="2" charset="0"/>
              </a:rPr>
              <a:t> </a:t>
            </a:r>
            <a:r>
              <a:rPr lang="en-US" sz="1800" dirty="0" err="1">
                <a:latin typeface="Sitka Small Semibold" pitchFamily="2" charset="0"/>
              </a:rPr>
              <a:t>thức</a:t>
            </a:r>
            <a:r>
              <a:rPr lang="en-US" sz="1800" dirty="0">
                <a:latin typeface="Sitka Small Semibold" pitchFamily="2" charset="0"/>
              </a:rPr>
              <a:t>, </a:t>
            </a:r>
            <a:r>
              <a:rPr lang="en-US" sz="1800" dirty="0" err="1">
                <a:latin typeface="Sitka Small Semibold" pitchFamily="2" charset="0"/>
              </a:rPr>
              <a:t>việc</a:t>
            </a:r>
            <a:r>
              <a:rPr lang="en-US" sz="1800" dirty="0">
                <a:latin typeface="Sitka Small Semibold" pitchFamily="2" charset="0"/>
              </a:rPr>
              <a:t> </a:t>
            </a:r>
            <a:r>
              <a:rPr lang="en-US" sz="1800" dirty="0" err="1">
                <a:latin typeface="Sitka Small Semibold" pitchFamily="2" charset="0"/>
              </a:rPr>
              <a:t>tìm</a:t>
            </a:r>
            <a:r>
              <a:rPr lang="en-US" sz="1800" dirty="0">
                <a:latin typeface="Sitka Small Semibold" pitchFamily="2" charset="0"/>
              </a:rPr>
              <a:t> </a:t>
            </a:r>
            <a:r>
              <a:rPr lang="en-US" sz="1800" dirty="0" err="1">
                <a:latin typeface="Sitka Small Semibold" pitchFamily="2" charset="0"/>
              </a:rPr>
              <a:t>kiếm</a:t>
            </a:r>
            <a:r>
              <a:rPr lang="en-US" sz="1800" dirty="0">
                <a:latin typeface="Sitka Small Semibold" pitchFamily="2" charset="0"/>
              </a:rPr>
              <a:t>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giúp</a:t>
            </a:r>
            <a:r>
              <a:rPr lang="en-US" sz="1800" dirty="0">
                <a:latin typeface="Sitka Small Semibold" pitchFamily="2" charset="0"/>
              </a:rPr>
              <a:t> </a:t>
            </a:r>
            <a:r>
              <a:rPr lang="en-US" sz="1800" dirty="0" err="1">
                <a:latin typeface="Sitka Small Semibold" pitchFamily="2" charset="0"/>
              </a:rPr>
              <a:t>đỡ</a:t>
            </a:r>
            <a:r>
              <a:rPr lang="en-US" sz="1800" dirty="0">
                <a:latin typeface="Sitka Small Semibold" pitchFamily="2" charset="0"/>
              </a:rPr>
              <a:t> </a:t>
            </a:r>
            <a:r>
              <a:rPr lang="en-US" sz="1800" dirty="0" err="1">
                <a:latin typeface="Sitka Small Semibold" pitchFamily="2" charset="0"/>
              </a:rPr>
              <a:t>từ</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kinh</a:t>
            </a:r>
            <a:r>
              <a:rPr lang="en-US" sz="1800" dirty="0">
                <a:latin typeface="Sitka Small Semibold" pitchFamily="2" charset="0"/>
              </a:rPr>
              <a:t> </a:t>
            </a:r>
            <a:r>
              <a:rPr lang="en-US" sz="1800" dirty="0" err="1">
                <a:latin typeface="Sitka Small Semibold" pitchFamily="2" charset="0"/>
              </a:rPr>
              <a:t>nghiệm</a:t>
            </a: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lựa</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 </a:t>
            </a:r>
            <a:r>
              <a:rPr lang="en-US" sz="1800" dirty="0" err="1">
                <a:latin typeface="Sitka Small Semibold" pitchFamily="2" charset="0"/>
              </a:rPr>
              <a:t>nhưng</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tiết</a:t>
            </a:r>
            <a:r>
              <a:rPr lang="en-US" sz="1800" dirty="0">
                <a:latin typeface="Sitka Small Semibold" pitchFamily="2" charset="0"/>
              </a:rPr>
              <a:t> </a:t>
            </a:r>
            <a:r>
              <a:rPr lang="en-US" sz="1800" dirty="0" err="1">
                <a:latin typeface="Sitka Small Semibold" pitchFamily="2" charset="0"/>
              </a:rPr>
              <a:t>kiệm</a:t>
            </a:r>
            <a:r>
              <a:rPr lang="en-US" sz="1800" dirty="0">
                <a:latin typeface="Sitka Small Semibold" pitchFamily="2" charset="0"/>
              </a:rPr>
              <a:t> </a:t>
            </a:r>
            <a:r>
              <a:rPr lang="en-US" sz="1800" dirty="0" err="1">
                <a:latin typeface="Sitka Small Semibold" pitchFamily="2" charset="0"/>
              </a:rPr>
              <a:t>thời</a:t>
            </a:r>
            <a:r>
              <a:rPr lang="en-US" sz="1800" dirty="0">
                <a:latin typeface="Sitka Small Semibold" pitchFamily="2" charset="0"/>
              </a:rPr>
              <a:t> </a:t>
            </a:r>
            <a:r>
              <a:rPr lang="en-US" sz="1800" dirty="0" err="1">
                <a:latin typeface="Sitka Small Semibold" pitchFamily="2" charset="0"/>
              </a:rPr>
              <a:t>gian</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công</a:t>
            </a:r>
            <a:r>
              <a:rPr lang="en-US" sz="1800" dirty="0">
                <a:latin typeface="Sitka Small Semibold" pitchFamily="2" charset="0"/>
              </a:rPr>
              <a:t> </a:t>
            </a:r>
            <a:r>
              <a:rPr lang="en-US" sz="1800" dirty="0" err="1">
                <a:latin typeface="Sitka Small Semibold" pitchFamily="2" charset="0"/>
              </a:rPr>
              <a:t>sức</a:t>
            </a:r>
            <a:r>
              <a:rPr lang="en-US" sz="1800" dirty="0">
                <a:latin typeface="Sitka Small Semibold" pitchFamily="2" charset="0"/>
              </a:rPr>
              <a:t>, </a:t>
            </a:r>
            <a:r>
              <a:rPr lang="en-US" sz="1800" dirty="0" err="1">
                <a:latin typeface="Sitka Small Semibold" pitchFamily="2" charset="0"/>
              </a:rPr>
              <a:t>nhiều</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 </a:t>
            </a:r>
            <a:r>
              <a:rPr lang="en-US" sz="1800" dirty="0" err="1">
                <a:latin typeface="Sitka Small Semibold" pitchFamily="2" charset="0"/>
              </a:rPr>
              <a:t>sử</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hosting </a:t>
            </a:r>
            <a:r>
              <a:rPr lang="en-US" sz="1800" dirty="0" err="1">
                <a:latin typeface="Sitka Small Semibold" pitchFamily="2" charset="0"/>
              </a:rPr>
              <a:t>đã</a:t>
            </a:r>
            <a:r>
              <a:rPr lang="en-US" sz="1800" dirty="0">
                <a:latin typeface="Sitka Small Semibold" pitchFamily="2" charset="0"/>
              </a:rPr>
              <a:t> </a:t>
            </a:r>
            <a:r>
              <a:rPr lang="en-US" sz="1800" dirty="0" err="1">
                <a:latin typeface="Sitka Small Semibold" pitchFamily="2" charset="0"/>
              </a:rPr>
              <a:t>được</a:t>
            </a:r>
            <a:r>
              <a:rPr lang="en-US" sz="1800" dirty="0">
                <a:latin typeface="Sitka Small Semibold" pitchFamily="2" charset="0"/>
              </a:rPr>
              <a:t> </a:t>
            </a:r>
            <a:r>
              <a:rPr lang="en-US" sz="1800" dirty="0" err="1">
                <a:latin typeface="Sitka Small Semibold" pitchFamily="2" charset="0"/>
              </a:rPr>
              <a:t>chuẩn</a:t>
            </a:r>
            <a:r>
              <a:rPr lang="en-US" sz="1800" dirty="0">
                <a:latin typeface="Sitka Small Semibold" pitchFamily="2" charset="0"/>
              </a:rPr>
              <a:t> </a:t>
            </a:r>
            <a:r>
              <a:rPr lang="en-US" sz="1800" dirty="0" err="1">
                <a:latin typeface="Sitka Small Semibold" pitchFamily="2" charset="0"/>
              </a:rPr>
              <a:t>bị</a:t>
            </a:r>
            <a:r>
              <a:rPr lang="en-US" sz="1800" dirty="0">
                <a:latin typeface="Sitka Small Semibold" pitchFamily="2" charset="0"/>
              </a:rPr>
              <a:t> </a:t>
            </a:r>
            <a:r>
              <a:rPr lang="en-US" sz="1800" dirty="0" err="1">
                <a:latin typeface="Sitka Small Semibold" pitchFamily="2" charset="0"/>
              </a:rPr>
              <a:t>sẵn</a:t>
            </a:r>
            <a:r>
              <a:rPr lang="en-US" sz="1800" dirty="0">
                <a:latin typeface="Sitka Small Semibold" pitchFamily="2" charset="0"/>
              </a:rPr>
              <a:t>.</a:t>
            </a:r>
          </a:p>
        </p:txBody>
      </p:sp>
      <p:grpSp>
        <p:nvGrpSpPr>
          <p:cNvPr id="577" name="Google Shape;577;p33"/>
          <p:cNvGrpSpPr/>
          <p:nvPr/>
        </p:nvGrpSpPr>
        <p:grpSpPr>
          <a:xfrm>
            <a:off x="463651" y="1220603"/>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63651" y="1906497"/>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63651" y="445094"/>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39837" y="1228263"/>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180468" y="433799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48128" y="4189346"/>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04600" y="4046486"/>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extLst>
      <p:ext uri="{BB962C8B-B14F-4D97-AF65-F5344CB8AC3E}">
        <p14:creationId xmlns:p14="http://schemas.microsoft.com/office/powerpoint/2010/main" val="84700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76">
                                            <p:txEl>
                                              <p:pRg st="0" end="0"/>
                                            </p:txEl>
                                          </p:spTgt>
                                        </p:tgtEl>
                                        <p:attrNameLst>
                                          <p:attrName>style.visibility</p:attrName>
                                        </p:attrNameLst>
                                      </p:cBhvr>
                                      <p:to>
                                        <p:strVal val="visible"/>
                                      </p:to>
                                    </p:set>
                                    <p:animEffect transition="in" filter="randombar(horizontal)">
                                      <p:cBhvr>
                                        <p:cTn id="10" dur="500"/>
                                        <p:tgtEl>
                                          <p:spTgt spid="5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57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588986" y="1016491"/>
            <a:ext cx="5593501" cy="528035"/>
          </a:xfrm>
          <a:prstGeom prst="rect">
            <a:avLst/>
          </a:prstGeom>
        </p:spPr>
        <p:txBody>
          <a:bodyPr spcFirstLastPara="1" wrap="square" lIns="91425" tIns="91425" rIns="91425" bIns="91425" anchor="t" anchorCtr="0">
            <a:noAutofit/>
          </a:bodyPr>
          <a:lstStyle/>
          <a:p>
            <a:pPr>
              <a:lnSpc>
                <a:spcPct val="107000"/>
              </a:lnSpc>
              <a:spcAft>
                <a:spcPts val="800"/>
              </a:spcAft>
            </a:pPr>
            <a:r>
              <a:rPr lang="en-US" sz="2300" dirty="0">
                <a:latin typeface="Sitka Small Semibold" pitchFamily="2" charset="0"/>
              </a:rPr>
              <a:t>Canned Hosting</a:t>
            </a:r>
            <a:br>
              <a:rPr lang="en-US" sz="2300" kern="100" dirty="0">
                <a:effectLst/>
                <a:latin typeface="Sitka Small Semibold" pitchFamily="2" charset="0"/>
                <a:ea typeface="Arial" panose="020B0604020202020204" pitchFamily="34" charset="0"/>
                <a:cs typeface="Times New Roman" panose="02020603050405020304" pitchFamily="18" charset="0"/>
              </a:rPr>
            </a:b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sp>
        <p:nvSpPr>
          <p:cNvPr id="576" name="Google Shape;576;p33"/>
          <p:cNvSpPr txBox="1">
            <a:spLocks noGrp="1"/>
          </p:cNvSpPr>
          <p:nvPr>
            <p:ph type="subTitle" idx="1"/>
          </p:nvPr>
        </p:nvSpPr>
        <p:spPr>
          <a:xfrm>
            <a:off x="1329120" y="1367202"/>
            <a:ext cx="6500238" cy="1083964"/>
          </a:xfrm>
          <a:prstGeom prst="rect">
            <a:avLst/>
          </a:prstGeom>
        </p:spPr>
        <p:txBody>
          <a:bodyPr spcFirstLastPara="1" wrap="square" lIns="91425" tIns="91425" rIns="91425" bIns="91425" anchor="t" anchorCtr="0">
            <a:noAutofit/>
          </a:bodyPr>
          <a:lstStyle/>
          <a:p>
            <a:pPr algn="just"/>
            <a:r>
              <a:rPr lang="en-US" sz="1800" dirty="0">
                <a:latin typeface="Sitka Small Semibold" pitchFamily="2" charset="0"/>
              </a:rPr>
              <a:t>		 </a:t>
            </a:r>
            <a:r>
              <a:rPr lang="en-US" sz="1800" dirty="0" err="1">
                <a:latin typeface="Sitka Small Semibold" pitchFamily="2" charset="0"/>
              </a:rPr>
              <a:t>Ưu</a:t>
            </a:r>
            <a:r>
              <a:rPr lang="en-US" sz="1800" dirty="0">
                <a:latin typeface="Sitka Small Semibold" pitchFamily="2" charset="0"/>
              </a:rPr>
              <a:t> </a:t>
            </a:r>
            <a:r>
              <a:rPr lang="en-US" sz="1800" dirty="0" err="1">
                <a:latin typeface="Sitka Small Semibold" pitchFamily="2" charset="0"/>
              </a:rPr>
              <a:t>điểm</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Công</a:t>
            </a:r>
            <a:r>
              <a:rPr lang="en-US" sz="1800" dirty="0">
                <a:latin typeface="Sitka Small Semibold" pitchFamily="2" charset="0"/>
              </a:rPr>
              <a:t> </a:t>
            </a:r>
            <a:r>
              <a:rPr lang="en-US" sz="1800" dirty="0" err="1">
                <a:latin typeface="Sitka Small Semibold" pitchFamily="2" charset="0"/>
              </a:rPr>
              <a:t>suất</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băng</a:t>
            </a:r>
            <a:r>
              <a:rPr lang="en-US" sz="1800" dirty="0">
                <a:latin typeface="Sitka Small Semibold" pitchFamily="2" charset="0"/>
              </a:rPr>
              <a:t> </a:t>
            </a:r>
            <a:r>
              <a:rPr lang="en-US" sz="1800" dirty="0" err="1">
                <a:latin typeface="Sitka Small Semibold" pitchFamily="2" charset="0"/>
              </a:rPr>
              <a:t>thông</a:t>
            </a:r>
            <a:r>
              <a:rPr lang="en-US" sz="1800" dirty="0">
                <a:latin typeface="Sitka Small Semibold" pitchFamily="2" charset="0"/>
              </a:rPr>
              <a:t> </a:t>
            </a:r>
            <a:r>
              <a:rPr lang="en-US" sz="1800" dirty="0" err="1">
                <a:latin typeface="Sitka Small Semibold" pitchFamily="2" charset="0"/>
              </a:rPr>
              <a:t>máy</a:t>
            </a:r>
            <a:r>
              <a:rPr lang="en-US" sz="1800" dirty="0">
                <a:latin typeface="Sitka Small Semibold" pitchFamily="2" charset="0"/>
              </a:rPr>
              <a:t> </a:t>
            </a:r>
            <a:r>
              <a:rPr lang="en-US" sz="1800" dirty="0" err="1">
                <a:latin typeface="Sitka Small Semibold" pitchFamily="2" charset="0"/>
              </a:rPr>
              <a:t>chủ</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đơn</a:t>
            </a:r>
            <a:r>
              <a:rPr lang="en-US" sz="1800" dirty="0">
                <a:latin typeface="Sitka Small Semibold" pitchFamily="2" charset="0"/>
              </a:rPr>
              <a:t> </a:t>
            </a:r>
            <a:r>
              <a:rPr lang="en-US" sz="1800" dirty="0" err="1">
                <a:latin typeface="Sitka Small Semibold" pitchFamily="2" charset="0"/>
              </a:rPr>
              <a:t>giản</a:t>
            </a:r>
            <a:r>
              <a:rPr lang="en-US" sz="1800" dirty="0">
                <a:latin typeface="Sitka Small Semibold" pitchFamily="2" charset="0"/>
              </a:rPr>
              <a:t>.</a:t>
            </a:r>
          </a:p>
          <a:p>
            <a:pPr algn="just"/>
            <a:r>
              <a:rPr lang="en-US" sz="1800" dirty="0">
                <a:latin typeface="Sitka Small Semibold" pitchFamily="2" charset="0"/>
              </a:rPr>
              <a:t> 		</a:t>
            </a:r>
          </a:p>
        </p:txBody>
      </p:sp>
      <p:grpSp>
        <p:nvGrpSpPr>
          <p:cNvPr id="577" name="Google Shape;577;p33"/>
          <p:cNvGrpSpPr/>
          <p:nvPr/>
        </p:nvGrpSpPr>
        <p:grpSpPr>
          <a:xfrm>
            <a:off x="499093" y="1192249"/>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99093" y="1878143"/>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99093" y="416740"/>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75279" y="119990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215910" y="43096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83570" y="416099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40042" y="4018132"/>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2" name="TextBox 1">
            <a:extLst>
              <a:ext uri="{FF2B5EF4-FFF2-40B4-BE49-F238E27FC236}">
                <a16:creationId xmlns:a16="http://schemas.microsoft.com/office/drawing/2014/main" id="{970AA365-3486-6230-EE17-85040A55CDF8}"/>
              </a:ext>
            </a:extLst>
          </p:cNvPr>
          <p:cNvSpPr txBox="1"/>
          <p:nvPr/>
        </p:nvSpPr>
        <p:spPr>
          <a:xfrm>
            <a:off x="1388169" y="2401458"/>
            <a:ext cx="6217653" cy="2031325"/>
          </a:xfrm>
          <a:prstGeom prst="rect">
            <a:avLst/>
          </a:prstGeom>
          <a:noFill/>
        </p:spPr>
        <p:txBody>
          <a:bodyPr wrap="square" rtlCol="0">
            <a:spAutoFit/>
          </a:bodyPr>
          <a:lstStyle/>
          <a:p>
            <a:pPr algn="just"/>
            <a:r>
              <a:rPr lang="en-US" sz="1800" dirty="0">
                <a:latin typeface="Sitka Small Semibold" pitchFamily="2" charset="0"/>
              </a:rPr>
              <a:t>	</a:t>
            </a:r>
            <a:r>
              <a:rPr lang="en-US" sz="1800" dirty="0" err="1">
                <a:latin typeface="Sitka Small Semibold" pitchFamily="2" charset="0"/>
              </a:rPr>
              <a:t>Nhược</a:t>
            </a:r>
            <a:r>
              <a:rPr lang="en-US" sz="1800" dirty="0">
                <a:latin typeface="Sitka Small Semibold" pitchFamily="2" charset="0"/>
              </a:rPr>
              <a:t> </a:t>
            </a:r>
            <a:r>
              <a:rPr lang="en-US" sz="1800" dirty="0" err="1">
                <a:latin typeface="Sitka Small Semibold" pitchFamily="2" charset="0"/>
              </a:rPr>
              <a:t>điểm</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Giới</a:t>
            </a:r>
            <a:r>
              <a:rPr lang="en-US" sz="1800" dirty="0">
                <a:latin typeface="Sitka Small Semibold" pitchFamily="2" charset="0"/>
              </a:rPr>
              <a:t> </a:t>
            </a:r>
            <a:r>
              <a:rPr lang="en-US" sz="1800" dirty="0" err="1">
                <a:latin typeface="Sitka Small Semibold" pitchFamily="2" charset="0"/>
              </a:rPr>
              <a:t>hạn</a:t>
            </a:r>
            <a:r>
              <a:rPr lang="en-US" sz="1800" dirty="0">
                <a:latin typeface="Sitka Small Semibold" pitchFamily="2" charset="0"/>
              </a:rPr>
              <a:t>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lựa</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Kiểm</a:t>
            </a:r>
            <a:r>
              <a:rPr lang="en-US" sz="1800" dirty="0">
                <a:latin typeface="Sitka Small Semibold" pitchFamily="2" charset="0"/>
              </a:rPr>
              <a:t> </a:t>
            </a:r>
            <a:r>
              <a:rPr lang="en-US" sz="1800" dirty="0" err="1">
                <a:latin typeface="Sitka Small Semibold" pitchFamily="2" charset="0"/>
              </a:rPr>
              <a:t>soát</a:t>
            </a:r>
            <a:r>
              <a:rPr lang="en-US" sz="1800" dirty="0">
                <a:latin typeface="Sitka Small Semibold" pitchFamily="2" charset="0"/>
              </a:rPr>
              <a:t> </a:t>
            </a:r>
            <a:r>
              <a:rPr lang="en-US" sz="1800" dirty="0" err="1">
                <a:latin typeface="Sitka Small Semibold" pitchFamily="2" charset="0"/>
              </a:rPr>
              <a:t>hạn</a:t>
            </a:r>
            <a:r>
              <a:rPr lang="en-US" sz="1800" dirty="0">
                <a:latin typeface="Sitka Small Semibold" pitchFamily="2" charset="0"/>
              </a:rPr>
              <a:t> </a:t>
            </a:r>
            <a:r>
              <a:rPr lang="en-US" sz="1800" dirty="0" err="1">
                <a:latin typeface="Sitka Small Semibold" pitchFamily="2" charset="0"/>
              </a:rPr>
              <a:t>chế</a:t>
            </a:r>
            <a:r>
              <a:rPr lang="en-US" sz="1800" dirty="0">
                <a:latin typeface="Sitka Small Semibold" pitchFamily="2" charset="0"/>
              </a:rPr>
              <a:t>.</a:t>
            </a:r>
          </a:p>
          <a:p>
            <a:pPr algn="just"/>
            <a:r>
              <a:rPr lang="en-US" sz="1800" dirty="0">
                <a:latin typeface="Sitka Small Semibold" pitchFamily="2" charset="0"/>
              </a:rPr>
              <a:t>   - </a:t>
            </a:r>
            <a:r>
              <a:rPr lang="en-US" sz="1800" dirty="0" err="1">
                <a:latin typeface="Sitka Small Semibold" pitchFamily="2" charset="0"/>
              </a:rPr>
              <a:t>Kiểm</a:t>
            </a:r>
            <a:r>
              <a:rPr lang="en-US" sz="1800" dirty="0">
                <a:latin typeface="Sitka Small Semibold" pitchFamily="2" charset="0"/>
              </a:rPr>
              <a:t> </a:t>
            </a:r>
            <a:r>
              <a:rPr lang="en-US" sz="1800" dirty="0" err="1">
                <a:latin typeface="Sitka Small Semibold" pitchFamily="2" charset="0"/>
              </a:rPr>
              <a:t>soát</a:t>
            </a:r>
            <a:r>
              <a:rPr lang="en-US" sz="1800" dirty="0">
                <a:latin typeface="Sitka Small Semibold" pitchFamily="2" charset="0"/>
              </a:rPr>
              <a:t> </a:t>
            </a:r>
            <a:r>
              <a:rPr lang="en-US" sz="1800" dirty="0" err="1">
                <a:latin typeface="Sitka Small Semibold" pitchFamily="2" charset="0"/>
              </a:rPr>
              <a:t>thiết</a:t>
            </a:r>
            <a:r>
              <a:rPr lang="en-US" sz="1800" dirty="0">
                <a:latin typeface="Sitka Small Semibold" pitchFamily="2" charset="0"/>
              </a:rPr>
              <a:t> </a:t>
            </a:r>
            <a:r>
              <a:rPr lang="en-US" sz="1800" dirty="0" err="1">
                <a:latin typeface="Sitka Small Semibold" pitchFamily="2" charset="0"/>
              </a:rPr>
              <a:t>kế</a:t>
            </a:r>
            <a:r>
              <a:rPr lang="en-US" sz="1800" dirty="0">
                <a:latin typeface="Sitka Small Semibold" pitchFamily="2" charset="0"/>
              </a:rPr>
              <a:t>: </a:t>
            </a:r>
            <a:r>
              <a:rPr lang="en-US" sz="1800" dirty="0" err="1">
                <a:latin typeface="Sitka Small Semibold" pitchFamily="2" charset="0"/>
              </a:rPr>
              <a:t>bạn</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thiết</a:t>
            </a:r>
            <a:r>
              <a:rPr lang="en-US" sz="1800" dirty="0">
                <a:latin typeface="Sitka Small Semibold" pitchFamily="2" charset="0"/>
              </a:rPr>
              <a:t> </a:t>
            </a:r>
            <a:r>
              <a:rPr lang="en-US" sz="1800" dirty="0" err="1">
                <a:latin typeface="Sitka Small Semibold" pitchFamily="2" charset="0"/>
              </a:rPr>
              <a:t>kế</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a:t>
            </a:r>
            <a:r>
              <a:rPr lang="en-US" sz="1800" dirty="0" err="1">
                <a:latin typeface="Sitka Small Semibold" pitchFamily="2" charset="0"/>
              </a:rPr>
              <a:t>như</a:t>
            </a:r>
            <a:r>
              <a:rPr lang="en-US" sz="1800" dirty="0">
                <a:latin typeface="Sitka Small Semibold" pitchFamily="2" charset="0"/>
              </a:rPr>
              <a:t> </a:t>
            </a:r>
            <a:r>
              <a:rPr lang="en-US" sz="1800" dirty="0" err="1">
                <a:latin typeface="Sitka Small Semibold" pitchFamily="2" charset="0"/>
              </a:rPr>
              <a:t>mong</a:t>
            </a:r>
            <a:r>
              <a:rPr lang="en-US" sz="1800" dirty="0">
                <a:latin typeface="Sitka Small Semibold" pitchFamily="2" charset="0"/>
              </a:rPr>
              <a:t> </a:t>
            </a:r>
            <a:r>
              <a:rPr lang="en-US" sz="1800" dirty="0" err="1">
                <a:latin typeface="Sitka Small Semibold" pitchFamily="2" charset="0"/>
              </a:rPr>
              <a:t>muốn</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giao</a:t>
            </a:r>
            <a:r>
              <a:rPr lang="en-US" sz="1800" dirty="0">
                <a:latin typeface="Sitka Small Semibold" pitchFamily="2" charset="0"/>
              </a:rPr>
              <a:t> </a:t>
            </a:r>
            <a:r>
              <a:rPr lang="en-US" sz="1800" dirty="0" err="1">
                <a:latin typeface="Sitka Small Semibold" pitchFamily="2" charset="0"/>
              </a:rPr>
              <a:t>diện</a:t>
            </a:r>
            <a:r>
              <a:rPr lang="en-US" sz="1800" dirty="0">
                <a:latin typeface="Sitka Small Semibold" pitchFamily="2" charset="0"/>
              </a:rPr>
              <a:t> </a:t>
            </a:r>
            <a:r>
              <a:rPr lang="en-US" sz="1800" dirty="0" err="1">
                <a:latin typeface="Sitka Small Semibold" pitchFamily="2" charset="0"/>
              </a:rPr>
              <a:t>mặc</a:t>
            </a:r>
            <a:r>
              <a:rPr lang="en-US" sz="1800" dirty="0">
                <a:latin typeface="Sitka Small Semibold" pitchFamily="2" charset="0"/>
              </a:rPr>
              <a:t> </a:t>
            </a:r>
            <a:r>
              <a:rPr lang="en-US" sz="1800" dirty="0" err="1">
                <a:latin typeface="Sitka Small Semibold" pitchFamily="2" charset="0"/>
              </a:rPr>
              <a:t>định</a:t>
            </a:r>
            <a:r>
              <a:rPr lang="en-US" sz="1800" dirty="0">
                <a:latin typeface="Sitka Small Semibold" pitchFamily="2" charset="0"/>
              </a:rPr>
              <a:t> </a:t>
            </a:r>
            <a:r>
              <a:rPr lang="en-US" sz="1800" dirty="0" err="1">
                <a:latin typeface="Sitka Small Semibold" pitchFamily="2" charset="0"/>
              </a:rPr>
              <a:t>của</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hosting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linh</a:t>
            </a:r>
            <a:r>
              <a:rPr lang="en-US" sz="1800" dirty="0">
                <a:latin typeface="Sitka Small Semibold" pitchFamily="2" charset="0"/>
              </a:rPr>
              <a:t> </a:t>
            </a:r>
            <a:r>
              <a:rPr lang="en-US" sz="1800" dirty="0" err="1">
                <a:latin typeface="Sitka Small Semibold" pitchFamily="2" charset="0"/>
              </a:rPr>
              <a:t>hoạt</a:t>
            </a:r>
            <a:r>
              <a:rPr lang="en-US" sz="1800" dirty="0">
                <a:latin typeface="Sitka Small Semibold" pitchFamily="2" charset="0"/>
              </a:rPr>
              <a:t>.</a:t>
            </a:r>
          </a:p>
          <a:p>
            <a:endParaRPr lang="en-US" sz="1800" dirty="0"/>
          </a:p>
        </p:txBody>
      </p:sp>
    </p:spTree>
    <p:extLst>
      <p:ext uri="{BB962C8B-B14F-4D97-AF65-F5344CB8AC3E}">
        <p14:creationId xmlns:p14="http://schemas.microsoft.com/office/powerpoint/2010/main" val="396246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76">
                                            <p:txEl>
                                              <p:pRg st="0" end="0"/>
                                            </p:txEl>
                                          </p:spTgt>
                                        </p:tgtEl>
                                        <p:attrNameLst>
                                          <p:attrName>style.visibility</p:attrName>
                                        </p:attrNameLst>
                                      </p:cBhvr>
                                      <p:to>
                                        <p:strVal val="visible"/>
                                      </p:to>
                                    </p:set>
                                    <p:animEffect transition="in" filter="randombar(horizontal)">
                                      <p:cBhvr>
                                        <p:cTn id="12" dur="500"/>
                                        <p:tgtEl>
                                          <p:spTgt spid="576">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576">
                                            <p:txEl>
                                              <p:pRg st="1" end="1"/>
                                            </p:txEl>
                                          </p:spTgt>
                                        </p:tgtEl>
                                        <p:attrNameLst>
                                          <p:attrName>style.visibility</p:attrName>
                                        </p:attrNameLst>
                                      </p:cBhvr>
                                      <p:to>
                                        <p:strVal val="visible"/>
                                      </p:to>
                                    </p:set>
                                    <p:animEffect transition="in" filter="randombar(horizontal)">
                                      <p:cBhvr>
                                        <p:cTn id="15" dur="500"/>
                                        <p:tgtEl>
                                          <p:spTgt spid="576">
                                            <p:txEl>
                                              <p:pRg st="1" end="1"/>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576">
                                            <p:txEl>
                                              <p:pRg st="2" end="2"/>
                                            </p:txEl>
                                          </p:spTgt>
                                        </p:tgtEl>
                                        <p:attrNameLst>
                                          <p:attrName>style.visibility</p:attrName>
                                        </p:attrNameLst>
                                      </p:cBhvr>
                                      <p:to>
                                        <p:strVal val="visible"/>
                                      </p:to>
                                    </p:set>
                                    <p:animEffect transition="in" filter="randombar(horizontal)">
                                      <p:cBhvr>
                                        <p:cTn id="18" dur="500"/>
                                        <p:tgtEl>
                                          <p:spTgt spid="576">
                                            <p:txEl>
                                              <p:pRg st="2" end="2"/>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576">
                                            <p:txEl>
                                              <p:pRg st="3" end="3"/>
                                            </p:txEl>
                                          </p:spTgt>
                                        </p:tgtEl>
                                        <p:attrNameLst>
                                          <p:attrName>style.visibility</p:attrName>
                                        </p:attrNameLst>
                                      </p:cBhvr>
                                      <p:to>
                                        <p:strVal val="visible"/>
                                      </p:to>
                                    </p:set>
                                    <p:animEffect transition="in" filter="randombar(horizontal)">
                                      <p:cBhvr>
                                        <p:cTn id="21" dur="500"/>
                                        <p:tgtEl>
                                          <p:spTgt spid="57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randombar(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576" grpId="0" uiExpand="1" build="p"/>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94" name="Google Shape;694;p36"/>
          <p:cNvSpPr txBox="1">
            <a:spLocks noGrp="1"/>
          </p:cNvSpPr>
          <p:nvPr>
            <p:ph type="title"/>
          </p:nvPr>
        </p:nvSpPr>
        <p:spPr>
          <a:xfrm>
            <a:off x="173265" y="632437"/>
            <a:ext cx="8797470" cy="5847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300" dirty="0">
                <a:latin typeface="Sitka Small Semibold" pitchFamily="2" charset="0"/>
              </a:rPr>
              <a:t>Choosing a canned hosting site</a:t>
            </a: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sz="2300" dirty="0">
              <a:latin typeface="Sitka Small Semibold" pitchFamily="2" charset="0"/>
            </a:endParaRPr>
          </a:p>
        </p:txBody>
      </p:sp>
      <p:sp>
        <p:nvSpPr>
          <p:cNvPr id="707" name="Google Shape;707;p36"/>
          <p:cNvSpPr/>
          <p:nvPr/>
        </p:nvSpPr>
        <p:spPr>
          <a:xfrm>
            <a:off x="7109771" y="42723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8" name="Google Shape;708;p36"/>
          <p:cNvSpPr/>
          <p:nvPr/>
        </p:nvSpPr>
        <p:spPr>
          <a:xfrm>
            <a:off x="7109771" y="329464"/>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709" name="Google Shape;709;p36"/>
          <p:cNvSpPr/>
          <p:nvPr/>
        </p:nvSpPr>
        <p:spPr>
          <a:xfrm>
            <a:off x="523688" y="41279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latin typeface="Sitka Small Semibold" pitchFamily="2" charset="0"/>
            </a:endParaRPr>
          </a:p>
        </p:txBody>
      </p:sp>
      <p:sp>
        <p:nvSpPr>
          <p:cNvPr id="4" name="TextBox 3">
            <a:extLst>
              <a:ext uri="{FF2B5EF4-FFF2-40B4-BE49-F238E27FC236}">
                <a16:creationId xmlns:a16="http://schemas.microsoft.com/office/drawing/2014/main" id="{E61A9DFF-CD32-8326-B7A4-31ECA7D8D7A0}"/>
              </a:ext>
            </a:extLst>
          </p:cNvPr>
          <p:cNvSpPr txBox="1"/>
          <p:nvPr/>
        </p:nvSpPr>
        <p:spPr>
          <a:xfrm>
            <a:off x="637954" y="1380000"/>
            <a:ext cx="8420986" cy="4297330"/>
          </a:xfrm>
          <a:prstGeom prst="rect">
            <a:avLst/>
          </a:prstGeom>
          <a:noFill/>
        </p:spPr>
        <p:txBody>
          <a:bodyPr wrap="square" rtlCol="0">
            <a:spAutoFit/>
          </a:bodyPr>
          <a:lstStyle/>
          <a:p>
            <a:pPr marL="285750" marR="0" indent="-285750">
              <a:lnSpc>
                <a:spcPct val="107000"/>
              </a:lnSpc>
              <a:spcBef>
                <a:spcPts val="0"/>
              </a:spcBef>
              <a:spcAft>
                <a:spcPts val="800"/>
              </a:spcAft>
              <a:buFont typeface="Arial" panose="020B0604020202020204" pitchFamily="34" charset="0"/>
              <a:buChar char="•"/>
            </a:pPr>
            <a:r>
              <a:rPr lang="en-US" sz="1800" kern="100" dirty="0" err="1">
                <a:effectLst/>
                <a:latin typeface="Sitka Small Semibold" pitchFamily="2" charset="0"/>
                <a:ea typeface="Arial" panose="020B0604020202020204" pitchFamily="34" charset="0"/>
                <a:cs typeface="Times New Roman" panose="02020603050405020304" pitchFamily="18" charset="0"/>
              </a:rPr>
              <a:t>Các</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trang</a:t>
            </a:r>
            <a:r>
              <a:rPr lang="en-US" sz="1800" kern="100" dirty="0">
                <a:effectLst/>
                <a:latin typeface="Sitka Small Semibold" pitchFamily="2" charset="0"/>
                <a:ea typeface="Arial" panose="020B0604020202020204" pitchFamily="34" charset="0"/>
                <a:cs typeface="Times New Roman" panose="02020603050405020304" pitchFamily="18" charset="0"/>
              </a:rPr>
              <a:t> web hosting </a:t>
            </a:r>
            <a:r>
              <a:rPr lang="en-US" sz="1800" kern="100" dirty="0" err="1">
                <a:effectLst/>
                <a:latin typeface="Sitka Small Semibold" pitchFamily="2" charset="0"/>
                <a:ea typeface="Arial" panose="020B0604020202020204" pitchFamily="34" charset="0"/>
                <a:cs typeface="Times New Roman" panose="02020603050405020304" pitchFamily="18" charset="0"/>
              </a:rPr>
              <a:t>phổ</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biến</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SourceForge</a:t>
            </a:r>
            <a:r>
              <a:rPr lang="en-US" sz="1800" kern="100" dirty="0">
                <a:effectLst/>
                <a:latin typeface="Sitka Small Semibold" pitchFamily="2" charset="0"/>
                <a:ea typeface="Arial" panose="020B0604020202020204" pitchFamily="34" charset="0"/>
                <a:cs typeface="Times New Roman" panose="02020603050405020304" pitchFamily="18" charset="0"/>
              </a:rPr>
              <a:t>: (http://www.sourceforge.net/)</a:t>
            </a: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savannah.gnu.org: (http://savannah.gnu.org/)</a:t>
            </a: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BerliOS.de: (http://www.berlios.de/)</a:t>
            </a:r>
          </a:p>
          <a:p>
            <a:pPr marL="285750" marR="0" indent="-285750">
              <a:lnSpc>
                <a:spcPct val="107000"/>
              </a:lnSpc>
              <a:spcBef>
                <a:spcPts val="0"/>
              </a:spcBef>
              <a:spcAft>
                <a:spcPts val="800"/>
              </a:spcAft>
              <a:buFont typeface="Arial" panose="020B0604020202020204" pitchFamily="34" charset="0"/>
              <a:buChar char="•"/>
            </a:pP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Sitka Small Semibold" pitchFamily="2" charset="0"/>
                <a:ea typeface="Arial" panose="020B0604020202020204" pitchFamily="34" charset="0"/>
                <a:cs typeface="Times New Roman" panose="02020603050405020304" pitchFamily="18" charset="0"/>
              </a:rPr>
              <a:t>Cung </a:t>
            </a:r>
            <a:r>
              <a:rPr lang="en-US" sz="1800" kern="100" dirty="0" err="1">
                <a:effectLst/>
                <a:latin typeface="Sitka Small Semibold" pitchFamily="2" charset="0"/>
                <a:ea typeface="Arial" panose="020B0604020202020204" pitchFamily="34" charset="0"/>
                <a:cs typeface="Times New Roman" panose="02020603050405020304" pitchFamily="18" charset="0"/>
              </a:rPr>
              <a:t>cấp</a:t>
            </a:r>
            <a:r>
              <a:rPr lang="en-US" sz="1800" kern="100" dirty="0">
                <a:effectLst/>
                <a:latin typeface="Sitka Small Semibold" pitchFamily="2" charset="0"/>
                <a:ea typeface="Arial" panose="020B0604020202020204" pitchFamily="34" charset="0"/>
                <a:cs typeface="Times New Roman" panose="02020603050405020304" pitchFamily="18" charset="0"/>
              </a:rPr>
              <a:t> hosting </a:t>
            </a:r>
            <a:r>
              <a:rPr lang="en-US" sz="1800" kern="100" dirty="0" err="1">
                <a:effectLst/>
                <a:latin typeface="Sitka Small Semibold" pitchFamily="2" charset="0"/>
                <a:ea typeface="Arial" panose="020B0604020202020204" pitchFamily="34" charset="0"/>
                <a:cs typeface="Times New Roman" panose="02020603050405020304" pitchFamily="18" charset="0"/>
              </a:rPr>
              <a:t>miễn</a:t>
            </a:r>
            <a:r>
              <a:rPr lang="en-US" sz="1800" kern="100" dirty="0">
                <a:effectLst/>
                <a:latin typeface="Sitka Small Semibold" pitchFamily="2" charset="0"/>
                <a:ea typeface="Arial" panose="020B0604020202020204" pitchFamily="34" charset="0"/>
                <a:cs typeface="Times New Roman" panose="02020603050405020304" pitchFamily="18" charset="0"/>
              </a:rPr>
              <a:t> </a:t>
            </a:r>
            <a:r>
              <a:rPr lang="en-US" sz="1800" kern="100" dirty="0" err="1">
                <a:effectLst/>
                <a:latin typeface="Sitka Small Semibold" pitchFamily="2" charset="0"/>
                <a:ea typeface="Arial" panose="020B0604020202020204" pitchFamily="34" charset="0"/>
                <a:cs typeface="Times New Roman" panose="02020603050405020304" pitchFamily="18" charset="0"/>
              </a:rPr>
              <a:t>phí</a:t>
            </a: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Apache Software Foundation: (http://www.apache.org/)</a:t>
            </a:r>
          </a:p>
          <a:p>
            <a:pPr marL="0" marR="0">
              <a:lnSpc>
                <a:spcPct val="107000"/>
              </a:lnSpc>
              <a:spcBef>
                <a:spcPts val="0"/>
              </a:spcBef>
              <a:spcAft>
                <a:spcPts val="800"/>
              </a:spcAft>
            </a:pPr>
            <a:r>
              <a:rPr lang="en-US" sz="1800" kern="100" dirty="0">
                <a:effectLst/>
                <a:latin typeface="Sitka Small Semibold" pitchFamily="2" charset="0"/>
                <a:ea typeface="Arial" panose="020B0604020202020204" pitchFamily="34" charset="0"/>
                <a:cs typeface="Times New Roman" panose="02020603050405020304" pitchFamily="18" charset="0"/>
              </a:rPr>
              <a:t>   	Tigris.org: (http://www.tigris.org/)</a:t>
            </a:r>
          </a:p>
          <a:p>
            <a:pPr marL="285750" indent="-285750">
              <a:lnSpc>
                <a:spcPct val="107000"/>
              </a:lnSpc>
              <a:spcAft>
                <a:spcPts val="800"/>
              </a:spcAft>
              <a:buFont typeface="Arial" panose="020B0604020202020204" pitchFamily="34" charset="0"/>
              <a:buChar char="•"/>
            </a:pPr>
            <a:endParaRPr lang="en-US" sz="1800" kern="100" dirty="0">
              <a:effectLst/>
              <a:latin typeface="Sitka Small Semibold" pitchFamily="2" charset="0"/>
              <a:ea typeface="Arial" panose="020B060402020202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Sitka Small Semibold" pitchFamily="2" charset="0"/>
              <a:ea typeface="Arial" panose="020B0604020202020204" pitchFamily="34" charset="0"/>
              <a:cs typeface="Times New Roman" panose="02020603050405020304" pitchFamily="18" charset="0"/>
            </a:endParaRPr>
          </a:p>
          <a:p>
            <a:endParaRPr lang="en-US" dirty="0">
              <a:latin typeface="Sitka Small Semibold" pitchFamily="2" charset="0"/>
            </a:endParaRPr>
          </a:p>
        </p:txBody>
      </p:sp>
    </p:spTree>
    <p:extLst>
      <p:ext uri="{BB962C8B-B14F-4D97-AF65-F5344CB8AC3E}">
        <p14:creationId xmlns:p14="http://schemas.microsoft.com/office/powerpoint/2010/main" val="261134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94"/>
                                        </p:tgtEl>
                                        <p:attrNameLst>
                                          <p:attrName>style.visibility</p:attrName>
                                        </p:attrNameLst>
                                      </p:cBhvr>
                                      <p:to>
                                        <p:strVal val="visible"/>
                                      </p:to>
                                    </p:set>
                                    <p:animEffect transition="in" filter="randombar(horizontal)">
                                      <p:cBhvr>
                                        <p:cTn id="7" dur="500"/>
                                        <p:tgtEl>
                                          <p:spTgt spid="69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07"/>
                                        </p:tgtEl>
                                        <p:attrNameLst>
                                          <p:attrName>style.visibility</p:attrName>
                                        </p:attrNameLst>
                                      </p:cBhvr>
                                      <p:to>
                                        <p:strVal val="visible"/>
                                      </p:to>
                                    </p:set>
                                    <p:animEffect transition="in" filter="randombar(horizontal)">
                                      <p:cBhvr>
                                        <p:cTn id="10" dur="500"/>
                                        <p:tgtEl>
                                          <p:spTgt spid="70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08"/>
                                        </p:tgtEl>
                                        <p:attrNameLst>
                                          <p:attrName>style.visibility</p:attrName>
                                        </p:attrNameLst>
                                      </p:cBhvr>
                                      <p:to>
                                        <p:strVal val="visible"/>
                                      </p:to>
                                    </p:set>
                                    <p:animEffect transition="in" filter="randombar(horizontal)">
                                      <p:cBhvr>
                                        <p:cTn id="13" dur="500"/>
                                        <p:tgtEl>
                                          <p:spTgt spid="70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09"/>
                                        </p:tgtEl>
                                        <p:attrNameLst>
                                          <p:attrName>style.visibility</p:attrName>
                                        </p:attrNameLst>
                                      </p:cBhvr>
                                      <p:to>
                                        <p:strVal val="visible"/>
                                      </p:to>
                                    </p:set>
                                    <p:animEffect transition="in" filter="randombar(horizontal)">
                                      <p:cBhvr>
                                        <p:cTn id="16" dur="500"/>
                                        <p:tgtEl>
                                          <p:spTgt spid="70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0"/>
      <p:bldP spid="707" grpId="0" animBg="1"/>
      <p:bldP spid="708" grpId="0" animBg="1"/>
      <p:bldP spid="709"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pSp>
        <p:nvGrpSpPr>
          <p:cNvPr id="515" name="Google Shape;515;p32"/>
          <p:cNvGrpSpPr/>
          <p:nvPr/>
        </p:nvGrpSpPr>
        <p:grpSpPr>
          <a:xfrm>
            <a:off x="5764868" y="1222451"/>
            <a:ext cx="2530550" cy="250321"/>
            <a:chOff x="4572050" y="100025"/>
            <a:chExt cx="3657590" cy="348347"/>
          </a:xfrm>
        </p:grpSpPr>
        <p:sp>
          <p:nvSpPr>
            <p:cNvPr id="516" name="Google Shape;516;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17" name="Google Shape;517;p32"/>
            <p:cNvSpPr/>
            <p:nvPr/>
          </p:nvSpPr>
          <p:spPr>
            <a:xfrm>
              <a:off x="4572050" y="100025"/>
              <a:ext cx="3657590" cy="348347"/>
            </a:xfrm>
            <a:custGeom>
              <a:avLst/>
              <a:gdLst/>
              <a:ahLst/>
              <a:cxnLst/>
              <a:rect l="l" t="t" r="r" b="b"/>
              <a:pathLst>
                <a:path w="46122" h="4488" extrusionOk="0">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18" name="Google Shape;518;p32"/>
            <p:cNvSpPr/>
            <p:nvPr/>
          </p:nvSpPr>
          <p:spPr>
            <a:xfrm>
              <a:off x="4720981" y="137824"/>
              <a:ext cx="328867" cy="270807"/>
            </a:xfrm>
            <a:custGeom>
              <a:avLst/>
              <a:gdLst/>
              <a:ahLst/>
              <a:cxnLst/>
              <a:rect l="l" t="t" r="r" b="b"/>
              <a:pathLst>
                <a:path w="4147" h="3489" extrusionOk="0">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19" name="Google Shape;519;p32"/>
            <p:cNvSpPr/>
            <p:nvPr/>
          </p:nvSpPr>
          <p:spPr>
            <a:xfrm>
              <a:off x="4722884" y="287391"/>
              <a:ext cx="307614" cy="121239"/>
            </a:xfrm>
            <a:custGeom>
              <a:avLst/>
              <a:gdLst/>
              <a:ahLst/>
              <a:cxnLst/>
              <a:rect l="l" t="t" r="r" b="b"/>
              <a:pathLst>
                <a:path w="3879" h="1562" extrusionOk="0">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0" name="Google Shape;520;p32"/>
            <p:cNvSpPr/>
            <p:nvPr/>
          </p:nvSpPr>
          <p:spPr>
            <a:xfrm>
              <a:off x="4610750" y="238182"/>
              <a:ext cx="98732" cy="70089"/>
            </a:xfrm>
            <a:custGeom>
              <a:avLst/>
              <a:gdLst/>
              <a:ahLst/>
              <a:cxnLst/>
              <a:rect l="l" t="t" r="r" b="b"/>
              <a:pathLst>
                <a:path w="1245" h="903" extrusionOk="0">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1" name="Google Shape;521;p32"/>
            <p:cNvSpPr/>
            <p:nvPr/>
          </p:nvSpPr>
          <p:spPr>
            <a:xfrm>
              <a:off x="4610750" y="272256"/>
              <a:ext cx="92943" cy="36015"/>
            </a:xfrm>
            <a:custGeom>
              <a:avLst/>
              <a:gdLst/>
              <a:ahLst/>
              <a:cxnLst/>
              <a:rect l="l" t="t" r="r" b="b"/>
              <a:pathLst>
                <a:path w="1172" h="464" extrusionOk="0">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2" name="Google Shape;522;p32"/>
            <p:cNvSpPr/>
            <p:nvPr/>
          </p:nvSpPr>
          <p:spPr>
            <a:xfrm>
              <a:off x="5043980" y="130295"/>
              <a:ext cx="2541566" cy="289669"/>
            </a:xfrm>
            <a:custGeom>
              <a:avLst/>
              <a:gdLst/>
              <a:ahLst/>
              <a:cxnLst/>
              <a:rect l="l" t="t" r="r" b="b"/>
              <a:pathLst>
                <a:path w="32049" h="3732" extrusionOk="0">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3" name="Google Shape;523;p32"/>
            <p:cNvSpPr/>
            <p:nvPr/>
          </p:nvSpPr>
          <p:spPr>
            <a:xfrm>
              <a:off x="5043980" y="353676"/>
              <a:ext cx="2541566" cy="64423"/>
            </a:xfrm>
            <a:custGeom>
              <a:avLst/>
              <a:gdLst/>
              <a:ahLst/>
              <a:cxnLst/>
              <a:rect l="l" t="t" r="r" b="b"/>
              <a:pathLst>
                <a:path w="32049" h="830" extrusionOk="0">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4" name="Google Shape;524;p32"/>
            <p:cNvSpPr/>
            <p:nvPr/>
          </p:nvSpPr>
          <p:spPr>
            <a:xfrm>
              <a:off x="7610613" y="130295"/>
              <a:ext cx="152895" cy="287806"/>
            </a:xfrm>
            <a:custGeom>
              <a:avLst/>
              <a:gdLst/>
              <a:ahLst/>
              <a:cxnLst/>
              <a:rect l="l" t="t" r="r" b="b"/>
              <a:pathLst>
                <a:path w="1928" h="3708" extrusionOk="0">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5" name="Google Shape;525;p32"/>
            <p:cNvSpPr/>
            <p:nvPr/>
          </p:nvSpPr>
          <p:spPr>
            <a:xfrm>
              <a:off x="7610613" y="361205"/>
              <a:ext cx="154798" cy="56894"/>
            </a:xfrm>
            <a:custGeom>
              <a:avLst/>
              <a:gdLst/>
              <a:ahLst/>
              <a:cxnLst/>
              <a:rect l="l" t="t" r="r" b="b"/>
              <a:pathLst>
                <a:path w="1952" h="733" extrusionOk="0">
                  <a:moveTo>
                    <a:pt x="1" y="1"/>
                  </a:moveTo>
                  <a:lnTo>
                    <a:pt x="1" y="732"/>
                  </a:lnTo>
                  <a:lnTo>
                    <a:pt x="1952" y="732"/>
                  </a:lnTo>
                  <a:lnTo>
                    <a:pt x="1952" y="1"/>
                  </a:lnTo>
                  <a:lnTo>
                    <a:pt x="1" y="1"/>
                  </a:ln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6" name="Google Shape;526;p32"/>
            <p:cNvSpPr/>
            <p:nvPr/>
          </p:nvSpPr>
          <p:spPr>
            <a:xfrm>
              <a:off x="7788568" y="130295"/>
              <a:ext cx="408170" cy="287806"/>
            </a:xfrm>
            <a:custGeom>
              <a:avLst/>
              <a:gdLst/>
              <a:ahLst/>
              <a:cxnLst/>
              <a:rect l="l" t="t" r="r" b="b"/>
              <a:pathLst>
                <a:path w="5147" h="3708" extrusionOk="0">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27" name="Google Shape;527;p32"/>
            <p:cNvSpPr/>
            <p:nvPr/>
          </p:nvSpPr>
          <p:spPr>
            <a:xfrm>
              <a:off x="7788568" y="224910"/>
              <a:ext cx="396592" cy="193190"/>
            </a:xfrm>
            <a:custGeom>
              <a:avLst/>
              <a:gdLst/>
              <a:ahLst/>
              <a:cxnLst/>
              <a:rect l="l" t="t" r="r" b="b"/>
              <a:pathLst>
                <a:path w="5001" h="2489" extrusionOk="0">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28" name="Google Shape;528;p32"/>
          <p:cNvGrpSpPr/>
          <p:nvPr/>
        </p:nvGrpSpPr>
        <p:grpSpPr>
          <a:xfrm rot="-5400000">
            <a:off x="7661887" y="1525914"/>
            <a:ext cx="475213" cy="1184752"/>
            <a:chOff x="3724575" y="3497700"/>
            <a:chExt cx="603495" cy="1371596"/>
          </a:xfrm>
        </p:grpSpPr>
        <p:sp>
          <p:nvSpPr>
            <p:cNvPr id="529" name="Google Shape;529;p3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0" name="Google Shape;530;p3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1" name="Google Shape;531;p3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2" name="Google Shape;532;p3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3" name="Google Shape;533;p3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34" name="Google Shape;534;p3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35" name="Google Shape;535;p32"/>
          <p:cNvGrpSpPr/>
          <p:nvPr/>
        </p:nvGrpSpPr>
        <p:grpSpPr>
          <a:xfrm>
            <a:off x="463651" y="438376"/>
            <a:ext cx="1922819" cy="1113542"/>
            <a:chOff x="715100" y="274199"/>
            <a:chExt cx="1920300" cy="1918875"/>
          </a:xfrm>
        </p:grpSpPr>
        <p:sp>
          <p:nvSpPr>
            <p:cNvPr id="536" name="Google Shape;536;p32"/>
            <p:cNvSpPr/>
            <p:nvPr/>
          </p:nvSpPr>
          <p:spPr>
            <a:xfrm>
              <a:off x="806600" y="364274"/>
              <a:ext cx="1828800" cy="18288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37" name="Google Shape;537;p32"/>
            <p:cNvGrpSpPr/>
            <p:nvPr/>
          </p:nvGrpSpPr>
          <p:grpSpPr>
            <a:xfrm>
              <a:off x="715100" y="274199"/>
              <a:ext cx="1828800" cy="1828800"/>
              <a:chOff x="715100" y="274199"/>
              <a:chExt cx="1828800" cy="1828800"/>
            </a:xfrm>
          </p:grpSpPr>
          <p:sp>
            <p:nvSpPr>
              <p:cNvPr id="538" name="Google Shape;538;p32"/>
              <p:cNvSpPr/>
              <p:nvPr/>
            </p:nvSpPr>
            <p:spPr>
              <a:xfrm>
                <a:off x="715100" y="274199"/>
                <a:ext cx="1828800" cy="18288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539" name="Google Shape;539;p32"/>
              <p:cNvCxnSpPr/>
              <p:nvPr/>
            </p:nvCxnSpPr>
            <p:spPr>
              <a:xfrm>
                <a:off x="717952" y="637800"/>
                <a:ext cx="1823100" cy="0"/>
              </a:xfrm>
              <a:prstGeom prst="straightConnector1">
                <a:avLst/>
              </a:prstGeom>
              <a:noFill/>
              <a:ln w="28575" cap="flat" cmpd="sng">
                <a:solidFill>
                  <a:schemeClr val="dk1"/>
                </a:solidFill>
                <a:prstDash val="solid"/>
                <a:round/>
                <a:headEnd type="none" w="med" len="med"/>
                <a:tailEnd type="none" w="med" len="med"/>
              </a:ln>
            </p:spPr>
          </p:cxnSp>
          <p:grpSp>
            <p:nvGrpSpPr>
              <p:cNvPr id="540" name="Google Shape;540;p32"/>
              <p:cNvGrpSpPr/>
              <p:nvPr/>
            </p:nvGrpSpPr>
            <p:grpSpPr>
              <a:xfrm>
                <a:off x="2267950" y="363963"/>
                <a:ext cx="183000" cy="183000"/>
                <a:chOff x="8225400" y="367488"/>
                <a:chExt cx="183000" cy="183000"/>
              </a:xfrm>
            </p:grpSpPr>
            <p:cxnSp>
              <p:nvCxnSpPr>
                <p:cNvPr id="541" name="Google Shape;541;p32"/>
                <p:cNvCxnSpPr/>
                <p:nvPr/>
              </p:nvCxnSpPr>
              <p:spPr>
                <a:xfrm>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cxnSp>
              <p:nvCxnSpPr>
                <p:cNvPr id="542" name="Google Shape;542;p32"/>
                <p:cNvCxnSpPr/>
                <p:nvPr/>
              </p:nvCxnSpPr>
              <p:spPr>
                <a:xfrm rot="5400000">
                  <a:off x="8225400" y="367488"/>
                  <a:ext cx="183000" cy="183000"/>
                </a:xfrm>
                <a:prstGeom prst="straightConnector1">
                  <a:avLst/>
                </a:prstGeom>
                <a:noFill/>
                <a:ln w="28575" cap="flat" cmpd="sng">
                  <a:solidFill>
                    <a:schemeClr val="dk1"/>
                  </a:solidFill>
                  <a:prstDash val="solid"/>
                  <a:round/>
                  <a:headEnd type="none" w="med" len="med"/>
                  <a:tailEnd type="none" w="med" len="med"/>
                </a:ln>
              </p:spPr>
            </p:cxnSp>
          </p:grpSp>
          <p:sp>
            <p:nvSpPr>
              <p:cNvPr id="543" name="Google Shape;543;p32"/>
              <p:cNvSpPr/>
              <p:nvPr/>
            </p:nvSpPr>
            <p:spPr>
              <a:xfrm>
                <a:off x="1951450" y="367563"/>
                <a:ext cx="179400" cy="1794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544" name="Google Shape;544;p32"/>
              <p:cNvCxnSpPr/>
              <p:nvPr/>
            </p:nvCxnSpPr>
            <p:spPr>
              <a:xfrm>
                <a:off x="1605849" y="546963"/>
                <a:ext cx="208500" cy="0"/>
              </a:xfrm>
              <a:prstGeom prst="straightConnector1">
                <a:avLst/>
              </a:prstGeom>
              <a:noFill/>
              <a:ln w="28575" cap="flat" cmpd="sng">
                <a:solidFill>
                  <a:schemeClr val="dk1"/>
                </a:solidFill>
                <a:prstDash val="solid"/>
                <a:round/>
                <a:headEnd type="none" w="med" len="med"/>
                <a:tailEnd type="none" w="med" len="med"/>
              </a:ln>
            </p:spPr>
          </p:cxnSp>
        </p:grpSp>
      </p:grpSp>
      <p:sp>
        <p:nvSpPr>
          <p:cNvPr id="545" name="Google Shape;545;p32"/>
          <p:cNvSpPr txBox="1">
            <a:spLocks noGrp="1"/>
          </p:cNvSpPr>
          <p:nvPr>
            <p:ph type="title" idx="2"/>
          </p:nvPr>
        </p:nvSpPr>
        <p:spPr>
          <a:xfrm>
            <a:off x="269025" y="332207"/>
            <a:ext cx="2215521" cy="137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rgbClr val="C00000"/>
                </a:solidFill>
                <a:latin typeface="Sitka Small Semibold" pitchFamily="2" charset="0"/>
              </a:rPr>
              <a:t>Chương 3</a:t>
            </a:r>
            <a:endParaRPr sz="2500" dirty="0">
              <a:solidFill>
                <a:srgbClr val="C00000"/>
              </a:solidFill>
              <a:latin typeface="Sitka Small Semibold" pitchFamily="2" charset="0"/>
            </a:endParaRPr>
          </a:p>
        </p:txBody>
      </p:sp>
      <p:sp>
        <p:nvSpPr>
          <p:cNvPr id="546" name="Google Shape;546;p32"/>
          <p:cNvSpPr txBox="1">
            <a:spLocks noGrp="1"/>
          </p:cNvSpPr>
          <p:nvPr>
            <p:ph type="title"/>
          </p:nvPr>
        </p:nvSpPr>
        <p:spPr>
          <a:xfrm>
            <a:off x="1734469" y="1528433"/>
            <a:ext cx="5486400" cy="91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000" dirty="0">
                <a:latin typeface="Sitka Small Semibold" pitchFamily="2" charset="0"/>
              </a:rPr>
              <a:t>Technical Infrastructure</a:t>
            </a:r>
            <a:endParaRPr sz="3000" dirty="0">
              <a:latin typeface="Sitka Small Semibold" pitchFamily="2" charset="0"/>
            </a:endParaRPr>
          </a:p>
        </p:txBody>
      </p:sp>
      <p:sp>
        <p:nvSpPr>
          <p:cNvPr id="551" name="Google Shape;551;p32"/>
          <p:cNvSpPr txBox="1">
            <a:spLocks noGrp="1"/>
          </p:cNvSpPr>
          <p:nvPr>
            <p:ph type="subTitle" idx="1"/>
          </p:nvPr>
        </p:nvSpPr>
        <p:spPr>
          <a:xfrm>
            <a:off x="1027963" y="2296385"/>
            <a:ext cx="6607536" cy="2354559"/>
          </a:xfrm>
          <a:prstGeom prst="rect">
            <a:avLst/>
          </a:prstGeom>
        </p:spPr>
        <p:txBody>
          <a:bodyPr spcFirstLastPara="1" wrap="square" lIns="91425" tIns="91425" rIns="91425" bIns="91425" anchor="t" anchorCtr="0">
            <a:noAutofit/>
          </a:bodyPr>
          <a:lstStyle/>
          <a:p>
            <a:pPr algn="just"/>
            <a:r>
              <a:rPr lang="en-US" sz="1800" kern="100" dirty="0">
                <a:effectLst/>
                <a:latin typeface="Sitka Small Semibold" pitchFamily="2" charset="0"/>
                <a:ea typeface="Calibri" panose="020F0502020204030204" pitchFamily="34" charset="0"/>
                <a:cs typeface="Times New Roman" panose="02020603050405020304" pitchFamily="18" charset="0"/>
              </a:rPr>
              <a:t>   		</a:t>
            </a:r>
            <a:r>
              <a:rPr lang="en-US" sz="1800" dirty="0">
                <a:latin typeface="Sitka Small Semibold" pitchFamily="2" charset="0"/>
              </a:rPr>
              <a:t>Khi </a:t>
            </a:r>
            <a:r>
              <a:rPr lang="en-US" sz="1800" dirty="0" err="1">
                <a:latin typeface="Sitka Small Semibold" pitchFamily="2" charset="0"/>
              </a:rPr>
              <a:t>dự</a:t>
            </a:r>
            <a:r>
              <a:rPr lang="en-US" sz="1800" dirty="0">
                <a:latin typeface="Sitka Small Semibold" pitchFamily="2" charset="0"/>
              </a:rPr>
              <a:t> </a:t>
            </a:r>
            <a:r>
              <a:rPr lang="en-US" sz="1800" dirty="0" err="1">
                <a:latin typeface="Sitka Small Semibold" pitchFamily="2" charset="0"/>
              </a:rPr>
              <a:t>án</a:t>
            </a:r>
            <a:r>
              <a:rPr lang="en-US" sz="1800" dirty="0">
                <a:latin typeface="Sitka Small Semibold" pitchFamily="2" charset="0"/>
              </a:rPr>
              <a:t> </a:t>
            </a:r>
            <a:r>
              <a:rPr lang="en-US" sz="1800" dirty="0" err="1">
                <a:latin typeface="Sitka Small Semibold" pitchFamily="2" charset="0"/>
              </a:rPr>
              <a:t>lớn</a:t>
            </a:r>
            <a:r>
              <a:rPr lang="en-US" sz="1800" dirty="0">
                <a:latin typeface="Sitka Small Semibold" pitchFamily="2" charset="0"/>
              </a:rPr>
              <a:t> </a:t>
            </a:r>
            <a:r>
              <a:rPr lang="en-US" sz="1800" dirty="0" err="1">
                <a:latin typeface="Sitka Small Semibold" pitchFamily="2" charset="0"/>
              </a:rPr>
              <a:t>lên</a:t>
            </a:r>
            <a:r>
              <a:rPr lang="en-US" sz="1800" dirty="0">
                <a:latin typeface="Sitka Small Semibold" pitchFamily="2" charset="0"/>
              </a:rPr>
              <a:t>, </a:t>
            </a:r>
            <a:r>
              <a:rPr lang="en-US" sz="1800" dirty="0" err="1">
                <a:latin typeface="Sitka Small Semibold" pitchFamily="2" charset="0"/>
              </a:rPr>
              <a:t>kéo</a:t>
            </a:r>
            <a:r>
              <a:rPr lang="en-US" sz="1800" dirty="0">
                <a:latin typeface="Sitka Small Semibold" pitchFamily="2" charset="0"/>
              </a:rPr>
              <a:t> </a:t>
            </a:r>
            <a:r>
              <a:rPr lang="en-US" sz="1800" dirty="0" err="1">
                <a:latin typeface="Sitka Small Semibold" pitchFamily="2" charset="0"/>
              </a:rPr>
              <a:t>theo</a:t>
            </a:r>
            <a:r>
              <a:rPr lang="en-US" sz="1800" dirty="0">
                <a:latin typeface="Sitka Small Semibold" pitchFamily="2" charset="0"/>
              </a:rPr>
              <a:t> </a:t>
            </a:r>
            <a:r>
              <a:rPr lang="en-US" sz="1800" dirty="0" err="1">
                <a:latin typeface="Sitka Small Semibold" pitchFamily="2" charset="0"/>
              </a:rPr>
              <a:t>sự</a:t>
            </a:r>
            <a:r>
              <a:rPr lang="en-US" sz="1800" dirty="0">
                <a:latin typeface="Sitka Small Semibold" pitchFamily="2" charset="0"/>
              </a:rPr>
              <a:t> </a:t>
            </a:r>
            <a:r>
              <a:rPr lang="en-US" sz="1800" dirty="0" err="1">
                <a:latin typeface="Sitka Small Semibold" pitchFamily="2" charset="0"/>
              </a:rPr>
              <a:t>chậm</a:t>
            </a:r>
            <a:r>
              <a:rPr lang="en-US" sz="1800" dirty="0">
                <a:latin typeface="Sitka Small Semibold" pitchFamily="2" charset="0"/>
              </a:rPr>
              <a:t> </a:t>
            </a:r>
            <a:r>
              <a:rPr lang="en-US" sz="1800" dirty="0" err="1">
                <a:latin typeface="Sitka Small Semibold" pitchFamily="2" charset="0"/>
              </a:rPr>
              <a:t>trễ</a:t>
            </a:r>
            <a:r>
              <a:rPr lang="en-US" sz="1800" dirty="0">
                <a:latin typeface="Sitka Small Semibold" pitchFamily="2" charset="0"/>
              </a:rPr>
              <a:t>, </a:t>
            </a:r>
            <a:r>
              <a:rPr lang="en-US" sz="1800" dirty="0" err="1">
                <a:latin typeface="Sitka Small Semibold" pitchFamily="2" charset="0"/>
              </a:rPr>
              <a:t>theo</a:t>
            </a:r>
            <a:r>
              <a:rPr lang="en-US" sz="1800" dirty="0">
                <a:latin typeface="Sitka Small Semibold" pitchFamily="2" charset="0"/>
              </a:rPr>
              <a:t> </a:t>
            </a:r>
            <a:r>
              <a:rPr lang="en-US" sz="1800" dirty="0" err="1">
                <a:latin typeface="Sitka Small Semibold" pitchFamily="2" charset="0"/>
              </a:rPr>
              <a:t>quy</a:t>
            </a:r>
            <a:r>
              <a:rPr lang="en-US" sz="1800" dirty="0">
                <a:latin typeface="Sitka Small Semibold" pitchFamily="2" charset="0"/>
              </a:rPr>
              <a:t> </a:t>
            </a:r>
            <a:r>
              <a:rPr lang="en-US" sz="1800" dirty="0" err="1">
                <a:latin typeface="Sitka Small Semibold" pitchFamily="2" charset="0"/>
              </a:rPr>
              <a:t>luật</a:t>
            </a:r>
            <a:r>
              <a:rPr lang="en-US" sz="1800" dirty="0">
                <a:latin typeface="Sitka Small Semibold" pitchFamily="2" charset="0"/>
              </a:rPr>
              <a:t> Brooks – </a:t>
            </a:r>
            <a:r>
              <a:rPr lang="en-US" sz="1800" dirty="0" err="1">
                <a:latin typeface="Sitka Small Semibold" pitchFamily="2" charset="0"/>
              </a:rPr>
              <a:t>thêm</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vào</a:t>
            </a:r>
            <a:r>
              <a:rPr lang="en-US" sz="1800" dirty="0">
                <a:latin typeface="Sitka Small Semibold" pitchFamily="2" charset="0"/>
              </a:rPr>
              <a:t> 1 </a:t>
            </a:r>
            <a:r>
              <a:rPr lang="en-US" sz="1800" dirty="0" err="1">
                <a:latin typeface="Sitka Small Semibold" pitchFamily="2" charset="0"/>
              </a:rPr>
              <a:t>dự</a:t>
            </a:r>
            <a:r>
              <a:rPr lang="en-US" sz="1800" dirty="0">
                <a:latin typeface="Sitka Small Semibold" pitchFamily="2" charset="0"/>
              </a:rPr>
              <a:t> </a:t>
            </a:r>
            <a:r>
              <a:rPr lang="en-US" sz="1800" dirty="0" err="1">
                <a:latin typeface="Sitka Small Semibold" pitchFamily="2" charset="0"/>
              </a:rPr>
              <a:t>án</a:t>
            </a:r>
            <a:r>
              <a:rPr lang="en-US" sz="1800" dirty="0">
                <a:latin typeface="Sitka Small Semibold" pitchFamily="2" charset="0"/>
              </a:rPr>
              <a:t> </a:t>
            </a:r>
            <a:r>
              <a:rPr lang="en-US" sz="1800" dirty="0" err="1">
                <a:latin typeface="Sitka Small Semibold" pitchFamily="2" charset="0"/>
              </a:rPr>
              <a:t>đang</a:t>
            </a:r>
            <a:r>
              <a:rPr lang="en-US" sz="1800" dirty="0">
                <a:latin typeface="Sitka Small Semibold" pitchFamily="2" charset="0"/>
              </a:rPr>
              <a:t> </a:t>
            </a:r>
            <a:r>
              <a:rPr lang="en-US" sz="1800" dirty="0" err="1">
                <a:latin typeface="Sitka Small Semibold" pitchFamily="2" charset="0"/>
              </a:rPr>
              <a:t>tiến</a:t>
            </a:r>
            <a:r>
              <a:rPr lang="en-US" sz="1800" dirty="0">
                <a:latin typeface="Sitka Small Semibold" pitchFamily="2" charset="0"/>
              </a:rPr>
              <a:t> </a:t>
            </a:r>
            <a:r>
              <a:rPr lang="en-US" sz="1800" dirty="0" err="1">
                <a:latin typeface="Sitka Small Semibold" pitchFamily="2" charset="0"/>
              </a:rPr>
              <a:t>hành</a:t>
            </a:r>
            <a:r>
              <a:rPr lang="en-US" sz="1800" dirty="0">
                <a:latin typeface="Sitka Small Semibold" pitchFamily="2" charset="0"/>
              </a:rPr>
              <a:t> </a:t>
            </a:r>
            <a:r>
              <a:rPr lang="en-US" sz="1800" dirty="0" err="1">
                <a:latin typeface="Sitka Small Semibold" pitchFamily="2" charset="0"/>
              </a:rPr>
              <a:t>chậm</a:t>
            </a:r>
            <a:r>
              <a:rPr lang="en-US" sz="1800" dirty="0">
                <a:latin typeface="Sitka Small Semibold" pitchFamily="2" charset="0"/>
              </a:rPr>
              <a:t> </a:t>
            </a:r>
            <a:r>
              <a:rPr lang="en-US" sz="1800" dirty="0" err="1">
                <a:latin typeface="Sitka Small Semibold" pitchFamily="2" charset="0"/>
              </a:rPr>
              <a:t>trễ</a:t>
            </a:r>
            <a:r>
              <a:rPr lang="en-US" sz="1800" dirty="0">
                <a:latin typeface="Sitka Small Semibold" pitchFamily="2" charset="0"/>
              </a:rPr>
              <a:t> </a:t>
            </a:r>
            <a:r>
              <a:rPr lang="en-US" sz="1800" dirty="0" err="1">
                <a:latin typeface="Sitka Small Semibold" pitchFamily="2" charset="0"/>
              </a:rPr>
              <a:t>sẽ</a:t>
            </a:r>
            <a:r>
              <a:rPr lang="en-US" sz="1800" dirty="0">
                <a:latin typeface="Sitka Small Semibold" pitchFamily="2" charset="0"/>
              </a:rPr>
              <a:t> </a:t>
            </a:r>
            <a:r>
              <a:rPr lang="en-US" sz="1800" dirty="0" err="1">
                <a:latin typeface="Sitka Small Semibold" pitchFamily="2" charset="0"/>
              </a:rPr>
              <a:t>càng</a:t>
            </a:r>
            <a:r>
              <a:rPr lang="en-US" sz="1800" dirty="0">
                <a:latin typeface="Sitka Small Semibold" pitchFamily="2" charset="0"/>
              </a:rPr>
              <a:t> </a:t>
            </a:r>
            <a:r>
              <a:rPr lang="en-US" sz="1800" dirty="0" err="1">
                <a:latin typeface="Sitka Small Semibold" pitchFamily="2" charset="0"/>
              </a:rPr>
              <a:t>trễ</a:t>
            </a:r>
            <a:r>
              <a:rPr lang="en-US" sz="1800" dirty="0">
                <a:latin typeface="Sitka Small Semibold" pitchFamily="2" charset="0"/>
              </a:rPr>
              <a:t> </a:t>
            </a:r>
            <a:r>
              <a:rPr lang="en-US" sz="1800" dirty="0" err="1">
                <a:latin typeface="Sitka Small Semibold" pitchFamily="2" charset="0"/>
              </a:rPr>
              <a:t>hơn</a:t>
            </a:r>
            <a:r>
              <a:rPr lang="en-US" sz="1800" dirty="0">
                <a:latin typeface="Sitka Small Semibold" pitchFamily="2" charset="0"/>
              </a:rPr>
              <a:t>. </a:t>
            </a:r>
            <a:r>
              <a:rPr lang="en-US" sz="1800" dirty="0" err="1">
                <a:latin typeface="Sitka Small Semibold" pitchFamily="2" charset="0"/>
              </a:rPr>
              <a:t>Vì</a:t>
            </a:r>
            <a:r>
              <a:rPr lang="en-US" sz="1800" dirty="0">
                <a:latin typeface="Sitka Small Semibold" pitchFamily="2" charset="0"/>
              </a:rPr>
              <a:t> </a:t>
            </a:r>
            <a:r>
              <a:rPr lang="en-US" sz="1800" dirty="0" err="1">
                <a:latin typeface="Sitka Small Semibold" pitchFamily="2" charset="0"/>
              </a:rPr>
              <a:t>thế</a:t>
            </a:r>
            <a:r>
              <a:rPr lang="en-US" sz="1800" dirty="0">
                <a:latin typeface="Sitka Small Semibold" pitchFamily="2" charset="0"/>
              </a:rPr>
              <a:t> ta </a:t>
            </a:r>
            <a:r>
              <a:rPr lang="en-US" sz="1800" dirty="0" err="1">
                <a:latin typeface="Sitka Small Semibold" pitchFamily="2" charset="0"/>
              </a:rPr>
              <a:t>sẽ</a:t>
            </a:r>
            <a:r>
              <a:rPr lang="en-US" sz="1800" dirty="0">
                <a:latin typeface="Sitka Small Semibold" pitchFamily="2" charset="0"/>
              </a:rPr>
              <a:t> </a:t>
            </a:r>
            <a:r>
              <a:rPr lang="en-US" sz="1800" dirty="0" err="1">
                <a:latin typeface="Sitka Small Semibold" pitchFamily="2" charset="0"/>
              </a:rPr>
              <a:t>dùng</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phương</a:t>
            </a:r>
            <a:r>
              <a:rPr lang="en-US" sz="1800" dirty="0">
                <a:latin typeface="Sitka Small Semibold" pitchFamily="2" charset="0"/>
              </a:rPr>
              <a:t> </a:t>
            </a:r>
            <a:r>
              <a:rPr lang="en-US" sz="1800" dirty="0" err="1">
                <a:latin typeface="Sitka Small Semibold" pitchFamily="2" charset="0"/>
              </a:rPr>
              <a:t>pháp</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đối</a:t>
            </a:r>
            <a:r>
              <a:rPr lang="en-US" sz="1800" dirty="0">
                <a:latin typeface="Sitka Small Semibold" pitchFamily="2" charset="0"/>
              </a:rPr>
              <a:t> </a:t>
            </a:r>
            <a:r>
              <a:rPr lang="en-US" sz="1800" dirty="0" err="1">
                <a:latin typeface="Sitka Small Semibold" pitchFamily="2" charset="0"/>
              </a:rPr>
              <a:t>phó</a:t>
            </a:r>
            <a:r>
              <a:rPr lang="en-US" sz="1800" dirty="0">
                <a:latin typeface="Sitka Small Semibold" pitchFamily="2" charset="0"/>
              </a:rPr>
              <a:t> </a:t>
            </a:r>
            <a:r>
              <a:rPr lang="en-US" sz="1800" dirty="0" err="1">
                <a:latin typeface="Sitka Small Semibold" pitchFamily="2" charset="0"/>
              </a:rPr>
              <a:t>với</a:t>
            </a:r>
            <a:r>
              <a:rPr lang="en-US" sz="1800" dirty="0">
                <a:latin typeface="Sitka Small Semibold" pitchFamily="2" charset="0"/>
              </a:rPr>
              <a:t> </a:t>
            </a:r>
            <a:r>
              <a:rPr lang="en-US" sz="1800" dirty="0" err="1">
                <a:latin typeface="Sitka Small Semibold" pitchFamily="2" charset="0"/>
              </a:rPr>
              <a:t>vấn</a:t>
            </a:r>
            <a:r>
              <a:rPr lang="en-US" sz="1800" dirty="0">
                <a:latin typeface="Sitka Small Semibold" pitchFamily="2" charset="0"/>
              </a:rPr>
              <a:t> </a:t>
            </a:r>
            <a:r>
              <a:rPr lang="en-US" sz="1800" dirty="0" err="1">
                <a:latin typeface="Sitka Small Semibold" pitchFamily="2" charset="0"/>
              </a:rPr>
              <a:t>đề</a:t>
            </a:r>
            <a:r>
              <a:rPr lang="en-US" sz="1800" dirty="0">
                <a:latin typeface="Sitka Small Semibold" pitchFamily="2" charset="0"/>
              </a:rPr>
              <a:t> </a:t>
            </a:r>
            <a:r>
              <a:rPr lang="en-US" sz="1800" dirty="0" err="1">
                <a:latin typeface="Sitka Small Semibold" pitchFamily="2" charset="0"/>
              </a:rPr>
              <a:t>này</a:t>
            </a:r>
            <a:r>
              <a:rPr lang="en-US" sz="1800" dirty="0">
                <a:latin typeface="Sitka Small Semibold" pitchFamily="2" charset="0"/>
              </a:rPr>
              <a:t> qua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phương</a:t>
            </a:r>
            <a:r>
              <a:rPr lang="en-US" sz="1800" dirty="0">
                <a:latin typeface="Sitka Small Semibold" pitchFamily="2" charset="0"/>
              </a:rPr>
              <a:t> </a:t>
            </a:r>
            <a:r>
              <a:rPr lang="en-US" sz="1800" dirty="0" err="1">
                <a:latin typeface="Sitka Small Semibold" pitchFamily="2" charset="0"/>
              </a:rPr>
              <a:t>pháp</a:t>
            </a:r>
            <a:r>
              <a:rPr lang="en-US" sz="1800" dirty="0">
                <a:latin typeface="Sitka Small Semibold" pitchFamily="2" charset="0"/>
              </a:rPr>
              <a:t> </a:t>
            </a:r>
            <a:r>
              <a:rPr lang="en-US" sz="1800" dirty="0" err="1">
                <a:latin typeface="Sitka Small Semibold" pitchFamily="2" charset="0"/>
              </a:rPr>
              <a:t>quản</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a:t>
            </a:r>
            <a:r>
              <a:rPr lang="en-US" sz="1800" dirty="0" err="1">
                <a:latin typeface="Sitka Small Semibold" pitchFamily="2" charset="0"/>
              </a:rPr>
              <a:t>thông</a:t>
            </a:r>
            <a:r>
              <a:rPr lang="en-US" sz="1800" dirty="0">
                <a:latin typeface="Sitka Small Semibold" pitchFamily="2" charset="0"/>
              </a:rPr>
              <a:t> tin.</a:t>
            </a:r>
          </a:p>
        </p:txBody>
      </p:sp>
      <p:grpSp>
        <p:nvGrpSpPr>
          <p:cNvPr id="552" name="Google Shape;552;p32"/>
          <p:cNvGrpSpPr/>
          <p:nvPr/>
        </p:nvGrpSpPr>
        <p:grpSpPr>
          <a:xfrm>
            <a:off x="463651" y="4105603"/>
            <a:ext cx="502899" cy="502899"/>
            <a:chOff x="858700" y="1967475"/>
            <a:chExt cx="605100" cy="605100"/>
          </a:xfrm>
        </p:grpSpPr>
        <p:sp>
          <p:nvSpPr>
            <p:cNvPr id="553" name="Google Shape;553;p32"/>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54" name="Google Shape;554;p32"/>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555" name="Google Shape;555;p32"/>
          <p:cNvSpPr/>
          <p:nvPr/>
        </p:nvSpPr>
        <p:spPr>
          <a:xfrm>
            <a:off x="3686199" y="1118233"/>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56" name="Google Shape;556;p32"/>
          <p:cNvSpPr/>
          <p:nvPr/>
        </p:nvSpPr>
        <p:spPr>
          <a:xfrm>
            <a:off x="5054329" y="1317641"/>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57" name="Google Shape;557;p32"/>
          <p:cNvSpPr/>
          <p:nvPr/>
        </p:nvSpPr>
        <p:spPr>
          <a:xfrm>
            <a:off x="3008428" y="1280478"/>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58" name="Google Shape;558;p32"/>
          <p:cNvGrpSpPr/>
          <p:nvPr/>
        </p:nvGrpSpPr>
        <p:grpSpPr>
          <a:xfrm>
            <a:off x="463700" y="3419800"/>
            <a:ext cx="502800" cy="502800"/>
            <a:chOff x="1627550" y="2017350"/>
            <a:chExt cx="502800" cy="502800"/>
          </a:xfrm>
        </p:grpSpPr>
        <p:sp>
          <p:nvSpPr>
            <p:cNvPr id="559" name="Google Shape;559;p32"/>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60" name="Google Shape;560;p32"/>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Effect transition="in" filter="randombar(horizontal)">
                                      <p:cBhvr>
                                        <p:cTn id="7" dur="500"/>
                                        <p:tgtEl>
                                          <p:spTgt spid="5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75" name="Google Shape;575;p33"/>
          <p:cNvSpPr txBox="1">
            <a:spLocks noGrp="1"/>
          </p:cNvSpPr>
          <p:nvPr>
            <p:ph type="title"/>
          </p:nvPr>
        </p:nvSpPr>
        <p:spPr>
          <a:xfrm>
            <a:off x="1675279" y="1100481"/>
            <a:ext cx="5593501" cy="528035"/>
          </a:xfrm>
          <a:prstGeom prst="rect">
            <a:avLst/>
          </a:prstGeom>
        </p:spPr>
        <p:txBody>
          <a:bodyPr spcFirstLastPara="1" wrap="square" lIns="91425" tIns="91425" rIns="91425" bIns="91425" anchor="t" anchorCtr="0">
            <a:noAutofit/>
          </a:bodyPr>
          <a:lstStyle/>
          <a:p>
            <a:pPr>
              <a:lnSpc>
                <a:spcPct val="107000"/>
              </a:lnSpc>
              <a:spcAft>
                <a:spcPts val="800"/>
              </a:spcAft>
            </a:pPr>
            <a:r>
              <a:rPr lang="en-US" sz="2300" dirty="0">
                <a:latin typeface="Sitka Small Semibold" pitchFamily="2" charset="0"/>
              </a:rPr>
              <a:t>Anonymity and involvement</a:t>
            </a:r>
            <a:br>
              <a:rPr lang="en-US" sz="2300" kern="100" dirty="0">
                <a:effectLst/>
                <a:latin typeface="Sitka Small Semibold" pitchFamily="2" charset="0"/>
                <a:ea typeface="Arial" panose="020B0604020202020204" pitchFamily="34" charset="0"/>
                <a:cs typeface="Times New Roman" panose="02020603050405020304" pitchFamily="18" charset="0"/>
              </a:rPr>
            </a:br>
            <a:br>
              <a:rPr lang="en-US" sz="2300" b="1" kern="100" dirty="0">
                <a:effectLst/>
                <a:latin typeface="Sitka Small Semibold" pitchFamily="2" charset="0"/>
                <a:ea typeface="Calibri" panose="020F0502020204030204" pitchFamily="34" charset="0"/>
                <a:cs typeface="Times New Roman" panose="02020603050405020304" pitchFamily="18" charset="0"/>
              </a:rPr>
            </a:br>
            <a:endParaRPr lang="en-US" sz="2300" kern="100" dirty="0">
              <a:effectLst/>
              <a:latin typeface="Sitka Small Semibold" pitchFamily="2" charset="0"/>
              <a:ea typeface="Calibri" panose="020F0502020204030204" pitchFamily="34" charset="0"/>
              <a:cs typeface="Times New Roman" panose="02020603050405020304" pitchFamily="18" charset="0"/>
            </a:endParaRPr>
          </a:p>
        </p:txBody>
      </p:sp>
      <p:grpSp>
        <p:nvGrpSpPr>
          <p:cNvPr id="577" name="Google Shape;577;p33"/>
          <p:cNvGrpSpPr/>
          <p:nvPr/>
        </p:nvGrpSpPr>
        <p:grpSpPr>
          <a:xfrm>
            <a:off x="499093" y="1192249"/>
            <a:ext cx="502899" cy="502899"/>
            <a:chOff x="858700" y="1967475"/>
            <a:chExt cx="605100" cy="605100"/>
          </a:xfrm>
        </p:grpSpPr>
        <p:sp>
          <p:nvSpPr>
            <p:cNvPr id="578" name="Google Shape;578;p33"/>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79" name="Google Shape;579;p33"/>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0" name="Google Shape;580;p33"/>
          <p:cNvGrpSpPr/>
          <p:nvPr/>
        </p:nvGrpSpPr>
        <p:grpSpPr>
          <a:xfrm>
            <a:off x="499093" y="1878143"/>
            <a:ext cx="502800" cy="502800"/>
            <a:chOff x="7014301" y="2017350"/>
            <a:chExt cx="502800" cy="502800"/>
          </a:xfrm>
        </p:grpSpPr>
        <p:sp>
          <p:nvSpPr>
            <p:cNvPr id="581" name="Google Shape;581;p33"/>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2" name="Google Shape;582;p33"/>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583" name="Google Shape;583;p33"/>
          <p:cNvGrpSpPr/>
          <p:nvPr/>
        </p:nvGrpSpPr>
        <p:grpSpPr>
          <a:xfrm>
            <a:off x="499093" y="416740"/>
            <a:ext cx="629846" cy="592514"/>
            <a:chOff x="463701" y="2217961"/>
            <a:chExt cx="629846" cy="592514"/>
          </a:xfrm>
        </p:grpSpPr>
        <p:sp>
          <p:nvSpPr>
            <p:cNvPr id="584" name="Google Shape;584;p33"/>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5" name="Google Shape;585;p33"/>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6" name="Google Shape;586;p33"/>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87" name="Google Shape;587;p33"/>
            <p:cNvGrpSpPr/>
            <p:nvPr/>
          </p:nvGrpSpPr>
          <p:grpSpPr>
            <a:xfrm>
              <a:off x="773496" y="2217961"/>
              <a:ext cx="320051" cy="298703"/>
              <a:chOff x="1023863" y="2896525"/>
              <a:chExt cx="240875" cy="219425"/>
            </a:xfrm>
          </p:grpSpPr>
          <p:sp>
            <p:nvSpPr>
              <p:cNvPr id="588" name="Google Shape;588;p33"/>
              <p:cNvSpPr/>
              <p:nvPr/>
            </p:nvSpPr>
            <p:spPr>
              <a:xfrm>
                <a:off x="1023863" y="2896525"/>
                <a:ext cx="240875" cy="219425"/>
              </a:xfrm>
              <a:custGeom>
                <a:avLst/>
                <a:gdLst/>
                <a:ahLst/>
                <a:cxnLst/>
                <a:rect l="l" t="t" r="r" b="b"/>
                <a:pathLst>
                  <a:path w="9635" h="8777" extrusionOk="0">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89" name="Google Shape;589;p33"/>
              <p:cNvSpPr/>
              <p:nvPr/>
            </p:nvSpPr>
            <p:spPr>
              <a:xfrm>
                <a:off x="1111105" y="2959275"/>
                <a:ext cx="54900" cy="93925"/>
              </a:xfrm>
              <a:custGeom>
                <a:avLst/>
                <a:gdLst/>
                <a:ahLst/>
                <a:cxnLst/>
                <a:rect l="l" t="t" r="r" b="b"/>
                <a:pathLst>
                  <a:path w="2196" h="3757" extrusionOk="0">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592" name="Google Shape;592;p33"/>
          <p:cNvSpPr/>
          <p:nvPr/>
        </p:nvSpPr>
        <p:spPr>
          <a:xfrm>
            <a:off x="1675279" y="119990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3" name="Google Shape;593;p33"/>
          <p:cNvSpPr/>
          <p:nvPr/>
        </p:nvSpPr>
        <p:spPr>
          <a:xfrm>
            <a:off x="7215910" y="4309644"/>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4" name="Google Shape;594;p33"/>
          <p:cNvSpPr/>
          <p:nvPr/>
        </p:nvSpPr>
        <p:spPr>
          <a:xfrm>
            <a:off x="6983570" y="4160992"/>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595" name="Google Shape;595;p33"/>
          <p:cNvGrpSpPr/>
          <p:nvPr/>
        </p:nvGrpSpPr>
        <p:grpSpPr>
          <a:xfrm>
            <a:off x="440042" y="4018132"/>
            <a:ext cx="621000" cy="621000"/>
            <a:chOff x="416300" y="4058211"/>
            <a:chExt cx="621000" cy="621000"/>
          </a:xfrm>
        </p:grpSpPr>
        <p:sp>
          <p:nvSpPr>
            <p:cNvPr id="596" name="Google Shape;596;p33"/>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597" name="Google Shape;597;p33"/>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2" name="TextBox 1">
            <a:extLst>
              <a:ext uri="{FF2B5EF4-FFF2-40B4-BE49-F238E27FC236}">
                <a16:creationId xmlns:a16="http://schemas.microsoft.com/office/drawing/2014/main" id="{970AA365-3486-6230-EE17-85040A55CDF8}"/>
              </a:ext>
            </a:extLst>
          </p:cNvPr>
          <p:cNvSpPr txBox="1"/>
          <p:nvPr/>
        </p:nvSpPr>
        <p:spPr>
          <a:xfrm>
            <a:off x="1455464" y="1744491"/>
            <a:ext cx="6217653" cy="2585323"/>
          </a:xfrm>
          <a:prstGeom prst="rect">
            <a:avLst/>
          </a:prstGeom>
          <a:noFill/>
        </p:spPr>
        <p:txBody>
          <a:bodyPr wrap="square" rtlCol="0">
            <a:spAutoFit/>
          </a:bodyPr>
          <a:lstStyle/>
          <a:p>
            <a:pPr algn="just"/>
            <a:r>
              <a:rPr lang="en-US" sz="1800" dirty="0">
                <a:latin typeface="Sitka Small Semibold" pitchFamily="2" charset="0"/>
              </a:rPr>
              <a:t>        V</a:t>
            </a:r>
            <a:r>
              <a:rPr lang="vi-VN" sz="1800" dirty="0">
                <a:latin typeface="Sitka Small Semibold" pitchFamily="2" charset="0"/>
              </a:rPr>
              <a:t>ề vấn đề khi chức năng đăng nhập người dùng được yêu cầu cho những nhiệm vụ đơn giản, như báo cáo sự cố trong hệ thống theo dõi lỗi và bình luận.</a:t>
            </a:r>
            <a:endParaRPr lang="en-US" sz="1800" dirty="0">
              <a:latin typeface="Sitka Small Semibold" pitchFamily="2" charset="0"/>
            </a:endParaRPr>
          </a:p>
          <a:p>
            <a:pPr algn="just"/>
            <a:endParaRPr lang="en-US" sz="1800" dirty="0">
              <a:latin typeface="Sitka Small Semibold" pitchFamily="2" charset="0"/>
            </a:endParaRPr>
          </a:p>
          <a:p>
            <a:pPr algn="just"/>
            <a:r>
              <a:rPr lang="en-US" sz="1800" dirty="0">
                <a:latin typeface="Sitka Small Semibold" pitchFamily="2" charset="0"/>
              </a:rPr>
              <a:t>        </a:t>
            </a:r>
            <a:r>
              <a:rPr lang="en-US" sz="1800" dirty="0" err="1">
                <a:latin typeface="Sitka Small Semibold" pitchFamily="2" charset="0"/>
              </a:rPr>
              <a:t>Đề</a:t>
            </a:r>
            <a:r>
              <a:rPr lang="en-US" sz="1800" dirty="0">
                <a:latin typeface="Sitka Small Semibold" pitchFamily="2" charset="0"/>
              </a:rPr>
              <a:t> </a:t>
            </a:r>
            <a:r>
              <a:rPr lang="en-US" sz="1800" dirty="0" err="1">
                <a:latin typeface="Sitka Small Semibold" pitchFamily="2" charset="0"/>
              </a:rPr>
              <a:t>xuất</a:t>
            </a:r>
            <a:r>
              <a:rPr lang="en-US" sz="1800" dirty="0">
                <a:latin typeface="Sitka Small Semibold" pitchFamily="2" charset="0"/>
              </a:rPr>
              <a:t> </a:t>
            </a:r>
            <a:r>
              <a:rPr lang="en-US" sz="1800" dirty="0" err="1">
                <a:latin typeface="Sitka Small Semibold" pitchFamily="2" charset="0"/>
              </a:rPr>
              <a:t>lựa</a:t>
            </a:r>
            <a:r>
              <a:rPr lang="en-US" sz="1800" dirty="0">
                <a:latin typeface="Sitka Small Semibold" pitchFamily="2" charset="0"/>
              </a:rPr>
              <a:t> </a:t>
            </a:r>
            <a:r>
              <a:rPr lang="en-US" sz="1800" dirty="0" err="1">
                <a:latin typeface="Sitka Small Semibold" pitchFamily="2" charset="0"/>
              </a:rPr>
              <a:t>chọn</a:t>
            </a:r>
            <a:r>
              <a:rPr lang="en-US" sz="1800" dirty="0">
                <a:latin typeface="Sitka Small Semibold" pitchFamily="2" charset="0"/>
              </a:rPr>
              <a:t> </a:t>
            </a:r>
            <a:r>
              <a:rPr lang="en-US" sz="1800" dirty="0" err="1">
                <a:latin typeface="Sitka Small Semibold" pitchFamily="2" charset="0"/>
              </a:rPr>
              <a:t>cẩn</a:t>
            </a:r>
            <a:r>
              <a:rPr lang="en-US" sz="1800" dirty="0">
                <a:latin typeface="Sitka Small Semibold" pitchFamily="2" charset="0"/>
              </a:rPr>
              <a:t> </a:t>
            </a:r>
            <a:r>
              <a:rPr lang="en-US" sz="1800" dirty="0" err="1">
                <a:latin typeface="Sitka Small Semibold" pitchFamily="2" charset="0"/>
              </a:rPr>
              <a:t>thận</a:t>
            </a:r>
            <a:r>
              <a:rPr lang="en-US" sz="1800" dirty="0">
                <a:latin typeface="Sitka Small Semibold" pitchFamily="2" charset="0"/>
              </a:rPr>
              <a:t> </a:t>
            </a:r>
            <a:r>
              <a:rPr lang="en-US" sz="1800" dirty="0" err="1">
                <a:latin typeface="Sitka Small Semibold" pitchFamily="2" charset="0"/>
              </a:rPr>
              <a:t>về</a:t>
            </a:r>
            <a:r>
              <a:rPr lang="en-US" sz="1800" dirty="0">
                <a:latin typeface="Sitka Small Semibold" pitchFamily="2" charset="0"/>
              </a:rPr>
              <a:t> </a:t>
            </a:r>
            <a:r>
              <a:rPr lang="en-US" sz="1800" dirty="0" err="1">
                <a:latin typeface="Sitka Small Semibold" pitchFamily="2" charset="0"/>
              </a:rPr>
              <a:t>việc</a:t>
            </a:r>
            <a:r>
              <a:rPr lang="en-US" sz="1800" dirty="0">
                <a:latin typeface="Sitka Small Semibold" pitchFamily="2" charset="0"/>
              </a:rPr>
              <a:t>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phép</a:t>
            </a:r>
            <a:r>
              <a:rPr lang="en-US" sz="1800" dirty="0">
                <a:latin typeface="Sitka Small Semibold" pitchFamily="2" charset="0"/>
              </a:rPr>
              <a:t> </a:t>
            </a:r>
            <a:r>
              <a:rPr lang="en-US" sz="1800" dirty="0" err="1">
                <a:latin typeface="Sitka Small Semibold" pitchFamily="2" charset="0"/>
              </a:rPr>
              <a:t>thực</a:t>
            </a:r>
            <a:r>
              <a:rPr lang="en-US" sz="1800" dirty="0">
                <a:latin typeface="Sitka Small Semibold" pitchFamily="2" charset="0"/>
              </a:rPr>
              <a:t> </a:t>
            </a:r>
            <a:r>
              <a:rPr lang="en-US" sz="1800" dirty="0" err="1">
                <a:latin typeface="Sitka Small Semibold" pitchFamily="2" charset="0"/>
              </a:rPr>
              <a:t>hiện</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số</a:t>
            </a:r>
            <a:r>
              <a:rPr lang="en-US" sz="1800" dirty="0">
                <a:latin typeface="Sitka Small Semibold" pitchFamily="2" charset="0"/>
              </a:rPr>
              <a:t> </a:t>
            </a:r>
            <a:r>
              <a:rPr lang="en-US" sz="1800" dirty="0" err="1">
                <a:latin typeface="Sitka Small Semibold" pitchFamily="2" charset="0"/>
              </a:rPr>
              <a:t>hành</a:t>
            </a:r>
            <a:r>
              <a:rPr lang="en-US" sz="1800" dirty="0">
                <a:latin typeface="Sitka Small Semibold" pitchFamily="2" charset="0"/>
              </a:rPr>
              <a:t> </a:t>
            </a:r>
            <a:r>
              <a:rPr lang="en-US" sz="1800" dirty="0" err="1">
                <a:latin typeface="Sitka Small Semibold" pitchFamily="2" charset="0"/>
              </a:rPr>
              <a:t>động</a:t>
            </a:r>
            <a:r>
              <a:rPr lang="en-US" sz="1800" dirty="0">
                <a:latin typeface="Sitka Small Semibold" pitchFamily="2" charset="0"/>
              </a:rPr>
              <a:t> </a:t>
            </a:r>
            <a:r>
              <a:rPr lang="en-US" sz="1800" dirty="0" err="1">
                <a:latin typeface="Sitka Small Semibold" pitchFamily="2" charset="0"/>
              </a:rPr>
              <a:t>mà</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yêu</a:t>
            </a:r>
            <a:r>
              <a:rPr lang="en-US" sz="1800" dirty="0">
                <a:latin typeface="Sitka Small Semibold" pitchFamily="2" charset="0"/>
              </a:rPr>
              <a:t> </a:t>
            </a:r>
            <a:r>
              <a:rPr lang="en-US" sz="1800" dirty="0" err="1">
                <a:latin typeface="Sitka Small Semibold" pitchFamily="2" charset="0"/>
              </a:rPr>
              <a:t>cầu</a:t>
            </a: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nhập</a:t>
            </a:r>
            <a:r>
              <a:rPr lang="en-US" sz="1800" dirty="0">
                <a:latin typeface="Sitka Small Semibold" pitchFamily="2" charset="0"/>
              </a:rPr>
              <a:t>.</a:t>
            </a:r>
          </a:p>
          <a:p>
            <a:pPr algn="just"/>
            <a:endParaRPr lang="en-US" sz="1800" dirty="0">
              <a:latin typeface="Sitka Small Semibold" pitchFamily="2" charset="0"/>
            </a:endParaRPr>
          </a:p>
        </p:txBody>
      </p:sp>
    </p:spTree>
    <p:extLst>
      <p:ext uri="{BB962C8B-B14F-4D97-AF65-F5344CB8AC3E}">
        <p14:creationId xmlns:p14="http://schemas.microsoft.com/office/powerpoint/2010/main" val="116677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randombar(horizontal)">
                                      <p:cBhvr>
                                        <p:cTn id="7" dur="500"/>
                                        <p:tgtEl>
                                          <p:spTgt spid="57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6" name="Google Shape;1236;p52"/>
          <p:cNvSpPr txBox="1">
            <a:spLocks noGrp="1"/>
          </p:cNvSpPr>
          <p:nvPr>
            <p:ph type="ctrTitle"/>
          </p:nvPr>
        </p:nvSpPr>
        <p:spPr>
          <a:xfrm>
            <a:off x="2002492" y="1224444"/>
            <a:ext cx="5584171" cy="34741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rPr>
              <a:t>CẢM ƠN TẤT CẢ MỌI NGƯỜI ĐÃ LẮNG NGHE</a:t>
            </a:r>
            <a:endParaRPr b="1" dirty="0">
              <a:ln w="9525">
                <a:solidFill>
                  <a:schemeClr val="bg1"/>
                </a:solidFill>
                <a:prstDash val="solid"/>
              </a:ln>
              <a:solidFill>
                <a:srgbClr val="139D23"/>
              </a:solidFill>
              <a:effectLst>
                <a:outerShdw blurRad="12700" dist="38100" dir="2700000" algn="tl" rotWithShape="0">
                  <a:schemeClr val="bg1">
                    <a:lumMod val="50000"/>
                  </a:schemeClr>
                </a:outerShdw>
              </a:effectLst>
              <a:latin typeface="Sitka Small Semibold" pitchFamily="2" charset="0"/>
            </a:endParaRPr>
          </a:p>
        </p:txBody>
      </p:sp>
      <p:sp>
        <p:nvSpPr>
          <p:cNvPr id="1237" name="Google Shape;1237;p52"/>
          <p:cNvSpPr txBox="1"/>
          <p:nvPr/>
        </p:nvSpPr>
        <p:spPr>
          <a:xfrm>
            <a:off x="2285991" y="4084112"/>
            <a:ext cx="4572000" cy="274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000">
                <a:solidFill>
                  <a:schemeClr val="dk1"/>
                </a:solidFill>
                <a:latin typeface="Karla"/>
                <a:ea typeface="Karla"/>
                <a:cs typeface="Karla"/>
                <a:sym typeface="Karla"/>
              </a:rPr>
              <a:t>Please keep this slide for attribution</a:t>
            </a:r>
            <a:endParaRPr sz="1000">
              <a:solidFill>
                <a:schemeClr val="dk1"/>
              </a:solidFill>
              <a:latin typeface="Karla"/>
              <a:ea typeface="Karla"/>
              <a:cs typeface="Karla"/>
              <a:sym typeface="Karla"/>
            </a:endParaRPr>
          </a:p>
        </p:txBody>
      </p:sp>
      <p:grpSp>
        <p:nvGrpSpPr>
          <p:cNvPr id="1238" name="Google Shape;1238;p52"/>
          <p:cNvGrpSpPr/>
          <p:nvPr/>
        </p:nvGrpSpPr>
        <p:grpSpPr>
          <a:xfrm>
            <a:off x="274188" y="1428844"/>
            <a:ext cx="1641127" cy="1051350"/>
            <a:chOff x="6161988" y="3104373"/>
            <a:chExt cx="1827475" cy="1051350"/>
          </a:xfrm>
        </p:grpSpPr>
        <p:grpSp>
          <p:nvGrpSpPr>
            <p:cNvPr id="1239" name="Google Shape;1239;p52"/>
            <p:cNvGrpSpPr/>
            <p:nvPr/>
          </p:nvGrpSpPr>
          <p:grpSpPr>
            <a:xfrm>
              <a:off x="6161988" y="3104373"/>
              <a:ext cx="1827475" cy="1051350"/>
              <a:chOff x="274188" y="1278048"/>
              <a:chExt cx="1827475" cy="1051350"/>
            </a:xfrm>
          </p:grpSpPr>
          <p:sp>
            <p:nvSpPr>
              <p:cNvPr id="1240" name="Google Shape;1240;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1" name="Google Shape;1241;p52"/>
              <p:cNvGrpSpPr/>
              <p:nvPr/>
            </p:nvGrpSpPr>
            <p:grpSpPr>
              <a:xfrm>
                <a:off x="274188" y="1278048"/>
                <a:ext cx="1737300" cy="960000"/>
                <a:chOff x="7146475" y="2190661"/>
                <a:chExt cx="1737300" cy="960000"/>
              </a:xfrm>
            </p:grpSpPr>
            <p:sp>
              <p:nvSpPr>
                <p:cNvPr id="1242" name="Google Shape;1242;p52"/>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3" name="Google Shape;1243;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1244" name="Google Shape;1244;p52"/>
            <p:cNvGrpSpPr/>
            <p:nvPr/>
          </p:nvGrpSpPr>
          <p:grpSpPr>
            <a:xfrm>
              <a:off x="6349239" y="3420925"/>
              <a:ext cx="1356472" cy="509050"/>
              <a:chOff x="6343699" y="3416675"/>
              <a:chExt cx="1356472" cy="509050"/>
            </a:xfrm>
          </p:grpSpPr>
          <p:sp>
            <p:nvSpPr>
              <p:cNvPr id="1245" name="Google Shape;1245;p52"/>
              <p:cNvSpPr/>
              <p:nvPr/>
            </p:nvSpPr>
            <p:spPr>
              <a:xfrm>
                <a:off x="6343699" y="3524445"/>
                <a:ext cx="776865" cy="54206"/>
              </a:xfrm>
              <a:custGeom>
                <a:avLst/>
                <a:gdLst/>
                <a:ahLst/>
                <a:cxnLst/>
                <a:rect l="l" t="t" r="r" b="b"/>
                <a:pathLst>
                  <a:path w="19319" h="1348" extrusionOk="0">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2"/>
              <p:cNvSpPr/>
              <p:nvPr/>
            </p:nvSpPr>
            <p:spPr>
              <a:xfrm>
                <a:off x="6343699" y="3651035"/>
                <a:ext cx="777147" cy="55131"/>
              </a:xfrm>
              <a:custGeom>
                <a:avLst/>
                <a:gdLst/>
                <a:ahLst/>
                <a:cxnLst/>
                <a:rect l="l" t="t" r="r" b="b"/>
                <a:pathLst>
                  <a:path w="19326" h="1371" extrusionOk="0">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2"/>
              <p:cNvSpPr/>
              <p:nvPr/>
            </p:nvSpPr>
            <p:spPr>
              <a:xfrm>
                <a:off x="6343699" y="3778469"/>
                <a:ext cx="776865" cy="55172"/>
              </a:xfrm>
              <a:custGeom>
                <a:avLst/>
                <a:gdLst/>
                <a:ahLst/>
                <a:cxnLst/>
                <a:rect l="l" t="t" r="r" b="b"/>
                <a:pathLst>
                  <a:path w="19319" h="1372" extrusionOk="0">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2"/>
              <p:cNvSpPr/>
              <p:nvPr/>
            </p:nvSpPr>
            <p:spPr>
              <a:xfrm>
                <a:off x="7286224" y="3416675"/>
                <a:ext cx="413947" cy="509050"/>
              </a:xfrm>
              <a:custGeom>
                <a:avLst/>
                <a:gdLst/>
                <a:ahLst/>
                <a:cxnLst/>
                <a:rect l="l" t="t" r="r" b="b"/>
                <a:pathLst>
                  <a:path w="10294" h="12659" extrusionOk="0">
                    <a:moveTo>
                      <a:pt x="1" y="1"/>
                    </a:moveTo>
                    <a:lnTo>
                      <a:pt x="1" y="12659"/>
                    </a:lnTo>
                    <a:lnTo>
                      <a:pt x="10293" y="12659"/>
                    </a:lnTo>
                    <a:lnTo>
                      <a:pt x="10293" y="1"/>
                    </a:ln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5" name="Google Shape;1265;p52"/>
          <p:cNvGrpSpPr/>
          <p:nvPr/>
        </p:nvGrpSpPr>
        <p:grpSpPr>
          <a:xfrm>
            <a:off x="274212" y="2663294"/>
            <a:ext cx="1641104" cy="1051350"/>
            <a:chOff x="7469486" y="1480344"/>
            <a:chExt cx="1823501" cy="1051350"/>
          </a:xfrm>
        </p:grpSpPr>
        <p:grpSp>
          <p:nvGrpSpPr>
            <p:cNvPr id="1266" name="Google Shape;1266;p52"/>
            <p:cNvGrpSpPr/>
            <p:nvPr/>
          </p:nvGrpSpPr>
          <p:grpSpPr>
            <a:xfrm>
              <a:off x="7469709" y="1480344"/>
              <a:ext cx="1823279" cy="1051350"/>
              <a:chOff x="278384" y="1278048"/>
              <a:chExt cx="1823279" cy="1051350"/>
            </a:xfrm>
          </p:grpSpPr>
          <p:sp>
            <p:nvSpPr>
              <p:cNvPr id="1267" name="Google Shape;1267;p52"/>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52"/>
              <p:cNvGrpSpPr/>
              <p:nvPr/>
            </p:nvGrpSpPr>
            <p:grpSpPr>
              <a:xfrm>
                <a:off x="278384" y="1278048"/>
                <a:ext cx="1737300" cy="960000"/>
                <a:chOff x="7150671" y="2190661"/>
                <a:chExt cx="1737300" cy="960000"/>
              </a:xfrm>
            </p:grpSpPr>
            <p:sp>
              <p:nvSpPr>
                <p:cNvPr id="1269" name="Google Shape;1269;p52"/>
                <p:cNvSpPr/>
                <p:nvPr/>
              </p:nvSpPr>
              <p:spPr>
                <a:xfrm>
                  <a:off x="7150671"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0" name="Google Shape;1270;p52"/>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cxnSp>
          <p:nvCxnSpPr>
            <p:cNvPr id="1271" name="Google Shape;1271;p52"/>
            <p:cNvCxnSpPr/>
            <p:nvPr/>
          </p:nvCxnSpPr>
          <p:spPr>
            <a:xfrm>
              <a:off x="7469486" y="2052225"/>
              <a:ext cx="1724100" cy="0"/>
            </a:xfrm>
            <a:prstGeom prst="straightConnector1">
              <a:avLst/>
            </a:prstGeom>
            <a:noFill/>
            <a:ln w="28575" cap="flat" cmpd="sng">
              <a:solidFill>
                <a:schemeClr val="dk1"/>
              </a:solidFill>
              <a:prstDash val="solid"/>
              <a:round/>
              <a:headEnd type="none" w="med" len="med"/>
              <a:tailEnd type="none" w="med" len="med"/>
            </a:ln>
          </p:spPr>
        </p:cxnSp>
        <p:sp>
          <p:nvSpPr>
            <p:cNvPr id="1272" name="Google Shape;1272;p52"/>
            <p:cNvSpPr/>
            <p:nvPr/>
          </p:nvSpPr>
          <p:spPr>
            <a:xfrm>
              <a:off x="8031688" y="1782907"/>
              <a:ext cx="599697" cy="538636"/>
            </a:xfrm>
            <a:custGeom>
              <a:avLst/>
              <a:gdLst/>
              <a:ahLst/>
              <a:cxnLst/>
              <a:rect l="l" t="t" r="r" b="b"/>
              <a:pathLst>
                <a:path w="11123" h="9990" extrusionOk="0">
                  <a:moveTo>
                    <a:pt x="5566" y="0"/>
                  </a:moveTo>
                  <a:cubicBezTo>
                    <a:pt x="4372" y="0"/>
                    <a:pt x="3174" y="424"/>
                    <a:pt x="2220" y="1288"/>
                  </a:cubicBezTo>
                  <a:cubicBezTo>
                    <a:pt x="172" y="3117"/>
                    <a:pt x="1" y="6287"/>
                    <a:pt x="1855" y="8336"/>
                  </a:cubicBezTo>
                  <a:cubicBezTo>
                    <a:pt x="2832" y="9431"/>
                    <a:pt x="4192" y="9989"/>
                    <a:pt x="5560" y="9989"/>
                  </a:cubicBezTo>
                  <a:cubicBezTo>
                    <a:pt x="6752" y="9989"/>
                    <a:pt x="7949" y="9565"/>
                    <a:pt x="8903" y="8702"/>
                  </a:cubicBezTo>
                  <a:cubicBezTo>
                    <a:pt x="10952" y="6873"/>
                    <a:pt x="11123" y="3702"/>
                    <a:pt x="9293" y="1653"/>
                  </a:cubicBezTo>
                  <a:cubicBezTo>
                    <a:pt x="8303" y="559"/>
                    <a:pt x="6936" y="0"/>
                    <a:pt x="5566"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8111159" y="1873044"/>
              <a:ext cx="448465" cy="440236"/>
            </a:xfrm>
            <a:custGeom>
              <a:avLst/>
              <a:gdLst/>
              <a:ahLst/>
              <a:cxnLst/>
              <a:rect l="l" t="t" r="r" b="b"/>
              <a:pathLst>
                <a:path w="8318" h="8165" extrusionOk="0">
                  <a:moveTo>
                    <a:pt x="4147" y="0"/>
                  </a:moveTo>
                  <a:cubicBezTo>
                    <a:pt x="1171" y="0"/>
                    <a:pt x="1366" y="3829"/>
                    <a:pt x="1366" y="3829"/>
                  </a:cubicBezTo>
                  <a:lnTo>
                    <a:pt x="2513" y="3829"/>
                  </a:lnTo>
                  <a:cubicBezTo>
                    <a:pt x="2659" y="4098"/>
                    <a:pt x="2854" y="4366"/>
                    <a:pt x="3074" y="4561"/>
                  </a:cubicBezTo>
                  <a:cubicBezTo>
                    <a:pt x="1952" y="4707"/>
                    <a:pt x="879" y="5195"/>
                    <a:pt x="1" y="5951"/>
                  </a:cubicBezTo>
                  <a:cubicBezTo>
                    <a:pt x="1000" y="7427"/>
                    <a:pt x="2580" y="8165"/>
                    <a:pt x="4159" y="8165"/>
                  </a:cubicBezTo>
                  <a:cubicBezTo>
                    <a:pt x="5738" y="8165"/>
                    <a:pt x="7317" y="7427"/>
                    <a:pt x="8317" y="5951"/>
                  </a:cubicBezTo>
                  <a:cubicBezTo>
                    <a:pt x="7439" y="5195"/>
                    <a:pt x="6366" y="4707"/>
                    <a:pt x="5220" y="4561"/>
                  </a:cubicBezTo>
                  <a:cubicBezTo>
                    <a:pt x="5464" y="4366"/>
                    <a:pt x="5659" y="4098"/>
                    <a:pt x="5805" y="3829"/>
                  </a:cubicBezTo>
                  <a:lnTo>
                    <a:pt x="6952" y="3829"/>
                  </a:lnTo>
                  <a:cubicBezTo>
                    <a:pt x="6952" y="3829"/>
                    <a:pt x="7122" y="0"/>
                    <a:pt x="4147"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52"/>
          <p:cNvGrpSpPr/>
          <p:nvPr/>
        </p:nvGrpSpPr>
        <p:grpSpPr>
          <a:xfrm>
            <a:off x="7927951" y="2080033"/>
            <a:ext cx="941841" cy="2789257"/>
            <a:chOff x="6592201" y="2061933"/>
            <a:chExt cx="941841" cy="2789257"/>
          </a:xfrm>
        </p:grpSpPr>
        <p:sp>
          <p:nvSpPr>
            <p:cNvPr id="1275" name="Google Shape;1275;p52"/>
            <p:cNvSpPr/>
            <p:nvPr/>
          </p:nvSpPr>
          <p:spPr>
            <a:xfrm>
              <a:off x="6592201" y="2061933"/>
              <a:ext cx="941841" cy="2789257"/>
            </a:xfrm>
            <a:custGeom>
              <a:avLst/>
              <a:gdLst/>
              <a:ahLst/>
              <a:cxnLst/>
              <a:rect l="l" t="t" r="r" b="b"/>
              <a:pathLst>
                <a:path w="8343" h="24976" extrusionOk="0">
                  <a:moveTo>
                    <a:pt x="440" y="24537"/>
                  </a:moveTo>
                  <a:cubicBezTo>
                    <a:pt x="147" y="24244"/>
                    <a:pt x="1" y="23854"/>
                    <a:pt x="1" y="23464"/>
                  </a:cubicBezTo>
                  <a:lnTo>
                    <a:pt x="1" y="4074"/>
                  </a:lnTo>
                  <a:cubicBezTo>
                    <a:pt x="50" y="1805"/>
                    <a:pt x="1903" y="1"/>
                    <a:pt x="4172" y="1"/>
                  </a:cubicBezTo>
                  <a:cubicBezTo>
                    <a:pt x="6440" y="1"/>
                    <a:pt x="8269" y="1805"/>
                    <a:pt x="8342" y="4074"/>
                  </a:cubicBezTo>
                  <a:lnTo>
                    <a:pt x="8342" y="23464"/>
                  </a:lnTo>
                  <a:cubicBezTo>
                    <a:pt x="8342" y="24293"/>
                    <a:pt x="7659" y="24976"/>
                    <a:pt x="6806" y="24976"/>
                  </a:cubicBezTo>
                  <a:lnTo>
                    <a:pt x="1537" y="24976"/>
                  </a:lnTo>
                  <a:cubicBezTo>
                    <a:pt x="1123" y="24976"/>
                    <a:pt x="733" y="24829"/>
                    <a:pt x="440" y="24537"/>
                  </a:cubicBezTo>
                  <a:close/>
                  <a:moveTo>
                    <a:pt x="4172" y="3293"/>
                  </a:moveTo>
                  <a:cubicBezTo>
                    <a:pt x="4952" y="3293"/>
                    <a:pt x="4952" y="2147"/>
                    <a:pt x="4172" y="2147"/>
                  </a:cubicBezTo>
                  <a:cubicBezTo>
                    <a:pt x="4025" y="2147"/>
                    <a:pt x="3879" y="2196"/>
                    <a:pt x="3757" y="2318"/>
                  </a:cubicBezTo>
                  <a:cubicBezTo>
                    <a:pt x="3537" y="2537"/>
                    <a:pt x="3537" y="2903"/>
                    <a:pt x="3757" y="3123"/>
                  </a:cubicBezTo>
                  <a:cubicBezTo>
                    <a:pt x="3879" y="3244"/>
                    <a:pt x="4025" y="3293"/>
                    <a:pt x="4172" y="3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6592201" y="2061933"/>
              <a:ext cx="941841" cy="2789257"/>
            </a:xfrm>
            <a:custGeom>
              <a:avLst/>
              <a:gdLst/>
              <a:ahLst/>
              <a:cxnLst/>
              <a:rect l="l" t="t" r="r" b="b"/>
              <a:pathLst>
                <a:path w="8343" h="24976" extrusionOk="0">
                  <a:moveTo>
                    <a:pt x="391" y="23464"/>
                  </a:moveTo>
                  <a:cubicBezTo>
                    <a:pt x="391" y="23756"/>
                    <a:pt x="513" y="24049"/>
                    <a:pt x="733" y="24268"/>
                  </a:cubicBezTo>
                  <a:cubicBezTo>
                    <a:pt x="928" y="24488"/>
                    <a:pt x="1220" y="24585"/>
                    <a:pt x="1537" y="24585"/>
                  </a:cubicBezTo>
                  <a:lnTo>
                    <a:pt x="6806" y="24585"/>
                  </a:lnTo>
                  <a:cubicBezTo>
                    <a:pt x="7440" y="24585"/>
                    <a:pt x="7952" y="24073"/>
                    <a:pt x="7952" y="23464"/>
                  </a:cubicBezTo>
                  <a:lnTo>
                    <a:pt x="7952" y="4074"/>
                  </a:lnTo>
                  <a:cubicBezTo>
                    <a:pt x="7879" y="2025"/>
                    <a:pt x="6220" y="391"/>
                    <a:pt x="4172" y="391"/>
                  </a:cubicBezTo>
                  <a:cubicBezTo>
                    <a:pt x="2123" y="391"/>
                    <a:pt x="440" y="2025"/>
                    <a:pt x="391" y="4074"/>
                  </a:cubicBezTo>
                  <a:close/>
                  <a:moveTo>
                    <a:pt x="4172" y="2196"/>
                  </a:moveTo>
                  <a:cubicBezTo>
                    <a:pt x="4854" y="2196"/>
                    <a:pt x="4854" y="3244"/>
                    <a:pt x="4172" y="3244"/>
                  </a:cubicBezTo>
                  <a:cubicBezTo>
                    <a:pt x="4025" y="3244"/>
                    <a:pt x="3903" y="3171"/>
                    <a:pt x="3806" y="3074"/>
                  </a:cubicBezTo>
                  <a:cubicBezTo>
                    <a:pt x="3611" y="2879"/>
                    <a:pt x="3611" y="2562"/>
                    <a:pt x="3806" y="2342"/>
                  </a:cubicBezTo>
                  <a:cubicBezTo>
                    <a:pt x="3903" y="2245"/>
                    <a:pt x="4025" y="2196"/>
                    <a:pt x="4172" y="2196"/>
                  </a:cubicBezTo>
                  <a:close/>
                  <a:moveTo>
                    <a:pt x="3611" y="2147"/>
                  </a:moveTo>
                  <a:cubicBezTo>
                    <a:pt x="4220" y="1513"/>
                    <a:pt x="5269" y="2196"/>
                    <a:pt x="4928" y="3025"/>
                  </a:cubicBezTo>
                  <a:cubicBezTo>
                    <a:pt x="4586" y="3854"/>
                    <a:pt x="3367" y="3610"/>
                    <a:pt x="3367" y="2708"/>
                  </a:cubicBezTo>
                  <a:cubicBezTo>
                    <a:pt x="3367" y="2488"/>
                    <a:pt x="3440" y="2293"/>
                    <a:pt x="3611" y="2147"/>
                  </a:cubicBezTo>
                  <a:close/>
                  <a:moveTo>
                    <a:pt x="7196" y="19951"/>
                  </a:moveTo>
                  <a:lnTo>
                    <a:pt x="7196" y="19951"/>
                  </a:lnTo>
                  <a:lnTo>
                    <a:pt x="7196" y="22805"/>
                  </a:lnTo>
                  <a:cubicBezTo>
                    <a:pt x="7196" y="22878"/>
                    <a:pt x="7123" y="22951"/>
                    <a:pt x="7049" y="22951"/>
                  </a:cubicBezTo>
                  <a:lnTo>
                    <a:pt x="1294" y="22951"/>
                  </a:lnTo>
                  <a:cubicBezTo>
                    <a:pt x="1220" y="22951"/>
                    <a:pt x="1147" y="22878"/>
                    <a:pt x="1147" y="22805"/>
                  </a:cubicBezTo>
                  <a:lnTo>
                    <a:pt x="1147" y="5635"/>
                  </a:lnTo>
                  <a:cubicBezTo>
                    <a:pt x="1147" y="5562"/>
                    <a:pt x="1220" y="5488"/>
                    <a:pt x="1294" y="5488"/>
                  </a:cubicBezTo>
                  <a:lnTo>
                    <a:pt x="7025" y="5488"/>
                  </a:lnTo>
                  <a:cubicBezTo>
                    <a:pt x="7123" y="5488"/>
                    <a:pt x="7196" y="5562"/>
                    <a:pt x="7196" y="5635"/>
                  </a:cubicBezTo>
                  <a:lnTo>
                    <a:pt x="7196" y="8488"/>
                  </a:lnTo>
                  <a:lnTo>
                    <a:pt x="7196" y="8488"/>
                  </a:lnTo>
                  <a:lnTo>
                    <a:pt x="7196" y="11366"/>
                  </a:lnTo>
                  <a:lnTo>
                    <a:pt x="7196" y="11366"/>
                  </a:lnTo>
                  <a:lnTo>
                    <a:pt x="7196" y="14220"/>
                  </a:lnTo>
                  <a:lnTo>
                    <a:pt x="7196" y="14220"/>
                  </a:lnTo>
                  <a:lnTo>
                    <a:pt x="7196" y="17073"/>
                  </a:lnTo>
                  <a:lnTo>
                    <a:pt x="7196" y="17073"/>
                  </a:lnTo>
                  <a:lnTo>
                    <a:pt x="7196" y="19927"/>
                  </a:lnTo>
                  <a:close/>
                  <a:moveTo>
                    <a:pt x="6879" y="20098"/>
                  </a:moveTo>
                  <a:lnTo>
                    <a:pt x="6879" y="22659"/>
                  </a:lnTo>
                  <a:lnTo>
                    <a:pt x="1440" y="22659"/>
                  </a:lnTo>
                  <a:lnTo>
                    <a:pt x="1440" y="20098"/>
                  </a:lnTo>
                  <a:close/>
                  <a:moveTo>
                    <a:pt x="1440" y="19781"/>
                  </a:moveTo>
                  <a:lnTo>
                    <a:pt x="1440" y="17220"/>
                  </a:lnTo>
                  <a:lnTo>
                    <a:pt x="6879" y="17220"/>
                  </a:lnTo>
                  <a:lnTo>
                    <a:pt x="6879" y="19781"/>
                  </a:lnTo>
                  <a:close/>
                  <a:moveTo>
                    <a:pt x="1440" y="16927"/>
                  </a:moveTo>
                  <a:lnTo>
                    <a:pt x="1440" y="14366"/>
                  </a:lnTo>
                  <a:lnTo>
                    <a:pt x="6879" y="14366"/>
                  </a:lnTo>
                  <a:lnTo>
                    <a:pt x="6879" y="16927"/>
                  </a:lnTo>
                  <a:close/>
                  <a:moveTo>
                    <a:pt x="1440" y="14074"/>
                  </a:moveTo>
                  <a:lnTo>
                    <a:pt x="1440" y="11513"/>
                  </a:lnTo>
                  <a:lnTo>
                    <a:pt x="6879" y="11513"/>
                  </a:lnTo>
                  <a:lnTo>
                    <a:pt x="6879" y="14074"/>
                  </a:lnTo>
                  <a:close/>
                  <a:moveTo>
                    <a:pt x="1440" y="11196"/>
                  </a:moveTo>
                  <a:lnTo>
                    <a:pt x="1440" y="8635"/>
                  </a:lnTo>
                  <a:lnTo>
                    <a:pt x="6879" y="8635"/>
                  </a:lnTo>
                  <a:lnTo>
                    <a:pt x="6879" y="11196"/>
                  </a:lnTo>
                  <a:close/>
                  <a:moveTo>
                    <a:pt x="1440" y="8342"/>
                  </a:moveTo>
                  <a:lnTo>
                    <a:pt x="1440" y="5805"/>
                  </a:lnTo>
                  <a:lnTo>
                    <a:pt x="6879" y="5805"/>
                  </a:lnTo>
                  <a:lnTo>
                    <a:pt x="6879" y="8366"/>
                  </a:lnTo>
                  <a:close/>
                  <a:moveTo>
                    <a:pt x="440" y="24537"/>
                  </a:moveTo>
                  <a:cubicBezTo>
                    <a:pt x="147" y="24244"/>
                    <a:pt x="1" y="23854"/>
                    <a:pt x="1" y="23464"/>
                  </a:cubicBezTo>
                  <a:lnTo>
                    <a:pt x="1" y="4074"/>
                  </a:lnTo>
                  <a:cubicBezTo>
                    <a:pt x="50" y="1805"/>
                    <a:pt x="1903" y="1"/>
                    <a:pt x="4172" y="1"/>
                  </a:cubicBezTo>
                  <a:cubicBezTo>
                    <a:pt x="6440" y="1"/>
                    <a:pt x="8293" y="1805"/>
                    <a:pt x="8342" y="4074"/>
                  </a:cubicBezTo>
                  <a:lnTo>
                    <a:pt x="8342" y="23464"/>
                  </a:lnTo>
                  <a:cubicBezTo>
                    <a:pt x="8342" y="24293"/>
                    <a:pt x="7659" y="24976"/>
                    <a:pt x="6830" y="24976"/>
                  </a:cubicBezTo>
                  <a:lnTo>
                    <a:pt x="1537" y="24976"/>
                  </a:lnTo>
                  <a:cubicBezTo>
                    <a:pt x="1123" y="24976"/>
                    <a:pt x="733" y="24829"/>
                    <a:pt x="440" y="245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6636341" y="2105487"/>
              <a:ext cx="853561" cy="2702149"/>
            </a:xfrm>
            <a:custGeom>
              <a:avLst/>
              <a:gdLst/>
              <a:ahLst/>
              <a:cxnLst/>
              <a:rect l="l" t="t" r="r" b="b"/>
              <a:pathLst>
                <a:path w="7561" h="24196" extrusionOk="0">
                  <a:moveTo>
                    <a:pt x="0" y="3684"/>
                  </a:moveTo>
                  <a:lnTo>
                    <a:pt x="0" y="23074"/>
                  </a:lnTo>
                  <a:cubicBezTo>
                    <a:pt x="0" y="23366"/>
                    <a:pt x="122" y="23659"/>
                    <a:pt x="342" y="23878"/>
                  </a:cubicBezTo>
                  <a:cubicBezTo>
                    <a:pt x="537" y="24098"/>
                    <a:pt x="829" y="24195"/>
                    <a:pt x="1146" y="24195"/>
                  </a:cubicBezTo>
                  <a:lnTo>
                    <a:pt x="6415" y="24195"/>
                  </a:lnTo>
                  <a:cubicBezTo>
                    <a:pt x="7049" y="24195"/>
                    <a:pt x="7561" y="23683"/>
                    <a:pt x="7561" y="23074"/>
                  </a:cubicBezTo>
                  <a:lnTo>
                    <a:pt x="7561" y="3684"/>
                  </a:lnTo>
                  <a:cubicBezTo>
                    <a:pt x="7488" y="1635"/>
                    <a:pt x="5829" y="1"/>
                    <a:pt x="3781" y="1"/>
                  </a:cubicBezTo>
                  <a:cubicBezTo>
                    <a:pt x="1732" y="1"/>
                    <a:pt x="49" y="1635"/>
                    <a:pt x="0" y="3684"/>
                  </a:cubicBezTo>
                  <a:close/>
                  <a:moveTo>
                    <a:pt x="4585" y="2318"/>
                  </a:moveTo>
                  <a:cubicBezTo>
                    <a:pt x="4585" y="3220"/>
                    <a:pt x="3366" y="3464"/>
                    <a:pt x="3024" y="2635"/>
                  </a:cubicBezTo>
                  <a:cubicBezTo>
                    <a:pt x="2683" y="1806"/>
                    <a:pt x="3732" y="1123"/>
                    <a:pt x="4366" y="1757"/>
                  </a:cubicBezTo>
                  <a:cubicBezTo>
                    <a:pt x="4512" y="1903"/>
                    <a:pt x="4585" y="2098"/>
                    <a:pt x="4585" y="2318"/>
                  </a:cubicBezTo>
                  <a:close/>
                  <a:moveTo>
                    <a:pt x="903" y="5098"/>
                  </a:moveTo>
                  <a:lnTo>
                    <a:pt x="6634" y="5098"/>
                  </a:lnTo>
                  <a:cubicBezTo>
                    <a:pt x="6732" y="5098"/>
                    <a:pt x="6805" y="5172"/>
                    <a:pt x="6805" y="5245"/>
                  </a:cubicBezTo>
                  <a:lnTo>
                    <a:pt x="6805" y="8123"/>
                  </a:lnTo>
                  <a:lnTo>
                    <a:pt x="6805" y="8123"/>
                  </a:lnTo>
                  <a:lnTo>
                    <a:pt x="6805" y="10976"/>
                  </a:lnTo>
                  <a:lnTo>
                    <a:pt x="6805" y="10976"/>
                  </a:lnTo>
                  <a:lnTo>
                    <a:pt x="6805" y="13830"/>
                  </a:lnTo>
                  <a:lnTo>
                    <a:pt x="6805" y="13830"/>
                  </a:lnTo>
                  <a:lnTo>
                    <a:pt x="6805" y="16683"/>
                  </a:lnTo>
                  <a:lnTo>
                    <a:pt x="6805" y="16683"/>
                  </a:lnTo>
                  <a:lnTo>
                    <a:pt x="6805" y="19537"/>
                  </a:lnTo>
                  <a:lnTo>
                    <a:pt x="6805" y="19537"/>
                  </a:lnTo>
                  <a:lnTo>
                    <a:pt x="6805" y="22415"/>
                  </a:lnTo>
                  <a:cubicBezTo>
                    <a:pt x="6805" y="22488"/>
                    <a:pt x="6732" y="22561"/>
                    <a:pt x="6634" y="22561"/>
                  </a:cubicBezTo>
                  <a:lnTo>
                    <a:pt x="903" y="22561"/>
                  </a:lnTo>
                  <a:cubicBezTo>
                    <a:pt x="829" y="22561"/>
                    <a:pt x="756" y="22488"/>
                    <a:pt x="756" y="22415"/>
                  </a:cubicBezTo>
                  <a:lnTo>
                    <a:pt x="756" y="5245"/>
                  </a:lnTo>
                  <a:cubicBezTo>
                    <a:pt x="756" y="5172"/>
                    <a:pt x="829" y="5098"/>
                    <a:pt x="903" y="5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754649" y="2707541"/>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6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6754649" y="3028949"/>
              <a:ext cx="614122" cy="286006"/>
            </a:xfrm>
            <a:custGeom>
              <a:avLst/>
              <a:gdLst/>
              <a:ahLst/>
              <a:cxnLst/>
              <a:rect l="l" t="t" r="r" b="b"/>
              <a:pathLst>
                <a:path w="5440" h="2561" extrusionOk="0">
                  <a:moveTo>
                    <a:pt x="1" y="0"/>
                  </a:moveTo>
                  <a:lnTo>
                    <a:pt x="1" y="2561"/>
                  </a:lnTo>
                  <a:lnTo>
                    <a:pt x="5440" y="2561"/>
                  </a:lnTo>
                  <a:lnTo>
                    <a:pt x="5440" y="0"/>
                  </a:lnTo>
                  <a:close/>
                </a:path>
              </a:pathLst>
            </a:custGeom>
            <a:solidFill>
              <a:schemeClr val="accent3">
                <a:alpha val="7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6754649" y="3347564"/>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6754649" y="3666292"/>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866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6754649" y="3987700"/>
              <a:ext cx="614122" cy="286118"/>
            </a:xfrm>
            <a:custGeom>
              <a:avLst/>
              <a:gdLst/>
              <a:ahLst/>
              <a:cxnLst/>
              <a:rect l="l" t="t" r="r" b="b"/>
              <a:pathLst>
                <a:path w="5440" h="2562" extrusionOk="0">
                  <a:moveTo>
                    <a:pt x="1" y="0"/>
                  </a:moveTo>
                  <a:lnTo>
                    <a:pt x="1" y="2561"/>
                  </a:lnTo>
                  <a:lnTo>
                    <a:pt x="5440" y="2561"/>
                  </a:lnTo>
                  <a:lnTo>
                    <a:pt x="5440" y="0"/>
                  </a:lnTo>
                  <a:close/>
                </a:path>
              </a:pathLst>
            </a:custGeom>
            <a:solidFill>
              <a:schemeClr val="accent3">
                <a:alpha val="93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6754649" y="4306316"/>
              <a:ext cx="614122" cy="286118"/>
            </a:xfrm>
            <a:custGeom>
              <a:avLst/>
              <a:gdLst/>
              <a:ahLst/>
              <a:cxnLst/>
              <a:rect l="l" t="t" r="r" b="b"/>
              <a:pathLst>
                <a:path w="5440" h="2562" extrusionOk="0">
                  <a:moveTo>
                    <a:pt x="1" y="1"/>
                  </a:moveTo>
                  <a:lnTo>
                    <a:pt x="1" y="2562"/>
                  </a:lnTo>
                  <a:lnTo>
                    <a:pt x="5440" y="2562"/>
                  </a:lnTo>
                  <a:lnTo>
                    <a:pt x="54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6655532" y="2184555"/>
              <a:ext cx="834370" cy="2623081"/>
            </a:xfrm>
            <a:custGeom>
              <a:avLst/>
              <a:gdLst/>
              <a:ahLst/>
              <a:cxnLst/>
              <a:rect l="l" t="t" r="r" b="b"/>
              <a:pathLst>
                <a:path w="7391" h="23488" extrusionOk="0">
                  <a:moveTo>
                    <a:pt x="6928" y="21951"/>
                  </a:moveTo>
                  <a:cubicBezTo>
                    <a:pt x="6928" y="22244"/>
                    <a:pt x="6830" y="22536"/>
                    <a:pt x="6610" y="22756"/>
                  </a:cubicBezTo>
                  <a:cubicBezTo>
                    <a:pt x="6391" y="22975"/>
                    <a:pt x="6098" y="23073"/>
                    <a:pt x="5806" y="23097"/>
                  </a:cubicBezTo>
                  <a:lnTo>
                    <a:pt x="513" y="23097"/>
                  </a:lnTo>
                  <a:cubicBezTo>
                    <a:pt x="342" y="23097"/>
                    <a:pt x="172" y="23048"/>
                    <a:pt x="1" y="22951"/>
                  </a:cubicBezTo>
                  <a:cubicBezTo>
                    <a:pt x="50" y="23024"/>
                    <a:pt x="98" y="23097"/>
                    <a:pt x="172" y="23170"/>
                  </a:cubicBezTo>
                  <a:cubicBezTo>
                    <a:pt x="367" y="23390"/>
                    <a:pt x="659" y="23487"/>
                    <a:pt x="976" y="23487"/>
                  </a:cubicBezTo>
                  <a:lnTo>
                    <a:pt x="6245" y="23487"/>
                  </a:lnTo>
                  <a:cubicBezTo>
                    <a:pt x="6879" y="23487"/>
                    <a:pt x="7391" y="22975"/>
                    <a:pt x="7391" y="22366"/>
                  </a:cubicBezTo>
                  <a:lnTo>
                    <a:pt x="7391" y="2976"/>
                  </a:lnTo>
                  <a:cubicBezTo>
                    <a:pt x="7391" y="1976"/>
                    <a:pt x="6976" y="1025"/>
                    <a:pt x="6269" y="317"/>
                  </a:cubicBezTo>
                  <a:cubicBezTo>
                    <a:pt x="6171" y="195"/>
                    <a:pt x="6049" y="98"/>
                    <a:pt x="5928" y="0"/>
                  </a:cubicBezTo>
                  <a:cubicBezTo>
                    <a:pt x="6586" y="707"/>
                    <a:pt x="6952" y="1610"/>
                    <a:pt x="6928" y="2561"/>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52"/>
          <p:cNvGrpSpPr/>
          <p:nvPr/>
        </p:nvGrpSpPr>
        <p:grpSpPr>
          <a:xfrm>
            <a:off x="7095460" y="3623294"/>
            <a:ext cx="622337" cy="1275938"/>
            <a:chOff x="3724575" y="3497700"/>
            <a:chExt cx="603495" cy="1371596"/>
          </a:xfrm>
        </p:grpSpPr>
        <p:sp>
          <p:nvSpPr>
            <p:cNvPr id="1286" name="Google Shape;1286;p52"/>
            <p:cNvSpPr/>
            <p:nvPr/>
          </p:nvSpPr>
          <p:spPr>
            <a:xfrm>
              <a:off x="3724575" y="3497700"/>
              <a:ext cx="603495" cy="1371596"/>
            </a:xfrm>
            <a:custGeom>
              <a:avLst/>
              <a:gdLst/>
              <a:ahLst/>
              <a:cxnLst/>
              <a:rect l="l" t="t" r="r" b="b"/>
              <a:pathLst>
                <a:path w="7221" h="16415" extrusionOk="0">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3757170" y="3848221"/>
              <a:ext cx="538223" cy="988485"/>
            </a:xfrm>
            <a:custGeom>
              <a:avLst/>
              <a:gdLst/>
              <a:ahLst/>
              <a:cxnLst/>
              <a:rect l="l" t="t" r="r" b="b"/>
              <a:pathLst>
                <a:path w="6440" h="11830" extrusionOk="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3816342" y="4047922"/>
              <a:ext cx="38779" cy="654255"/>
            </a:xfrm>
            <a:custGeom>
              <a:avLst/>
              <a:gdLst/>
              <a:ahLst/>
              <a:cxnLst/>
              <a:rect l="l" t="t" r="r" b="b"/>
              <a:pathLst>
                <a:path w="464" h="7830" extrusionOk="0">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3724575" y="3497700"/>
              <a:ext cx="603495" cy="1371596"/>
            </a:xfrm>
            <a:custGeom>
              <a:avLst/>
              <a:gdLst/>
              <a:ahLst/>
              <a:cxnLst/>
              <a:rect l="l" t="t" r="r" b="b"/>
              <a:pathLst>
                <a:path w="7221" h="16415" extrusionOk="0">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3871336" y="3530287"/>
              <a:ext cx="309980" cy="285349"/>
            </a:xfrm>
            <a:custGeom>
              <a:avLst/>
              <a:gdLst/>
              <a:ahLst/>
              <a:cxnLst/>
              <a:rect l="l" t="t" r="r" b="b"/>
              <a:pathLst>
                <a:path w="3709" h="3415" extrusionOk="0">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2"/>
            <p:cNvSpPr/>
            <p:nvPr/>
          </p:nvSpPr>
          <p:spPr>
            <a:xfrm>
              <a:off x="3775557" y="3848221"/>
              <a:ext cx="519836" cy="988485"/>
            </a:xfrm>
            <a:custGeom>
              <a:avLst/>
              <a:gdLst/>
              <a:ahLst/>
              <a:cxnLst/>
              <a:rect l="l" t="t" r="r" b="b"/>
              <a:pathLst>
                <a:path w="6220" h="11830" extrusionOk="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0481B1F8-E392-054C-4EAC-25012CC78E98}"/>
              </a:ext>
            </a:extLst>
          </p:cNvPr>
          <p:cNvPicPr>
            <a:picLocks noChangeAspect="1"/>
          </p:cNvPicPr>
          <p:nvPr/>
        </p:nvPicPr>
        <p:blipFill>
          <a:blip r:embed="rId3"/>
          <a:stretch>
            <a:fillRect/>
          </a:stretch>
        </p:blipFill>
        <p:spPr>
          <a:xfrm>
            <a:off x="2454945" y="3651782"/>
            <a:ext cx="4421433" cy="7302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6" name="TextBox 5">
            <a:extLst>
              <a:ext uri="{FF2B5EF4-FFF2-40B4-BE49-F238E27FC236}">
                <a16:creationId xmlns:a16="http://schemas.microsoft.com/office/drawing/2014/main" id="{16C33AB2-BD78-5FCF-CEF4-81C7BC82EAA8}"/>
              </a:ext>
            </a:extLst>
          </p:cNvPr>
          <p:cNvSpPr txBox="1"/>
          <p:nvPr/>
        </p:nvSpPr>
        <p:spPr>
          <a:xfrm>
            <a:off x="1978655" y="1108225"/>
            <a:ext cx="6605846" cy="2858475"/>
          </a:xfrm>
          <a:prstGeom prst="rect">
            <a:avLst/>
          </a:prstGeom>
          <a:noFill/>
        </p:spPr>
        <p:txBody>
          <a:bodyPr wrap="square" rtlCol="0">
            <a:spAutoFit/>
          </a:bodyPr>
          <a:lstStyle/>
          <a:p>
            <a:pPr algn="just"/>
            <a:r>
              <a:rPr lang="en-US" sz="2400" dirty="0">
                <a:latin typeface="Sitka Small Semibold" pitchFamily="2" charset="0"/>
              </a:rPr>
              <a:t>	What a Project Needs</a:t>
            </a:r>
          </a:p>
          <a:p>
            <a:pPr algn="just"/>
            <a:endParaRPr lang="en-US" sz="2400" dirty="0">
              <a:latin typeface="Sitka Small Semibold" pitchFamily="2" charset="0"/>
            </a:endParaRPr>
          </a:p>
          <a:p>
            <a:pPr marL="285750" lvl="5" indent="-285750" algn="just">
              <a:lnSpc>
                <a:spcPct val="150000"/>
              </a:lnSpc>
              <a:buFont typeface="Arial" panose="020B0604020202020204" pitchFamily="34" charset="0"/>
              <a:buChar char="•"/>
            </a:pPr>
            <a:r>
              <a:rPr lang="en-US" sz="1800" dirty="0">
                <a:latin typeface="Sitka Small Semibold" pitchFamily="2" charset="0"/>
              </a:rPr>
              <a:t>Trang web (Website).</a:t>
            </a:r>
          </a:p>
          <a:p>
            <a:pPr marL="285750" indent="-285750" algn="just">
              <a:lnSpc>
                <a:spcPct val="150000"/>
              </a:lnSpc>
              <a:buFont typeface="Arial" panose="020B0604020202020204" pitchFamily="34" charset="0"/>
              <a:buChar char="•"/>
            </a:pPr>
            <a:r>
              <a:rPr lang="en-US" sz="1800" dirty="0">
                <a:latin typeface="Sitka Small Semibold" pitchFamily="2" charset="0"/>
              </a:rPr>
              <a:t>Danh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(Mailing lists).</a:t>
            </a:r>
          </a:p>
          <a:p>
            <a:pPr marL="285750" indent="-285750" algn="just">
              <a:lnSpc>
                <a:spcPct val="150000"/>
              </a:lnSpc>
              <a:buFont typeface="Arial" panose="020B0604020202020204" pitchFamily="34" charset="0"/>
              <a:buChar char="•"/>
            </a:pPr>
            <a:r>
              <a:rPr lang="en-US" sz="1800" dirty="0" err="1">
                <a:latin typeface="Sitka Small Semibold" pitchFamily="2" charset="0"/>
              </a:rPr>
              <a:t>Quản</a:t>
            </a:r>
            <a:r>
              <a:rPr lang="en-US" sz="1800" dirty="0">
                <a:latin typeface="Sitka Small Semibold" pitchFamily="2" charset="0"/>
              </a:rPr>
              <a:t> </a:t>
            </a:r>
            <a:r>
              <a:rPr lang="en-US" sz="1800" dirty="0" err="1">
                <a:latin typeface="Sitka Small Semibold" pitchFamily="2" charset="0"/>
              </a:rPr>
              <a:t>lý</a:t>
            </a:r>
            <a:r>
              <a:rPr lang="en-US" sz="1800" dirty="0">
                <a:latin typeface="Sitka Small Semibold" pitchFamily="2" charset="0"/>
              </a:rPr>
              <a:t> </a:t>
            </a:r>
            <a:r>
              <a:rPr lang="en-US" sz="1800" dirty="0" err="1">
                <a:latin typeface="Sitka Small Semibold" pitchFamily="2" charset="0"/>
              </a:rPr>
              <a:t>phiên</a:t>
            </a:r>
            <a:r>
              <a:rPr lang="en-US" sz="1800" dirty="0">
                <a:latin typeface="Sitka Small Semibold" pitchFamily="2" charset="0"/>
              </a:rPr>
              <a:t> </a:t>
            </a:r>
            <a:r>
              <a:rPr lang="en-US" sz="1800" dirty="0" err="1">
                <a:latin typeface="Sitka Small Semibold" pitchFamily="2" charset="0"/>
              </a:rPr>
              <a:t>bản</a:t>
            </a:r>
            <a:r>
              <a:rPr lang="en-US" sz="1800" dirty="0">
                <a:latin typeface="Sitka Small Semibold" pitchFamily="2" charset="0"/>
              </a:rPr>
              <a:t> (Version control).</a:t>
            </a:r>
          </a:p>
          <a:p>
            <a:pPr marL="285750" indent="-285750" algn="just">
              <a:lnSpc>
                <a:spcPct val="150000"/>
              </a:lnSpc>
              <a:buFont typeface="Arial" panose="020B0604020202020204" pitchFamily="34" charset="0"/>
              <a:buChar char="•"/>
            </a:pPr>
            <a:r>
              <a:rPr lang="en-US" sz="1800" dirty="0">
                <a:latin typeface="Sitka Small Semibold" pitchFamily="2" charset="0"/>
              </a:rPr>
              <a:t>Theo </a:t>
            </a:r>
            <a:r>
              <a:rPr lang="en-US" sz="1800" dirty="0" err="1">
                <a:latin typeface="Sitka Small Semibold" pitchFamily="2" charset="0"/>
              </a:rPr>
              <a:t>dõi</a:t>
            </a:r>
            <a:r>
              <a:rPr lang="en-US" sz="1800" dirty="0">
                <a:latin typeface="Sitka Small Semibold" pitchFamily="2" charset="0"/>
              </a:rPr>
              <a:t> </a:t>
            </a:r>
            <a:r>
              <a:rPr lang="en-US" sz="1800" dirty="0" err="1">
                <a:latin typeface="Sitka Small Semibold" pitchFamily="2" charset="0"/>
              </a:rPr>
              <a:t>lỗi</a:t>
            </a:r>
            <a:r>
              <a:rPr lang="en-US" sz="1800" dirty="0">
                <a:latin typeface="Sitka Small Semibold" pitchFamily="2" charset="0"/>
              </a:rPr>
              <a:t> (Bug tracking).</a:t>
            </a:r>
          </a:p>
          <a:p>
            <a:pPr marL="285750" indent="-285750" algn="just">
              <a:lnSpc>
                <a:spcPct val="150000"/>
              </a:lnSpc>
              <a:buFont typeface="Arial" panose="020B0604020202020204" pitchFamily="34" charset="0"/>
              <a:buChar char="•"/>
            </a:pPr>
            <a:r>
              <a:rPr lang="en-US" sz="1800" dirty="0">
                <a:latin typeface="Sitka Small Semibold" pitchFamily="2" charset="0"/>
              </a:rPr>
              <a:t>Chat </a:t>
            </a:r>
            <a:r>
              <a:rPr lang="en-US" sz="1800" dirty="0" err="1">
                <a:latin typeface="Sitka Small Semibold" pitchFamily="2" charset="0"/>
              </a:rPr>
              <a:t>thời</a:t>
            </a:r>
            <a:r>
              <a:rPr lang="en-US" sz="1800" dirty="0">
                <a:latin typeface="Sitka Small Semibold" pitchFamily="2" charset="0"/>
              </a:rPr>
              <a:t> </a:t>
            </a:r>
            <a:r>
              <a:rPr lang="en-US" sz="1800" dirty="0" err="1">
                <a:latin typeface="Sitka Small Semibold" pitchFamily="2" charset="0"/>
              </a:rPr>
              <a:t>gian</a:t>
            </a:r>
            <a:r>
              <a:rPr lang="en-US" sz="1800" dirty="0">
                <a:latin typeface="Sitka Small Semibold" pitchFamily="2" charset="0"/>
              </a:rPr>
              <a:t> </a:t>
            </a:r>
            <a:r>
              <a:rPr lang="en-US" sz="1800" dirty="0" err="1">
                <a:latin typeface="Sitka Small Semibold" pitchFamily="2" charset="0"/>
              </a:rPr>
              <a:t>thực</a:t>
            </a:r>
            <a:r>
              <a:rPr lang="en-US" sz="1800" dirty="0">
                <a:latin typeface="Sitka Small Semibold" pitchFamily="2" charset="0"/>
              </a:rPr>
              <a:t> (Real-time chat).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0" y="2848137"/>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64" name="Google Shape;864;p40"/>
          <p:cNvGrpSpPr/>
          <p:nvPr/>
        </p:nvGrpSpPr>
        <p:grpSpPr>
          <a:xfrm>
            <a:off x="0" y="19453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120"/>
                  </a:spcBef>
                  <a:spcAft>
                    <a:spcPts val="0"/>
                  </a:spcAft>
                  <a:buNone/>
                </a:pPr>
                <a:endParaRPr>
                  <a:latin typeface="Sitka Small Semibold" pitchFamily="2" charset="0"/>
                </a:endParaRPr>
              </a:p>
            </p:txBody>
          </p:sp>
        </p:grpSp>
      </p:grpSp>
      <p:sp>
        <p:nvSpPr>
          <p:cNvPr id="13" name="Google Shape;835;p40">
            <a:extLst>
              <a:ext uri="{FF2B5EF4-FFF2-40B4-BE49-F238E27FC236}">
                <a16:creationId xmlns:a16="http://schemas.microsoft.com/office/drawing/2014/main" id="{198800F7-296C-17E1-C09F-988ECAC55C83}"/>
              </a:ext>
            </a:extLst>
          </p:cNvPr>
          <p:cNvSpPr txBox="1">
            <a:spLocks/>
          </p:cNvSpPr>
          <p:nvPr/>
        </p:nvSpPr>
        <p:spPr>
          <a:xfrm>
            <a:off x="1151209" y="2433781"/>
            <a:ext cx="7633403" cy="22977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spcBef>
                <a:spcPts val="150"/>
              </a:spcBef>
            </a:pPr>
            <a:r>
              <a:rPr lang="en-US" sz="1800" dirty="0">
                <a:latin typeface="Sitka Small Semibold" pitchFamily="2" charset="0"/>
              </a:rPr>
              <a:t>	</a:t>
            </a:r>
            <a:r>
              <a:rPr lang="en-US" sz="1800" dirty="0" err="1">
                <a:latin typeface="Sitka Small Semibold" pitchFamily="2" charset="0"/>
              </a:rPr>
              <a:t>Gồm</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chức</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a:t>
            </a:r>
          </a:p>
          <a:p>
            <a:pPr>
              <a:spcBef>
                <a:spcPts val="150"/>
              </a:spcBef>
            </a:pP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ký</a:t>
            </a:r>
            <a:r>
              <a:rPr lang="en-US" sz="1800" dirty="0">
                <a:latin typeface="Sitka Small Semibold" pitchFamily="2" charset="0"/>
              </a:rPr>
              <a:t> qua email </a:t>
            </a:r>
            <a:r>
              <a:rPr lang="en-US" sz="1800" dirty="0" err="1">
                <a:latin typeface="Sitka Small Semibold" pitchFamily="2" charset="0"/>
              </a:rPr>
              <a:t>và</a:t>
            </a:r>
            <a:r>
              <a:rPr lang="en-US" sz="1800" dirty="0">
                <a:latin typeface="Sitka Small Semibold" pitchFamily="2" charset="0"/>
              </a:rPr>
              <a:t> web.</a:t>
            </a:r>
          </a:p>
          <a:p>
            <a:pPr>
              <a:spcBef>
                <a:spcPts val="150"/>
              </a:spcBef>
            </a:pPr>
            <a:r>
              <a:rPr lang="en-US" sz="1800" dirty="0">
                <a:latin typeface="Sitka Small Semibold" pitchFamily="2" charset="0"/>
              </a:rPr>
              <a:t>- </a:t>
            </a:r>
            <a:r>
              <a:rPr lang="en-US" sz="1800" dirty="0" err="1">
                <a:latin typeface="Sitka Small Semibold" pitchFamily="2" charset="0"/>
              </a:rPr>
              <a:t>Chế</a:t>
            </a:r>
            <a:r>
              <a:rPr lang="en-US" sz="1800" dirty="0">
                <a:latin typeface="Sitka Small Semibold" pitchFamily="2" charset="0"/>
              </a:rPr>
              <a:t> </a:t>
            </a:r>
            <a:r>
              <a:rPr lang="en-US" sz="1800" dirty="0" err="1">
                <a:latin typeface="Sitka Small Semibold" pitchFamily="2" charset="0"/>
              </a:rPr>
              <a:t>độ</a:t>
            </a:r>
            <a:r>
              <a:rPr lang="en-US" sz="1800" dirty="0">
                <a:latin typeface="Sitka Small Semibold" pitchFamily="2" charset="0"/>
              </a:rPr>
              <a:t> </a:t>
            </a:r>
            <a:r>
              <a:rPr lang="en-US" sz="1800" dirty="0" err="1">
                <a:latin typeface="Sitka Small Semibold" pitchFamily="2" charset="0"/>
              </a:rPr>
              <a:t>đọc</a:t>
            </a:r>
            <a:r>
              <a:rPr lang="en-US" sz="1800" dirty="0">
                <a:latin typeface="Sitka Small Semibold" pitchFamily="2" charset="0"/>
              </a:rPr>
              <a:t> </a:t>
            </a:r>
            <a:r>
              <a:rPr lang="en-US" sz="1800" dirty="0" err="1">
                <a:latin typeface="Sitka Small Semibold" pitchFamily="2" charset="0"/>
              </a:rPr>
              <a:t>tóm</a:t>
            </a:r>
            <a:r>
              <a:rPr lang="en-US" sz="1800" dirty="0">
                <a:latin typeface="Sitka Small Semibold" pitchFamily="2" charset="0"/>
              </a:rPr>
              <a:t> </a:t>
            </a:r>
            <a:r>
              <a:rPr lang="en-US" sz="1800" dirty="0" err="1">
                <a:latin typeface="Sitka Small Semibold" pitchFamily="2" charset="0"/>
              </a:rPr>
              <a:t>tắt</a:t>
            </a:r>
            <a:r>
              <a:rPr lang="en-US" sz="1800" dirty="0">
                <a:latin typeface="Sitka Small Semibold" pitchFamily="2" charset="0"/>
              </a:rPr>
              <a:t> </a:t>
            </a:r>
            <a:r>
              <a:rPr lang="en-US" sz="1800" dirty="0" err="1">
                <a:latin typeface="Sitka Small Semibold" pitchFamily="2" charset="0"/>
              </a:rPr>
              <a:t>hoặc</a:t>
            </a:r>
            <a:r>
              <a:rPr lang="en-US" sz="1800" dirty="0">
                <a:latin typeface="Sitka Small Semibold" pitchFamily="2" charset="0"/>
              </a:rPr>
              <a:t> </a:t>
            </a:r>
            <a:r>
              <a:rPr lang="en-US" sz="1800" dirty="0" err="1">
                <a:latin typeface="Sitka Small Semibold" pitchFamily="2" charset="0"/>
              </a:rPr>
              <a:t>từng</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a:t>
            </a:r>
          </a:p>
          <a:p>
            <a:pPr>
              <a:spcBef>
                <a:spcPts val="150"/>
              </a:spcBef>
            </a:pPr>
            <a:r>
              <a:rPr lang="en-US" sz="1800" dirty="0">
                <a:latin typeface="Sitka Small Semibold" pitchFamily="2" charset="0"/>
              </a:rPr>
              <a:t>- </a:t>
            </a:r>
            <a:r>
              <a:rPr lang="en-US" sz="1800" dirty="0" err="1">
                <a:latin typeface="Sitka Small Semibold" pitchFamily="2" charset="0"/>
              </a:rPr>
              <a:t>Tính</a:t>
            </a:r>
            <a:r>
              <a:rPr lang="en-US" sz="1800" dirty="0">
                <a:latin typeface="Sitka Small Semibold" pitchFamily="2" charset="0"/>
              </a:rPr>
              <a:t> </a:t>
            </a:r>
            <a:r>
              <a:rPr lang="en-US" sz="1800" dirty="0" err="1">
                <a:latin typeface="Sitka Small Semibold" pitchFamily="2" charset="0"/>
              </a:rPr>
              <a:t>năng</a:t>
            </a:r>
            <a:r>
              <a:rPr lang="en-US" sz="1800" dirty="0">
                <a:latin typeface="Sitka Small Semibold" pitchFamily="2" charset="0"/>
              </a:rPr>
              <a:t> </a:t>
            </a:r>
            <a:r>
              <a:rPr lang="en-US" sz="1800" dirty="0" err="1">
                <a:latin typeface="Sitka Small Semibold" pitchFamily="2" charset="0"/>
              </a:rPr>
              <a:t>kiểm</a:t>
            </a:r>
            <a:r>
              <a:rPr lang="en-US" sz="1800" dirty="0">
                <a:latin typeface="Sitka Small Semibold" pitchFamily="2" charset="0"/>
              </a:rPr>
              <a:t> </a:t>
            </a:r>
            <a:r>
              <a:rPr lang="en-US" sz="1800" dirty="0" err="1">
                <a:latin typeface="Sitka Small Semibold" pitchFamily="2" charset="0"/>
              </a:rPr>
              <a:t>duyệt</a:t>
            </a:r>
            <a:r>
              <a:rPr lang="en-US" sz="1800" dirty="0">
                <a:latin typeface="Sitka Small Semibold" pitchFamily="2" charset="0"/>
              </a:rPr>
              <a:t>.</a:t>
            </a:r>
          </a:p>
          <a:p>
            <a:pPr>
              <a:spcBef>
                <a:spcPts val="150"/>
              </a:spcBef>
            </a:pPr>
            <a:r>
              <a:rPr lang="en-US" sz="1800" dirty="0">
                <a:latin typeface="Sitka Small Semibold" pitchFamily="2" charset="0"/>
              </a:rPr>
              <a:t>- Giao </a:t>
            </a:r>
            <a:r>
              <a:rPr lang="en-US" sz="1800" dirty="0" err="1">
                <a:latin typeface="Sitka Small Semibold" pitchFamily="2" charset="0"/>
              </a:rPr>
              <a:t>diện</a:t>
            </a:r>
            <a:r>
              <a:rPr lang="en-US" sz="1800" dirty="0">
                <a:latin typeface="Sitka Small Semibold" pitchFamily="2" charset="0"/>
              </a:rPr>
              <a:t> </a:t>
            </a:r>
            <a:r>
              <a:rPr lang="en-US" sz="1800" dirty="0" err="1">
                <a:latin typeface="Sitka Small Semibold" pitchFamily="2" charset="0"/>
              </a:rPr>
              <a:t>quản</a:t>
            </a:r>
            <a:r>
              <a:rPr lang="en-US" sz="1800" dirty="0">
                <a:latin typeface="Sitka Small Semibold" pitchFamily="2" charset="0"/>
              </a:rPr>
              <a:t> </a:t>
            </a:r>
            <a:r>
              <a:rPr lang="en-US" sz="1800" dirty="0" err="1">
                <a:latin typeface="Sitka Small Semibold" pitchFamily="2" charset="0"/>
              </a:rPr>
              <a:t>trị</a:t>
            </a:r>
            <a:r>
              <a:rPr lang="en-US" sz="1800" dirty="0">
                <a:latin typeface="Sitka Small Semibold" pitchFamily="2" charset="0"/>
              </a:rPr>
              <a:t>.</a:t>
            </a:r>
          </a:p>
          <a:p>
            <a:pPr>
              <a:spcBef>
                <a:spcPts val="150"/>
              </a:spcBef>
            </a:pPr>
            <a:r>
              <a:rPr lang="en-US" sz="1800" dirty="0">
                <a:latin typeface="Sitka Small Semibold" pitchFamily="2" charset="0"/>
              </a:rPr>
              <a:t>- </a:t>
            </a:r>
            <a:r>
              <a:rPr lang="en-US" sz="1800" dirty="0" err="1">
                <a:latin typeface="Sitka Small Semibold" pitchFamily="2" charset="0"/>
              </a:rPr>
              <a:t>Chỉnh</a:t>
            </a:r>
            <a:r>
              <a:rPr lang="en-US" sz="1800" dirty="0">
                <a:latin typeface="Sitka Small Semibold" pitchFamily="2" charset="0"/>
              </a:rPr>
              <a:t> </a:t>
            </a:r>
            <a:r>
              <a:rPr lang="en-US" sz="1800" dirty="0" err="1">
                <a:latin typeface="Sitka Small Semibold" pitchFamily="2" charset="0"/>
              </a:rPr>
              <a:t>sửa</a:t>
            </a:r>
            <a:r>
              <a:rPr lang="en-US" sz="1800" dirty="0">
                <a:latin typeface="Sitka Small Semibold" pitchFamily="2" charset="0"/>
              </a:rPr>
              <a:t> </a:t>
            </a:r>
            <a:r>
              <a:rPr lang="en-US" sz="1800" dirty="0" err="1">
                <a:latin typeface="Sitka Small Semibold" pitchFamily="2" charset="0"/>
              </a:rPr>
              <a:t>đầu</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a:t>
            </a:r>
          </a:p>
          <a:p>
            <a:pPr>
              <a:spcBef>
                <a:spcPts val="150"/>
              </a:spcBef>
            </a:pPr>
            <a:r>
              <a:rPr lang="en-US" sz="1800" dirty="0">
                <a:latin typeface="Sitka Small Semibold" pitchFamily="2" charset="0"/>
              </a:rPr>
              <a:t>- </a:t>
            </a:r>
            <a:r>
              <a:rPr lang="en-US" sz="1800" dirty="0" err="1">
                <a:latin typeface="Sitka Small Semibold" pitchFamily="2" charset="0"/>
              </a:rPr>
              <a:t>Lưu</a:t>
            </a:r>
            <a:r>
              <a:rPr lang="en-US" sz="1800" dirty="0">
                <a:latin typeface="Sitka Small Semibold" pitchFamily="2" charset="0"/>
              </a:rPr>
              <a:t> </a:t>
            </a:r>
            <a:r>
              <a:rPr lang="en-US" sz="1800" dirty="0" err="1">
                <a:latin typeface="Sitka Small Semibold" pitchFamily="2" charset="0"/>
              </a:rPr>
              <a:t>trữ</a:t>
            </a:r>
            <a:r>
              <a:rPr lang="en-US" sz="1800" dirty="0">
                <a:latin typeface="Sitka Small Semibold" pitchFamily="2" charset="0"/>
              </a:rPr>
              <a:t> </a:t>
            </a:r>
            <a:r>
              <a:rPr lang="en-US" sz="1800" dirty="0" err="1">
                <a:latin typeface="Sitka Small Semibold" pitchFamily="2" charset="0"/>
              </a:rPr>
              <a:t>trực</a:t>
            </a:r>
            <a:r>
              <a:rPr lang="en-US" sz="1800" dirty="0">
                <a:latin typeface="Sitka Small Semibold" pitchFamily="2" charset="0"/>
              </a:rPr>
              <a:t> </a:t>
            </a:r>
            <a:r>
              <a:rPr lang="en-US" sz="1800" dirty="0" err="1">
                <a:latin typeface="Sitka Small Semibold" pitchFamily="2" charset="0"/>
              </a:rPr>
              <a:t>tuyến</a:t>
            </a:r>
            <a:r>
              <a:rPr lang="en-US" sz="1800" dirty="0">
                <a:latin typeface="Sitka Small Semibold" pitchFamily="2" charset="0"/>
              </a:rPr>
              <a:t>.</a:t>
            </a:r>
          </a:p>
        </p:txBody>
      </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673262" y="603841"/>
            <a:ext cx="7542162" cy="17167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just">
              <a:lnSpc>
                <a:spcPct val="107000"/>
              </a:lnSpc>
              <a:spcBef>
                <a:spcPts val="120"/>
              </a:spcBef>
              <a:spcAft>
                <a:spcPts val="800"/>
              </a:spcAft>
            </a:pPr>
            <a:r>
              <a:rPr lang="en-US" sz="2300" dirty="0">
                <a:latin typeface="Sitka Small Semibold" pitchFamily="2" charset="0"/>
              </a:rPr>
              <a:t>				Mailing Lists</a:t>
            </a:r>
            <a:r>
              <a:rPr lang="en-US" sz="2300" b="1" dirty="0">
                <a:latin typeface="Sitka Small Semibold" pitchFamily="2" charset="0"/>
                <a:ea typeface="Calibri" panose="020F0502020204030204" pitchFamily="34" charset="0"/>
                <a:cs typeface="Times New Roman" panose="02020603050405020304" pitchFamily="18" charset="0"/>
              </a:rPr>
              <a:t>	</a:t>
            </a:r>
            <a:r>
              <a:rPr lang="en-US" sz="1800" b="1" dirty="0">
                <a:latin typeface="Sitka Small Semibold" pitchFamily="2" charset="0"/>
                <a:ea typeface="Calibri" panose="020F0502020204030204" pitchFamily="34" charset="0"/>
                <a:cs typeface="Times New Roman" panose="02020603050405020304" pitchFamily="18" charset="0"/>
              </a:rPr>
              <a:t>    </a:t>
            </a:r>
          </a:p>
          <a:p>
            <a:pPr algn="just">
              <a:spcBef>
                <a:spcPts val="150"/>
              </a:spcBef>
            </a:pP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hệ</a:t>
            </a:r>
            <a:r>
              <a:rPr lang="en-US" sz="1800" dirty="0">
                <a:latin typeface="Sitka Small Semibold" pitchFamily="2" charset="0"/>
              </a:rPr>
              <a:t> </a:t>
            </a:r>
            <a:r>
              <a:rPr lang="en-US" sz="1800" dirty="0" err="1">
                <a:latin typeface="Sitka Small Semibold" pitchFamily="2" charset="0"/>
              </a:rPr>
              <a:t>thống</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nhận</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điện</a:t>
            </a:r>
            <a:r>
              <a:rPr lang="en-US" sz="1800" dirty="0">
                <a:latin typeface="Sitka Small Semibold" pitchFamily="2" charset="0"/>
              </a:rPr>
              <a:t> </a:t>
            </a:r>
            <a:r>
              <a:rPr lang="en-US" sz="1800" dirty="0" err="1">
                <a:latin typeface="Sitka Small Semibold" pitchFamily="2" charset="0"/>
              </a:rPr>
              <a:t>tử</a:t>
            </a:r>
            <a:r>
              <a:rPr lang="en-US" sz="1800" dirty="0">
                <a:latin typeface="Sitka Small Semibold" pitchFamily="2" charset="0"/>
              </a:rPr>
              <a:t> </a:t>
            </a:r>
            <a:r>
              <a:rPr lang="en-US" sz="1800" dirty="0" err="1">
                <a:latin typeface="Sitka Small Semibold" pitchFamily="2" charset="0"/>
              </a:rPr>
              <a:t>tự</a:t>
            </a:r>
            <a:r>
              <a:rPr lang="en-US" sz="1800" dirty="0">
                <a:latin typeface="Sitka Small Semibold" pitchFamily="2" charset="0"/>
              </a:rPr>
              <a:t> </a:t>
            </a:r>
            <a:r>
              <a:rPr lang="en-US" sz="1800" dirty="0" err="1">
                <a:latin typeface="Sitka Small Semibold" pitchFamily="2" charset="0"/>
              </a:rPr>
              <a:t>động</a:t>
            </a:r>
            <a:r>
              <a:rPr lang="en-US" sz="1800" dirty="0">
                <a:latin typeface="Sitka Small Semibold" pitchFamily="2" charset="0"/>
              </a:rPr>
              <a:t> </a:t>
            </a:r>
            <a:r>
              <a:rPr lang="en-US" sz="1800" dirty="0" err="1">
                <a:latin typeface="Sitka Small Semibold" pitchFamily="2" charset="0"/>
              </a:rPr>
              <a:t>giữa</a:t>
            </a:r>
            <a:r>
              <a:rPr lang="en-US" sz="1800" dirty="0">
                <a:latin typeface="Sitka Small Semibold" pitchFamily="2" charset="0"/>
              </a:rPr>
              <a:t> </a:t>
            </a:r>
            <a:r>
              <a:rPr lang="en-US" sz="1800" dirty="0" err="1">
                <a:latin typeface="Sitka Small Semibold" pitchFamily="2" charset="0"/>
              </a:rPr>
              <a:t>một</a:t>
            </a:r>
            <a:r>
              <a:rPr lang="en-US" sz="1800" dirty="0">
                <a:latin typeface="Sitka Small Semibold" pitchFamily="2" charset="0"/>
              </a:rPr>
              <a:t> </a:t>
            </a:r>
            <a:r>
              <a:rPr lang="en-US" sz="1800" dirty="0" err="1">
                <a:latin typeface="Sitka Small Semibold" pitchFamily="2" charset="0"/>
              </a:rPr>
              <a:t>nhóm</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qua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email </a:t>
            </a:r>
            <a:r>
              <a:rPr lang="en-US" sz="1800" dirty="0" err="1">
                <a:latin typeface="Sitka Small Semibold" pitchFamily="2" charset="0"/>
              </a:rPr>
              <a:t>chung</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dùng</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ký</a:t>
            </a:r>
            <a:r>
              <a:rPr lang="en-US" sz="1800" dirty="0">
                <a:latin typeface="Sitka Small Semibold" pitchFamily="2" charset="0"/>
              </a:rPr>
              <a:t> </a:t>
            </a:r>
            <a:r>
              <a:rPr lang="en-US" sz="1800" dirty="0" err="1">
                <a:latin typeface="Sitka Small Semibold" pitchFamily="2" charset="0"/>
              </a:rPr>
              <a:t>tham</a:t>
            </a:r>
            <a:r>
              <a:rPr lang="en-US" sz="1800" dirty="0">
                <a:latin typeface="Sitka Small Semibold" pitchFamily="2" charset="0"/>
              </a:rPr>
              <a:t> </a:t>
            </a:r>
            <a:r>
              <a:rPr lang="en-US" sz="1800" dirty="0" err="1">
                <a:latin typeface="Sitka Small Semibold" pitchFamily="2" charset="0"/>
              </a:rPr>
              <a:t>gia</a:t>
            </a:r>
            <a:r>
              <a:rPr lang="en-US" sz="1800" dirty="0">
                <a:latin typeface="Sitka Small Semibold" pitchFamily="2" charset="0"/>
              </a:rPr>
              <a:t> </a:t>
            </a:r>
            <a:r>
              <a:rPr lang="en-US" sz="1800" dirty="0" err="1">
                <a:latin typeface="Sitka Small Semibold" pitchFamily="2" charset="0"/>
              </a:rPr>
              <a:t>vào</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nhận</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điện</a:t>
            </a:r>
            <a:r>
              <a:rPr lang="en-US" sz="1800" dirty="0">
                <a:latin typeface="Sitka Small Semibold" pitchFamily="2" charset="0"/>
              </a:rPr>
              <a:t> </a:t>
            </a:r>
            <a:r>
              <a:rPr lang="en-US" sz="1800" dirty="0" err="1">
                <a:latin typeface="Sitka Small Semibold" pitchFamily="2" charset="0"/>
              </a:rPr>
              <a:t>tử</a:t>
            </a:r>
            <a:r>
              <a:rPr lang="en-US" sz="1800" dirty="0">
                <a:latin typeface="Sitka Small Semibold" pitchFamily="2" charset="0"/>
              </a:rPr>
              <a:t> </a:t>
            </a:r>
            <a:r>
              <a:rPr lang="en-US" sz="1800" dirty="0" err="1">
                <a:latin typeface="Sitka Small Semibold" pitchFamily="2" charset="0"/>
              </a:rPr>
              <a:t>đến</a:t>
            </a:r>
            <a:r>
              <a:rPr lang="en-US" sz="1800" dirty="0">
                <a:latin typeface="Sitka Small Semibold" pitchFamily="2" charset="0"/>
              </a:rPr>
              <a:t> </a:t>
            </a:r>
            <a:r>
              <a:rPr lang="en-US" sz="1800" dirty="0" err="1">
                <a:latin typeface="Sitka Small Semibold" pitchFamily="2" charset="0"/>
              </a:rPr>
              <a:t>tất</a:t>
            </a:r>
            <a:r>
              <a:rPr lang="en-US" sz="1800" dirty="0">
                <a:latin typeface="Sitka Small Semibold" pitchFamily="2" charset="0"/>
              </a:rPr>
              <a:t> </a:t>
            </a:r>
            <a:r>
              <a:rPr lang="en-US" sz="1800" dirty="0" err="1">
                <a:latin typeface="Sitka Small Semibold" pitchFamily="2" charset="0"/>
              </a:rPr>
              <a:t>cả</a:t>
            </a:r>
            <a:r>
              <a:rPr lang="en-US" sz="1800" dirty="0">
                <a:latin typeface="Sitka Small Semibold" pitchFamily="2" charset="0"/>
              </a:rPr>
              <a:t> </a:t>
            </a:r>
            <a:r>
              <a:rPr lang="en-US" sz="1800" dirty="0" err="1">
                <a:latin typeface="Sitka Small Semibold" pitchFamily="2" charset="0"/>
              </a:rPr>
              <a:t>mọi</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trong</a:t>
            </a:r>
            <a:r>
              <a:rPr lang="en-US" sz="1800" dirty="0">
                <a:latin typeface="Sitka Small Semibold" pitchFamily="2" charset="0"/>
              </a:rPr>
              <a:t> </a:t>
            </a:r>
            <a:r>
              <a:rPr lang="en-US" sz="1800" dirty="0" err="1">
                <a:latin typeface="Sitka Small Semibold" pitchFamily="2" charset="0"/>
              </a:rPr>
              <a:t>nhóm</a:t>
            </a:r>
            <a:r>
              <a:rPr lang="en-US" sz="1800" dirty="0">
                <a:latin typeface="Sitka Small Semibold" pitchFamily="2"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39" name="Google Shape;839;p40"/>
          <p:cNvGrpSpPr/>
          <p:nvPr/>
        </p:nvGrpSpPr>
        <p:grpSpPr>
          <a:xfrm>
            <a:off x="1020282" y="1141564"/>
            <a:ext cx="343136" cy="381136"/>
            <a:chOff x="858700" y="1967475"/>
            <a:chExt cx="605100" cy="605100"/>
          </a:xfrm>
        </p:grpSpPr>
        <p:sp>
          <p:nvSpPr>
            <p:cNvPr id="840" name="Google Shape;840;p40"/>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41" name="Google Shape;841;p40"/>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842" name="Google Shape;842;p40"/>
          <p:cNvGrpSpPr/>
          <p:nvPr/>
        </p:nvGrpSpPr>
        <p:grpSpPr>
          <a:xfrm>
            <a:off x="1011805" y="3818261"/>
            <a:ext cx="345812" cy="366105"/>
            <a:chOff x="1627550" y="2017350"/>
            <a:chExt cx="502800" cy="502800"/>
          </a:xfrm>
        </p:grpSpPr>
        <p:sp>
          <p:nvSpPr>
            <p:cNvPr id="843" name="Google Shape;843;p40"/>
            <p:cNvSpPr/>
            <p:nvPr/>
          </p:nvSpPr>
          <p:spPr>
            <a:xfrm>
              <a:off x="1627550" y="2017350"/>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44" name="Google Shape;844;p40"/>
            <p:cNvSpPr/>
            <p:nvPr/>
          </p:nvSpPr>
          <p:spPr>
            <a:xfrm>
              <a:off x="1718900" y="2108700"/>
              <a:ext cx="320100" cy="320100"/>
            </a:xfrm>
            <a:prstGeom prst="donut">
              <a:avLst>
                <a:gd name="adj" fmla="val 25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845" name="Google Shape;845;p40"/>
          <p:cNvGrpSpPr/>
          <p:nvPr/>
        </p:nvGrpSpPr>
        <p:grpSpPr>
          <a:xfrm>
            <a:off x="1011805" y="2380941"/>
            <a:ext cx="343136" cy="381136"/>
            <a:chOff x="463701" y="2307675"/>
            <a:chExt cx="502800" cy="502800"/>
          </a:xfrm>
        </p:grpSpPr>
        <p:sp>
          <p:nvSpPr>
            <p:cNvPr id="846" name="Google Shape;846;p40"/>
            <p:cNvSpPr/>
            <p:nvPr/>
          </p:nvSpPr>
          <p:spPr>
            <a:xfrm>
              <a:off x="463701" y="2307675"/>
              <a:ext cx="502800" cy="502800"/>
            </a:xfrm>
            <a:prstGeom prst="roundRect">
              <a:avLst>
                <a:gd name="adj" fmla="val 1510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47" name="Google Shape;847;p40"/>
            <p:cNvSpPr/>
            <p:nvPr/>
          </p:nvSpPr>
          <p:spPr>
            <a:xfrm>
              <a:off x="545925" y="2446300"/>
              <a:ext cx="338328" cy="225549"/>
            </a:xfrm>
            <a:custGeom>
              <a:avLst/>
              <a:gdLst/>
              <a:ahLst/>
              <a:cxnLst/>
              <a:rect l="l" t="t" r="r" b="b"/>
              <a:pathLst>
                <a:path w="8708" h="5806" extrusionOk="0">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48" name="Google Shape;848;p40"/>
            <p:cNvSpPr/>
            <p:nvPr/>
          </p:nvSpPr>
          <p:spPr>
            <a:xfrm>
              <a:off x="555887" y="2446307"/>
              <a:ext cx="318435" cy="106170"/>
            </a:xfrm>
            <a:custGeom>
              <a:avLst/>
              <a:gdLst/>
              <a:ahLst/>
              <a:cxnLst/>
              <a:rect l="l" t="t" r="r" b="b"/>
              <a:pathLst>
                <a:path w="8196" h="2733" extrusionOk="0">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1258676" y="774863"/>
            <a:ext cx="7491989"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just">
              <a:lnSpc>
                <a:spcPct val="107000"/>
              </a:lnSpc>
              <a:spcAft>
                <a:spcPts val="800"/>
              </a:spcAft>
            </a:pPr>
            <a:r>
              <a:rPr lang="en-US" sz="1800" dirty="0">
                <a:latin typeface="Sitka Small Semibold" pitchFamily="2" charset="0"/>
              </a:rPr>
              <a:t>			</a:t>
            </a:r>
            <a:r>
              <a:rPr lang="en-US" sz="2500" dirty="0">
                <a:latin typeface="Sitka Small Semibold" pitchFamily="2" charset="0"/>
              </a:rPr>
              <a:t>Spam Prevention</a:t>
            </a:r>
            <a:r>
              <a:rPr lang="en-US" sz="2500" dirty="0">
                <a:latin typeface="Sitka Small Semibold" pitchFamily="2" charset="0"/>
                <a:ea typeface="Calibri" panose="020F0502020204030204" pitchFamily="34" charset="0"/>
              </a:rPr>
              <a:t> </a:t>
            </a:r>
            <a:r>
              <a:rPr lang="en-US" sz="1800" b="1" dirty="0">
                <a:latin typeface="Sitka Small Semibold" pitchFamily="2" charset="0"/>
                <a:ea typeface="Calibri" panose="020F0502020204030204" pitchFamily="34" charset="0"/>
                <a:cs typeface="Times New Roman" panose="02020603050405020304" pitchFamily="18" charset="0"/>
              </a:rPr>
              <a:t>	    </a:t>
            </a:r>
          </a:p>
          <a:p>
            <a:pPr algn="just"/>
            <a:r>
              <a:rPr lang="en-US" sz="2300" dirty="0">
                <a:latin typeface="Sitka Small Semibold" pitchFamily="2" charset="0"/>
              </a:rPr>
              <a:t>	  Filtering posts</a:t>
            </a:r>
            <a:endParaRPr lang="en-US" sz="1800" dirty="0">
              <a:latin typeface="Sitka Small Semibold" pitchFamily="2" charset="0"/>
            </a:endParaRPr>
          </a:p>
          <a:p>
            <a:pPr>
              <a:lnSpc>
                <a:spcPct val="150000"/>
              </a:lnSpc>
            </a:pP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ba</a:t>
            </a:r>
            <a:r>
              <a:rPr lang="en-US" sz="1800" dirty="0">
                <a:latin typeface="Sitka Small Semibold" pitchFamily="2" charset="0"/>
              </a:rPr>
              <a:t> </a:t>
            </a:r>
            <a:r>
              <a:rPr lang="en-US" sz="1800" dirty="0" err="1">
                <a:latin typeface="Sitka Small Semibold" pitchFamily="2" charset="0"/>
              </a:rPr>
              <a:t>kỹ</a:t>
            </a:r>
            <a:r>
              <a:rPr lang="en-US" sz="1800" dirty="0">
                <a:latin typeface="Sitka Small Semibold" pitchFamily="2" charset="0"/>
              </a:rPr>
              <a:t> </a:t>
            </a:r>
            <a:r>
              <a:rPr lang="en-US" sz="1800" dirty="0" err="1">
                <a:latin typeface="Sitka Small Semibold" pitchFamily="2" charset="0"/>
              </a:rPr>
              <a:t>thuật</a:t>
            </a:r>
            <a:r>
              <a:rPr lang="en-US" sz="1800" dirty="0">
                <a:latin typeface="Sitka Small Semibold" pitchFamily="2" charset="0"/>
              </a:rPr>
              <a:t> </a:t>
            </a:r>
            <a:r>
              <a:rPr lang="en-US" sz="1800" dirty="0" err="1">
                <a:latin typeface="Sitka Small Semibold" pitchFamily="2" charset="0"/>
              </a:rPr>
              <a:t>cơ</a:t>
            </a:r>
            <a:r>
              <a:rPr lang="en-US" sz="1800" dirty="0">
                <a:latin typeface="Sitka Small Semibold" pitchFamily="2" charset="0"/>
              </a:rPr>
              <a:t> </a:t>
            </a:r>
            <a:r>
              <a:rPr lang="en-US" sz="1800" dirty="0" err="1">
                <a:latin typeface="Sitka Small Semibold" pitchFamily="2" charset="0"/>
              </a:rPr>
              <a:t>bản</a:t>
            </a:r>
            <a:r>
              <a:rPr lang="en-US" sz="1800" dirty="0">
                <a:latin typeface="Sitka Small Semibold" pitchFamily="2" charset="0"/>
              </a:rPr>
              <a:t> </a:t>
            </a:r>
            <a:r>
              <a:rPr lang="en-US" sz="1800" dirty="0" err="1">
                <a:latin typeface="Sitka Small Semibold" pitchFamily="2" charset="0"/>
              </a:rPr>
              <a:t>để</a:t>
            </a:r>
            <a:r>
              <a:rPr lang="en-US" sz="1800" dirty="0">
                <a:latin typeface="Sitka Small Semibold" pitchFamily="2" charset="0"/>
              </a:rPr>
              <a:t> </a:t>
            </a:r>
            <a:r>
              <a:rPr lang="en-US" sz="1800" dirty="0" err="1">
                <a:latin typeface="Sitka Small Semibold" pitchFamily="2" charset="0"/>
              </a:rPr>
              <a:t>ngăn</a:t>
            </a:r>
            <a:r>
              <a:rPr lang="en-US" sz="1800" dirty="0">
                <a:latin typeface="Sitka Small Semibold" pitchFamily="2" charset="0"/>
              </a:rPr>
              <a:t> </a:t>
            </a:r>
            <a:r>
              <a:rPr lang="en-US" sz="1800" dirty="0" err="1">
                <a:latin typeface="Sitka Small Semibold" pitchFamily="2" charset="0"/>
              </a:rPr>
              <a:t>chặn</a:t>
            </a:r>
            <a:r>
              <a:rPr lang="en-US" sz="1800" dirty="0">
                <a:latin typeface="Sitka Small Semibold" pitchFamily="2" charset="0"/>
              </a:rPr>
              <a:t> </a:t>
            </a:r>
            <a:r>
              <a:rPr lang="en-US" sz="1800" dirty="0" err="1">
                <a:latin typeface="Sitka Small Semibold" pitchFamily="2" charset="0"/>
              </a:rPr>
              <a:t>bài</a:t>
            </a:r>
            <a:r>
              <a:rPr lang="en-US" sz="1800" dirty="0">
                <a:latin typeface="Sitka Small Semibold" pitchFamily="2" charset="0"/>
              </a:rPr>
              <a:t> </a:t>
            </a:r>
            <a:r>
              <a:rPr lang="en-US" sz="1800" dirty="0" err="1">
                <a:latin typeface="Sitka Small Semibold" pitchFamily="2" charset="0"/>
              </a:rPr>
              <a:t>viết</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rác</a:t>
            </a:r>
            <a:r>
              <a:rPr lang="en-US" sz="1800" dirty="0">
                <a:latin typeface="Sitka Small Semibold" pitchFamily="2" charset="0"/>
              </a:rPr>
              <a:t>, </a:t>
            </a:r>
            <a:r>
              <a:rPr lang="en-US" sz="1800" dirty="0" err="1">
                <a:latin typeface="Sitka Small Semibold" pitchFamily="2" charset="0"/>
              </a:rPr>
              <a:t>và</a:t>
            </a:r>
            <a:r>
              <a:rPr lang="en-US" sz="1800" dirty="0">
                <a:latin typeface="Sitka Small Semibold" pitchFamily="2" charset="0"/>
              </a:rPr>
              <a:t> </a:t>
            </a:r>
            <a:r>
              <a:rPr lang="en-US" sz="1800" dirty="0" err="1">
                <a:latin typeface="Sitka Small Semibold" pitchFamily="2" charset="0"/>
              </a:rPr>
              <a:t>hầu</a:t>
            </a:r>
            <a:r>
              <a:rPr lang="en-US" sz="1800" dirty="0">
                <a:latin typeface="Sitka Small Semibold" pitchFamily="2" charset="0"/>
              </a:rPr>
              <a:t> </a:t>
            </a:r>
            <a:r>
              <a:rPr lang="en-US" sz="1800" dirty="0" err="1">
                <a:latin typeface="Sitka Small Semibold" pitchFamily="2" charset="0"/>
              </a:rPr>
              <a:t>hết</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phần</a:t>
            </a:r>
            <a:r>
              <a:rPr lang="en-US" sz="1800" dirty="0">
                <a:latin typeface="Sitka Small Semibold" pitchFamily="2" charset="0"/>
              </a:rPr>
              <a:t> </a:t>
            </a:r>
            <a:r>
              <a:rPr lang="en-US" sz="1800" dirty="0" err="1">
                <a:latin typeface="Sitka Small Semibold" pitchFamily="2" charset="0"/>
              </a:rPr>
              <a:t>mềm</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đều</a:t>
            </a:r>
            <a:r>
              <a:rPr lang="en-US" sz="1800" dirty="0">
                <a:latin typeface="Sitka Small Semibold" pitchFamily="2" charset="0"/>
              </a:rPr>
              <a:t> </a:t>
            </a:r>
            <a:r>
              <a:rPr lang="en-US" sz="1800" dirty="0" err="1">
                <a:latin typeface="Sitka Small Semibold" pitchFamily="2" charset="0"/>
              </a:rPr>
              <a:t>cung</a:t>
            </a:r>
            <a:r>
              <a:rPr lang="en-US" sz="1800" dirty="0">
                <a:latin typeface="Sitka Small Semibold" pitchFamily="2" charset="0"/>
              </a:rPr>
              <a:t> </a:t>
            </a:r>
            <a:r>
              <a:rPr lang="en-US" sz="1800" dirty="0" err="1">
                <a:latin typeface="Sitka Small Semibold" pitchFamily="2" charset="0"/>
              </a:rPr>
              <a:t>cấp</a:t>
            </a:r>
            <a:r>
              <a:rPr lang="en-US" sz="1800" dirty="0">
                <a:latin typeface="Sitka Small Semibold" pitchFamily="2" charset="0"/>
              </a:rPr>
              <a:t> </a:t>
            </a:r>
            <a:r>
              <a:rPr lang="en-US" sz="1800" dirty="0" err="1">
                <a:latin typeface="Sitka Small Semibold" pitchFamily="2" charset="0"/>
              </a:rPr>
              <a:t>cả</a:t>
            </a:r>
            <a:r>
              <a:rPr lang="en-US" sz="1800" dirty="0">
                <a:latin typeface="Sitka Small Semibold" pitchFamily="2" charset="0"/>
              </a:rPr>
              <a:t> </a:t>
            </a:r>
            <a:r>
              <a:rPr lang="en-US" sz="1800" dirty="0" err="1">
                <a:latin typeface="Sitka Small Semibold" pitchFamily="2" charset="0"/>
              </a:rPr>
              <a:t>ba</a:t>
            </a:r>
            <a:r>
              <a:rPr lang="en-US" sz="1800" dirty="0">
                <a:latin typeface="Sitka Small Semibold" pitchFamily="2" charset="0"/>
              </a:rPr>
              <a:t>. </a:t>
            </a:r>
            <a:r>
              <a:rPr lang="en-US" sz="1800" dirty="0" err="1">
                <a:latin typeface="Sitka Small Semibold" pitchFamily="2" charset="0"/>
              </a:rPr>
              <a:t>Chúng</a:t>
            </a:r>
            <a:r>
              <a:rPr lang="en-US" sz="1800" dirty="0">
                <a:latin typeface="Sitka Small Semibold" pitchFamily="2" charset="0"/>
              </a:rPr>
              <a:t> </a:t>
            </a:r>
            <a:r>
              <a:rPr lang="en-US" sz="1800" dirty="0" err="1">
                <a:latin typeface="Sitka Small Semibold" pitchFamily="2" charset="0"/>
              </a:rPr>
              <a:t>tốt</a:t>
            </a:r>
            <a:r>
              <a:rPr lang="en-US" sz="1800" dirty="0">
                <a:latin typeface="Sitka Small Semibold" pitchFamily="2" charset="0"/>
              </a:rPr>
              <a:t> </a:t>
            </a:r>
            <a:r>
              <a:rPr lang="en-US" sz="1800" dirty="0" err="1">
                <a:latin typeface="Sitka Small Semibold" pitchFamily="2" charset="0"/>
              </a:rPr>
              <a:t>nhất</a:t>
            </a:r>
            <a:r>
              <a:rPr lang="en-US" sz="1800" dirty="0">
                <a:latin typeface="Sitka Small Semibold" pitchFamily="2" charset="0"/>
              </a:rPr>
              <a:t> </a:t>
            </a:r>
            <a:r>
              <a:rPr lang="en-US" sz="1800" dirty="0" err="1">
                <a:latin typeface="Sitka Small Semibold" pitchFamily="2" charset="0"/>
              </a:rPr>
              <a:t>khi</a:t>
            </a:r>
            <a:r>
              <a:rPr lang="en-US" sz="1800" dirty="0">
                <a:latin typeface="Sitka Small Semibold" pitchFamily="2" charset="0"/>
              </a:rPr>
              <a:t> </a:t>
            </a:r>
            <a:r>
              <a:rPr lang="en-US" sz="1800" dirty="0" err="1">
                <a:latin typeface="Sitka Small Semibold" pitchFamily="2" charset="0"/>
              </a:rPr>
              <a:t>được</a:t>
            </a:r>
            <a:r>
              <a:rPr lang="en-US" sz="1800" dirty="0">
                <a:latin typeface="Sitka Small Semibold" pitchFamily="2" charset="0"/>
              </a:rPr>
              <a:t> </a:t>
            </a:r>
            <a:r>
              <a:rPr lang="en-US" sz="1800" dirty="0" err="1">
                <a:latin typeface="Sitka Small Semibold" pitchFamily="2" charset="0"/>
              </a:rPr>
              <a:t>sử</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cùng</a:t>
            </a:r>
            <a:r>
              <a:rPr lang="en-US" sz="1800" dirty="0">
                <a:latin typeface="Sitka Small Semibold" pitchFamily="2" charset="0"/>
              </a:rPr>
              <a:t> </a:t>
            </a:r>
            <a:r>
              <a:rPr lang="en-US" sz="1800" dirty="0" err="1">
                <a:latin typeface="Sitka Small Semibold" pitchFamily="2" charset="0"/>
              </a:rPr>
              <a:t>nhau</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a:t>
            </a:r>
            <a:r>
              <a:rPr lang="en-US" sz="1800" dirty="0" err="1">
                <a:latin typeface="Sitka Small Semibold" pitchFamily="2" charset="0"/>
              </a:rPr>
              <a:t>tự</a:t>
            </a:r>
            <a:r>
              <a:rPr lang="en-US" sz="1800" dirty="0">
                <a:latin typeface="Sitka Small Semibold" pitchFamily="2" charset="0"/>
              </a:rPr>
              <a:t> </a:t>
            </a:r>
            <a:r>
              <a:rPr lang="en-US" sz="1800" dirty="0" err="1">
                <a:latin typeface="Sitka Small Semibold" pitchFamily="2" charset="0"/>
              </a:rPr>
              <a:t>động</a:t>
            </a:r>
            <a:r>
              <a:rPr lang="en-US" sz="1800" dirty="0">
                <a:latin typeface="Sitka Small Semibold" pitchFamily="2" charset="0"/>
              </a:rPr>
              <a:t>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phép</a:t>
            </a:r>
            <a:r>
              <a:rPr lang="en-US" sz="1800" dirty="0">
                <a:latin typeface="Sitka Small Semibold" pitchFamily="2" charset="0"/>
              </a:rPr>
              <a:t> </a:t>
            </a:r>
            <a:r>
              <a:rPr lang="en-US" sz="1800" dirty="0" err="1">
                <a:latin typeface="Sitka Small Semibold" pitchFamily="2" charset="0"/>
              </a:rPr>
              <a:t>bài</a:t>
            </a:r>
            <a:r>
              <a:rPr lang="en-US" sz="1800" dirty="0">
                <a:latin typeface="Sitka Small Semibold" pitchFamily="2" charset="0"/>
              </a:rPr>
              <a:t> </a:t>
            </a:r>
            <a:r>
              <a:rPr lang="en-US" sz="1800" dirty="0" err="1">
                <a:latin typeface="Sitka Small Semibold" pitchFamily="2" charset="0"/>
              </a:rPr>
              <a:t>viết</a:t>
            </a:r>
            <a:r>
              <a:rPr lang="en-US" sz="1800" dirty="0">
                <a:latin typeface="Sitka Small Semibold" pitchFamily="2" charset="0"/>
              </a:rPr>
              <a:t> </a:t>
            </a:r>
            <a:r>
              <a:rPr lang="en-US" sz="1800" dirty="0" err="1">
                <a:latin typeface="Sitka Small Semibold" pitchFamily="2" charset="0"/>
              </a:rPr>
              <a:t>từ</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đăng</a:t>
            </a:r>
            <a:r>
              <a:rPr lang="en-US" sz="1800" dirty="0">
                <a:latin typeface="Sitka Small Semibold" pitchFamily="2" charset="0"/>
              </a:rPr>
              <a:t> </a:t>
            </a:r>
            <a:r>
              <a:rPr lang="en-US" sz="1800" dirty="0" err="1">
                <a:latin typeface="Sitka Small Semibold" pitchFamily="2" charset="0"/>
              </a:rPr>
              <a:t>ký</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Lọc</a:t>
            </a:r>
            <a:r>
              <a:rPr lang="en-US" sz="1800" dirty="0">
                <a:latin typeface="Sitka Small Semibold" pitchFamily="2" charset="0"/>
              </a:rPr>
              <a:t> </a:t>
            </a:r>
            <a:r>
              <a:rPr lang="en-US" sz="1800" dirty="0" err="1">
                <a:latin typeface="Sitka Small Semibold" pitchFamily="2" charset="0"/>
              </a:rPr>
              <a:t>bài</a:t>
            </a:r>
            <a:r>
              <a:rPr lang="en-US" sz="1800" dirty="0">
                <a:latin typeface="Sitka Small Semibold" pitchFamily="2" charset="0"/>
              </a:rPr>
              <a:t> </a:t>
            </a:r>
            <a:r>
              <a:rPr lang="en-US" sz="1800" dirty="0" err="1">
                <a:latin typeface="Sitka Small Semibold" pitchFamily="2" charset="0"/>
              </a:rPr>
              <a:t>viết</a:t>
            </a:r>
            <a:r>
              <a:rPr lang="en-US" sz="1800" dirty="0">
                <a:latin typeface="Sitka Small Semibold" pitchFamily="2" charset="0"/>
              </a:rPr>
              <a:t> qua </a:t>
            </a:r>
            <a:r>
              <a:rPr lang="en-US" sz="1800" dirty="0" err="1">
                <a:latin typeface="Sitka Small Semibold" pitchFamily="2" charset="0"/>
              </a:rPr>
              <a:t>phần</a:t>
            </a:r>
            <a:r>
              <a:rPr lang="en-US" sz="1800" dirty="0">
                <a:latin typeface="Sitka Small Semibold" pitchFamily="2" charset="0"/>
              </a:rPr>
              <a:t> </a:t>
            </a:r>
            <a:r>
              <a:rPr lang="en-US" sz="1800" dirty="0" err="1">
                <a:latin typeface="Sitka Small Semibold" pitchFamily="2" charset="0"/>
              </a:rPr>
              <a:t>mềm</a:t>
            </a:r>
            <a:r>
              <a:rPr lang="en-US" sz="1800" dirty="0">
                <a:latin typeface="Sitka Small Semibold" pitchFamily="2" charset="0"/>
              </a:rPr>
              <a:t> </a:t>
            </a:r>
            <a:r>
              <a:rPr lang="en-US" sz="1800" dirty="0" err="1">
                <a:latin typeface="Sitka Small Semibold" pitchFamily="2" charset="0"/>
              </a:rPr>
              <a:t>lọc</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rác</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kiểm</a:t>
            </a:r>
            <a:r>
              <a:rPr lang="en-US" sz="1800" dirty="0">
                <a:latin typeface="Sitka Small Semibold" pitchFamily="2" charset="0"/>
              </a:rPr>
              <a:t> </a:t>
            </a:r>
            <a:r>
              <a:rPr lang="en-US" sz="1800" dirty="0" err="1">
                <a:latin typeface="Sitka Small Semibold" pitchFamily="2" charset="0"/>
              </a:rPr>
              <a:t>duyệt</a:t>
            </a:r>
            <a:r>
              <a:rPr lang="en-US" sz="1800" dirty="0">
                <a:latin typeface="Sitka Small Semibold" pitchFamily="2" charset="0"/>
              </a:rPr>
              <a:t>.</a:t>
            </a:r>
          </a:p>
          <a:p>
            <a:pPr algn="just"/>
            <a:endParaRPr lang="en-US" sz="1800" dirty="0">
              <a:latin typeface="Sitka Small Semibold" pitchFamily="2" charset="0"/>
            </a:endParaRPr>
          </a:p>
        </p:txBody>
      </p:sp>
    </p:spTree>
    <p:extLst>
      <p:ext uri="{BB962C8B-B14F-4D97-AF65-F5344CB8AC3E}">
        <p14:creationId xmlns:p14="http://schemas.microsoft.com/office/powerpoint/2010/main" val="384360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469182" y="563708"/>
            <a:ext cx="8162006"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just">
              <a:lnSpc>
                <a:spcPct val="107000"/>
              </a:lnSpc>
              <a:spcAft>
                <a:spcPts val="800"/>
              </a:spcAft>
            </a:pPr>
            <a:r>
              <a:rPr lang="en-US" sz="1800" dirty="0">
                <a:latin typeface="Sitka Small Semibold" pitchFamily="2" charset="0"/>
              </a:rPr>
              <a:t>				</a:t>
            </a:r>
            <a:r>
              <a:rPr lang="en-US" sz="2500" dirty="0">
                <a:latin typeface="Sitka Small Semibold" pitchFamily="2" charset="0"/>
              </a:rPr>
              <a:t>Spam Prevention</a:t>
            </a:r>
            <a:r>
              <a:rPr lang="en-US" sz="2500" dirty="0">
                <a:latin typeface="Sitka Small Semibold" pitchFamily="2" charset="0"/>
                <a:ea typeface="Calibri" panose="020F0502020204030204" pitchFamily="34" charset="0"/>
              </a:rPr>
              <a:t> </a:t>
            </a:r>
            <a:r>
              <a:rPr lang="en-US" sz="1800" b="1" dirty="0">
                <a:latin typeface="Sitka Small Semibold" pitchFamily="2" charset="0"/>
                <a:ea typeface="Calibri" panose="020F0502020204030204" pitchFamily="34" charset="0"/>
                <a:cs typeface="Times New Roman" panose="02020603050405020304" pitchFamily="18" charset="0"/>
              </a:rPr>
              <a:t>	    </a:t>
            </a:r>
          </a:p>
          <a:p>
            <a:pPr algn="just"/>
            <a:r>
              <a:rPr lang="en-US" sz="2300" dirty="0">
                <a:latin typeface="Sitka Small Semibold" pitchFamily="2" charset="0"/>
              </a:rPr>
              <a:t>	  Address hiding in archives</a:t>
            </a:r>
          </a:p>
          <a:p>
            <a:pPr>
              <a:lnSpc>
                <a:spcPct val="150000"/>
              </a:lnSpc>
            </a:pPr>
            <a:r>
              <a:rPr lang="en-US" sz="1800" dirty="0">
                <a:latin typeface="Sitka Small Semibold" pitchFamily="2" charset="0"/>
              </a:rPr>
              <a:t>		</a:t>
            </a:r>
            <a:r>
              <a:rPr lang="en-US" sz="1800" b="1" dirty="0" err="1">
                <a:latin typeface="Sitka Small Semibold" pitchFamily="2" charset="0"/>
              </a:rPr>
              <a:t>Thay</a:t>
            </a:r>
            <a:r>
              <a:rPr lang="en-US" sz="1800" b="1" dirty="0">
                <a:latin typeface="Sitka Small Semibold" pitchFamily="2" charset="0"/>
              </a:rPr>
              <a:t> </a:t>
            </a:r>
            <a:r>
              <a:rPr lang="en-US" sz="1800" b="1" dirty="0" err="1">
                <a:latin typeface="Sitka Small Semibold" pitchFamily="2" charset="0"/>
              </a:rPr>
              <a:t>thế</a:t>
            </a:r>
            <a:r>
              <a:rPr lang="en-US" sz="1800" b="1" dirty="0">
                <a:latin typeface="Sitka Small Semibold" pitchFamily="2" charset="0"/>
              </a:rPr>
              <a:t>:  </a:t>
            </a:r>
            <a:r>
              <a:rPr lang="en-US" sz="1800" dirty="0">
                <a:latin typeface="Sitka Small Semibold" pitchFamily="2" charset="0"/>
                <a:hlinkClick r:id="rId3"/>
              </a:rPr>
              <a:t>jrandom@somedomain.com</a:t>
            </a:r>
            <a:r>
              <a:rPr lang="en-US" sz="1800" dirty="0">
                <a:latin typeface="Sitka Small Semibold" pitchFamily="2" charset="0"/>
              </a:rPr>
              <a:t> </a:t>
            </a:r>
          </a:p>
          <a:p>
            <a:pPr>
              <a:lnSpc>
                <a:spcPct val="150000"/>
              </a:lnSpc>
            </a:pPr>
            <a:r>
              <a:rPr lang="en-US" sz="1800" dirty="0">
                <a:latin typeface="Sitka Small Semibold" pitchFamily="2" charset="0"/>
              </a:rPr>
              <a:t>		</a:t>
            </a:r>
            <a:r>
              <a:rPr lang="en-US" sz="1800" b="1" dirty="0">
                <a:latin typeface="Sitka Small Semibold" pitchFamily="2" charset="0"/>
              </a:rPr>
              <a:t>Thành:</a:t>
            </a:r>
            <a:r>
              <a:rPr lang="en-US" sz="1800" dirty="0">
                <a:latin typeface="Sitka Small Semibold" pitchFamily="2" charset="0"/>
              </a:rPr>
              <a:t> jrandom_AT_somedomain.com</a:t>
            </a:r>
            <a:r>
              <a:rPr lang="en-US" sz="1800" u="sng" dirty="0">
                <a:latin typeface="Sitka Small Semibold" pitchFamily="2" charset="0"/>
              </a:rPr>
              <a:t> </a:t>
            </a:r>
            <a:endParaRPr lang="en-US" sz="1800" dirty="0">
              <a:latin typeface="Sitka Small Semibold" pitchFamily="2" charset="0"/>
            </a:endParaRPr>
          </a:p>
          <a:p>
            <a:pPr>
              <a:lnSpc>
                <a:spcPct val="150000"/>
              </a:lnSpc>
            </a:pPr>
            <a:r>
              <a:rPr lang="en-US" sz="1800" dirty="0">
                <a:latin typeface="Sitka Small Semibold" pitchFamily="2" charset="0"/>
              </a:rPr>
              <a:t>		</a:t>
            </a:r>
            <a:r>
              <a:rPr lang="en-US" sz="1800" b="1" dirty="0" err="1">
                <a:latin typeface="Sitka Small Semibold" pitchFamily="2" charset="0"/>
              </a:rPr>
              <a:t>Hoặc</a:t>
            </a:r>
            <a:r>
              <a:rPr lang="en-US" sz="1800" dirty="0">
                <a:latin typeface="Sitka Small Semibold" pitchFamily="2" charset="0"/>
              </a:rPr>
              <a:t> </a:t>
            </a:r>
            <a:r>
              <a:rPr lang="en-US" sz="1800" dirty="0">
                <a:latin typeface="Sitka Small Semibold" pitchFamily="2" charset="0"/>
                <a:hlinkClick r:id="rId4"/>
              </a:rPr>
              <a:t>jrandomNOSPAM@somedomain.com</a:t>
            </a:r>
            <a:endParaRPr lang="en-US" sz="1800" dirty="0">
              <a:latin typeface="Sitka Small Semibold" pitchFamily="2" charset="0"/>
            </a:endParaRPr>
          </a:p>
          <a:p>
            <a:pPr>
              <a:lnSpc>
                <a:spcPct val="150000"/>
              </a:lnSpc>
            </a:pPr>
            <a:endParaRPr lang="en-US" sz="1800" dirty="0">
              <a:latin typeface="Sitka Small Semibold" pitchFamily="2" charset="0"/>
            </a:endParaRPr>
          </a:p>
          <a:p>
            <a:pPr>
              <a:lnSpc>
                <a:spcPct val="150000"/>
              </a:lnSpc>
            </a:pPr>
            <a:r>
              <a:rPr lang="en-US" sz="1800" dirty="0">
                <a:latin typeface="Sitka Small Semibold" pitchFamily="2" charset="0"/>
              </a:rPr>
              <a:t>	       </a:t>
            </a:r>
            <a:r>
              <a:rPr lang="en-US" sz="1800" dirty="0" err="1">
                <a:latin typeface="Sitka Small Semibold" pitchFamily="2" charset="0"/>
              </a:rPr>
              <a:t>Mục</a:t>
            </a:r>
            <a:r>
              <a:rPr lang="en-US" sz="1800" dirty="0">
                <a:latin typeface="Sitka Small Semibold" pitchFamily="2" charset="0"/>
              </a:rPr>
              <a:t> </a:t>
            </a:r>
            <a:r>
              <a:rPr lang="en-US" sz="1800" dirty="0" err="1">
                <a:latin typeface="Sitka Small Semibold" pitchFamily="2" charset="0"/>
              </a:rPr>
              <a:t>tiêu</a:t>
            </a:r>
            <a:r>
              <a:rPr lang="en-US" sz="1800" dirty="0">
                <a:latin typeface="Sitka Small Semibold" pitchFamily="2" charset="0"/>
              </a:rPr>
              <a:t> </a:t>
            </a:r>
            <a:r>
              <a:rPr lang="en-US" sz="1800" dirty="0" err="1">
                <a:latin typeface="Sitka Small Semibold" pitchFamily="2" charset="0"/>
              </a:rPr>
              <a:t>là</a:t>
            </a:r>
            <a:r>
              <a:rPr lang="en-US" sz="1800" dirty="0">
                <a:latin typeface="Sitka Small Semibold" pitchFamily="2" charset="0"/>
              </a:rPr>
              <a:t> </a:t>
            </a:r>
            <a:r>
              <a:rPr lang="en-US" sz="1800" dirty="0" err="1">
                <a:latin typeface="Sitka Small Semibold" pitchFamily="2" charset="0"/>
              </a:rPr>
              <a:t>làm</a:t>
            </a:r>
            <a:r>
              <a:rPr lang="en-US" sz="1800" dirty="0">
                <a:latin typeface="Sitka Small Semibold" pitchFamily="2" charset="0"/>
              </a:rPr>
              <a:t> </a:t>
            </a:r>
            <a:r>
              <a:rPr lang="en-US" sz="1800" dirty="0" err="1">
                <a:latin typeface="Sitka Small Semibold" pitchFamily="2" charset="0"/>
              </a:rPr>
              <a:t>cho</a:t>
            </a:r>
            <a:r>
              <a:rPr lang="en-US" sz="1800" dirty="0">
                <a:latin typeface="Sitka Small Semibold" pitchFamily="2" charset="0"/>
              </a:rPr>
              <a:t>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email </a:t>
            </a:r>
            <a:r>
              <a:rPr lang="en-US" sz="1800" dirty="0" err="1">
                <a:latin typeface="Sitka Small Semibold" pitchFamily="2" charset="0"/>
              </a:rPr>
              <a:t>trở</a:t>
            </a:r>
            <a:r>
              <a:rPr lang="en-US" sz="1800" dirty="0">
                <a:latin typeface="Sitka Small Semibold" pitchFamily="2" charset="0"/>
              </a:rPr>
              <a:t> </a:t>
            </a:r>
            <a:r>
              <a:rPr lang="en-US" sz="1800" dirty="0" err="1">
                <a:latin typeface="Sitka Small Semibold" pitchFamily="2" charset="0"/>
              </a:rPr>
              <a:t>nên</a:t>
            </a:r>
            <a:r>
              <a:rPr lang="en-US" sz="1800" dirty="0">
                <a:latin typeface="Sitka Small Semibold" pitchFamily="2" charset="0"/>
              </a:rPr>
              <a:t> </a:t>
            </a:r>
            <a:r>
              <a:rPr lang="en-US" sz="1800" dirty="0" err="1">
                <a:latin typeface="Sitka Small Semibold" pitchFamily="2" charset="0"/>
              </a:rPr>
              <a:t>khó</a:t>
            </a:r>
            <a:r>
              <a:rPr lang="en-US" sz="1800" dirty="0">
                <a:latin typeface="Sitka Small Semibold" pitchFamily="2" charset="0"/>
              </a:rPr>
              <a:t> </a:t>
            </a:r>
            <a:r>
              <a:rPr lang="en-US" sz="1800" dirty="0" err="1">
                <a:latin typeface="Sitka Small Semibold" pitchFamily="2" charset="0"/>
              </a:rPr>
              <a:t>đọc</a:t>
            </a:r>
            <a:r>
              <a:rPr lang="en-US" sz="1800" dirty="0">
                <a:latin typeface="Sitka Small Semibold" pitchFamily="2" charset="0"/>
              </a:rPr>
              <a:t> </a:t>
            </a:r>
            <a:r>
              <a:rPr lang="en-US" sz="1800" dirty="0" err="1">
                <a:latin typeface="Sitka Small Semibold" pitchFamily="2" charset="0"/>
              </a:rPr>
              <a:t>đối</a:t>
            </a:r>
            <a:r>
              <a:rPr lang="en-US" sz="1800" dirty="0">
                <a:latin typeface="Sitka Small Semibold" pitchFamily="2" charset="0"/>
              </a:rPr>
              <a:t> </a:t>
            </a:r>
            <a:r>
              <a:rPr lang="en-US" sz="1800" dirty="0" err="1">
                <a:latin typeface="Sitka Small Semibold" pitchFamily="2" charset="0"/>
              </a:rPr>
              <a:t>với</a:t>
            </a:r>
            <a:r>
              <a:rPr lang="en-US" sz="1800" dirty="0">
                <a:latin typeface="Sitka Small Semibold" pitchFamily="2" charset="0"/>
              </a:rPr>
              <a:t> </a:t>
            </a:r>
            <a:r>
              <a:rPr lang="en-US" sz="1800" dirty="0" err="1">
                <a:latin typeface="Sitka Small Semibold" pitchFamily="2" charset="0"/>
              </a:rPr>
              <a:t>máy</a:t>
            </a:r>
            <a:r>
              <a:rPr lang="en-US" sz="1800" dirty="0">
                <a:latin typeface="Sitka Small Semibold" pitchFamily="2" charset="0"/>
              </a:rPr>
              <a:t> </a:t>
            </a:r>
            <a:r>
              <a:rPr lang="en-US" sz="1800" dirty="0" err="1">
                <a:latin typeface="Sitka Small Semibold" pitchFamily="2" charset="0"/>
              </a:rPr>
              <a:t>thu</a:t>
            </a:r>
            <a:r>
              <a:rPr lang="en-US" sz="1800" dirty="0">
                <a:latin typeface="Sitka Small Semibold" pitchFamily="2" charset="0"/>
              </a:rPr>
              <a:t> </a:t>
            </a:r>
            <a:r>
              <a:rPr lang="en-US" sz="1800" dirty="0" err="1">
                <a:latin typeface="Sitka Small Semibold" pitchFamily="2" charset="0"/>
              </a:rPr>
              <a:t>thập</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 </a:t>
            </a:r>
            <a:r>
              <a:rPr lang="en-US" sz="1800" dirty="0" err="1">
                <a:latin typeface="Sitka Small Semibold" pitchFamily="2" charset="0"/>
              </a:rPr>
              <a:t>rác</a:t>
            </a:r>
            <a:r>
              <a:rPr lang="en-US" sz="1800" dirty="0">
                <a:latin typeface="Sitka Small Semibold" pitchFamily="2" charset="0"/>
              </a:rPr>
              <a:t>, </a:t>
            </a:r>
            <a:r>
              <a:rPr lang="en-US" sz="1800" dirty="0" err="1">
                <a:latin typeface="Sitka Small Semibold" pitchFamily="2" charset="0"/>
              </a:rPr>
              <a:t>ngăn</a:t>
            </a:r>
            <a:r>
              <a:rPr lang="en-US" sz="1800" dirty="0">
                <a:latin typeface="Sitka Small Semibold" pitchFamily="2" charset="0"/>
              </a:rPr>
              <a:t> </a:t>
            </a:r>
            <a:r>
              <a:rPr lang="en-US" sz="1800" dirty="0" err="1">
                <a:latin typeface="Sitka Small Semibold" pitchFamily="2" charset="0"/>
              </a:rPr>
              <a:t>chúng</a:t>
            </a:r>
            <a:r>
              <a:rPr lang="en-US" sz="1800" dirty="0">
                <a:latin typeface="Sitka Small Semibold" pitchFamily="2" charset="0"/>
              </a:rPr>
              <a:t> </a:t>
            </a:r>
            <a:r>
              <a:rPr lang="en-US" sz="1800" dirty="0" err="1">
                <a:latin typeface="Sitka Small Semibold" pitchFamily="2" charset="0"/>
              </a:rPr>
              <a:t>từ</a:t>
            </a:r>
            <a:r>
              <a:rPr lang="en-US" sz="1800" dirty="0">
                <a:latin typeface="Sitka Small Semibold" pitchFamily="2" charset="0"/>
              </a:rPr>
              <a:t> </a:t>
            </a:r>
            <a:r>
              <a:rPr lang="en-US" sz="1800" dirty="0" err="1">
                <a:latin typeface="Sitka Small Semibold" pitchFamily="2" charset="0"/>
              </a:rPr>
              <a:t>việc</a:t>
            </a:r>
            <a:r>
              <a:rPr lang="en-US" sz="1800" dirty="0">
                <a:latin typeface="Sitka Small Semibold" pitchFamily="2" charset="0"/>
              </a:rPr>
              <a:t> </a:t>
            </a:r>
            <a:r>
              <a:rPr lang="en-US" sz="1800" dirty="0" err="1">
                <a:latin typeface="Sitka Small Semibold" pitchFamily="2" charset="0"/>
              </a:rPr>
              <a:t>lấy</a:t>
            </a:r>
            <a:r>
              <a:rPr lang="en-US" sz="1800" dirty="0">
                <a:latin typeface="Sitka Small Semibold" pitchFamily="2" charset="0"/>
              </a:rPr>
              <a:t> </a:t>
            </a:r>
            <a:r>
              <a:rPr lang="en-US" sz="1800" dirty="0" err="1">
                <a:latin typeface="Sitka Small Semibold" pitchFamily="2" charset="0"/>
              </a:rPr>
              <a:t>địa</a:t>
            </a:r>
            <a:r>
              <a:rPr lang="en-US" sz="1800" dirty="0">
                <a:latin typeface="Sitka Small Semibold" pitchFamily="2" charset="0"/>
              </a:rPr>
              <a:t> </a:t>
            </a:r>
            <a:r>
              <a:rPr lang="en-US" sz="1800" dirty="0" err="1">
                <a:latin typeface="Sitka Small Semibold" pitchFamily="2" charset="0"/>
              </a:rPr>
              <a:t>chỉ</a:t>
            </a:r>
            <a:r>
              <a:rPr lang="en-US" sz="1800" dirty="0">
                <a:latin typeface="Sitka Small Semibold" pitchFamily="2" charset="0"/>
              </a:rPr>
              <a:t> </a:t>
            </a:r>
            <a:r>
              <a:rPr lang="en-US" sz="1800" dirty="0" err="1">
                <a:latin typeface="Sitka Small Semibold" pitchFamily="2" charset="0"/>
              </a:rPr>
              <a:t>trên</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trang</a:t>
            </a:r>
            <a:r>
              <a:rPr lang="en-US" sz="1800" dirty="0">
                <a:latin typeface="Sitka Small Semibold" pitchFamily="2" charset="0"/>
              </a:rPr>
              <a:t> web, bao </a:t>
            </a:r>
            <a:r>
              <a:rPr lang="en-US" sz="1800" dirty="0" err="1">
                <a:latin typeface="Sitka Small Semibold" pitchFamily="2" charset="0"/>
              </a:rPr>
              <a:t>gồm</a:t>
            </a:r>
            <a:r>
              <a:rPr lang="en-US" sz="1800" dirty="0">
                <a:latin typeface="Sitka Small Semibold" pitchFamily="2" charset="0"/>
              </a:rPr>
              <a:t> </a:t>
            </a:r>
            <a:r>
              <a:rPr lang="en-US" sz="1800" dirty="0" err="1">
                <a:latin typeface="Sitka Small Semibold" pitchFamily="2" charset="0"/>
              </a:rPr>
              <a:t>cả</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bản</a:t>
            </a:r>
            <a:r>
              <a:rPr lang="en-US" sz="1800" dirty="0">
                <a:latin typeface="Sitka Small Semibold" pitchFamily="2" charset="0"/>
              </a:rPr>
              <a:t> </a:t>
            </a:r>
            <a:r>
              <a:rPr lang="en-US" sz="1800" dirty="0" err="1">
                <a:latin typeface="Sitka Small Semibold" pitchFamily="2" charset="0"/>
              </a:rPr>
              <a:t>lưu</a:t>
            </a:r>
            <a:r>
              <a:rPr lang="en-US" sz="1800" dirty="0">
                <a:latin typeface="Sitka Small Semibold" pitchFamily="2" charset="0"/>
              </a:rPr>
              <a:t> </a:t>
            </a:r>
            <a:r>
              <a:rPr lang="en-US" sz="1800" dirty="0" err="1">
                <a:latin typeface="Sitka Small Semibold" pitchFamily="2" charset="0"/>
              </a:rPr>
              <a:t>trữ</a:t>
            </a:r>
            <a:r>
              <a:rPr lang="en-US" sz="1800" dirty="0">
                <a:latin typeface="Sitka Small Semibold" pitchFamily="2" charset="0"/>
              </a:rPr>
              <a:t> </a:t>
            </a:r>
            <a:r>
              <a:rPr lang="en-US" sz="1800" dirty="0" err="1">
                <a:latin typeface="Sitka Small Semibold" pitchFamily="2" charset="0"/>
              </a:rPr>
              <a:t>của</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thư</a:t>
            </a:r>
            <a:r>
              <a:rPr lang="en-US" sz="1800" dirty="0">
                <a:latin typeface="Sitka Small Semibold" pitchFamily="2" charset="0"/>
              </a:rPr>
              <a:t>.</a:t>
            </a:r>
          </a:p>
          <a:p>
            <a:pPr algn="just">
              <a:lnSpc>
                <a:spcPct val="150000"/>
              </a:lnSpc>
            </a:pPr>
            <a:r>
              <a:rPr lang="en-US" sz="1800" dirty="0">
                <a:latin typeface="Sitka Small Semibold" pitchFamily="2" charset="0"/>
              </a:rPr>
              <a:t>	       </a:t>
            </a:r>
            <a:r>
              <a:rPr lang="en-US" sz="1800" dirty="0" err="1">
                <a:latin typeface="Sitka Small Semibold" pitchFamily="2" charset="0"/>
              </a:rPr>
              <a:t>Cách</a:t>
            </a:r>
            <a:r>
              <a:rPr lang="en-US" sz="1800" dirty="0">
                <a:latin typeface="Sitka Small Semibold" pitchFamily="2" charset="0"/>
              </a:rPr>
              <a:t> </a:t>
            </a:r>
            <a:r>
              <a:rPr lang="en-US" sz="1800" dirty="0" err="1">
                <a:latin typeface="Sitka Small Semibold" pitchFamily="2" charset="0"/>
              </a:rPr>
              <a:t>dùng</a:t>
            </a:r>
            <a:r>
              <a:rPr lang="en-US" sz="1800" dirty="0">
                <a:latin typeface="Sitka Small Semibold" pitchFamily="2" charset="0"/>
              </a:rPr>
              <a:t> </a:t>
            </a:r>
            <a:r>
              <a:rPr lang="en-US" sz="1800" dirty="0" err="1">
                <a:latin typeface="Sitka Small Semibold" pitchFamily="2" charset="0"/>
              </a:rPr>
              <a:t>này</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gây</a:t>
            </a:r>
            <a:r>
              <a:rPr lang="en-US" sz="1800" dirty="0">
                <a:latin typeface="Sitka Small Semibold" pitchFamily="2" charset="0"/>
              </a:rPr>
              <a:t> </a:t>
            </a:r>
            <a:r>
              <a:rPr lang="en-US" sz="1800" dirty="0" err="1">
                <a:latin typeface="Sitka Small Semibold" pitchFamily="2" charset="0"/>
              </a:rPr>
              <a:t>ra</a:t>
            </a:r>
            <a:r>
              <a:rPr lang="en-US" sz="1800" dirty="0">
                <a:latin typeface="Sitka Small Semibold" pitchFamily="2" charset="0"/>
              </a:rPr>
              <a:t> </a:t>
            </a:r>
            <a:r>
              <a:rPr lang="en-US" sz="1800" dirty="0" err="1">
                <a:latin typeface="Sitka Small Semibold" pitchFamily="2" charset="0"/>
              </a:rPr>
              <a:t>tác</a:t>
            </a:r>
            <a:r>
              <a:rPr lang="en-US" sz="1800" dirty="0">
                <a:latin typeface="Sitka Small Semibold" pitchFamily="2" charset="0"/>
              </a:rPr>
              <a:t> </a:t>
            </a:r>
            <a:r>
              <a:rPr lang="en-US" sz="1800" dirty="0" err="1">
                <a:latin typeface="Sitka Small Semibold" pitchFamily="2" charset="0"/>
              </a:rPr>
              <a:t>dụng</a:t>
            </a:r>
            <a:r>
              <a:rPr lang="en-US" sz="1800" dirty="0">
                <a:latin typeface="Sitka Small Semibold" pitchFamily="2" charset="0"/>
              </a:rPr>
              <a:t> </a:t>
            </a:r>
            <a:r>
              <a:rPr lang="en-US" sz="1800" dirty="0" err="1">
                <a:latin typeface="Sitka Small Semibold" pitchFamily="2" charset="0"/>
              </a:rPr>
              <a:t>không</a:t>
            </a:r>
            <a:r>
              <a:rPr lang="en-US" sz="1800" dirty="0">
                <a:latin typeface="Sitka Small Semibold" pitchFamily="2" charset="0"/>
              </a:rPr>
              <a:t> </a:t>
            </a:r>
            <a:r>
              <a:rPr lang="en-US" sz="1800" dirty="0" err="1">
                <a:latin typeface="Sitka Small Semibold" pitchFamily="2" charset="0"/>
              </a:rPr>
              <a:t>mong</a:t>
            </a:r>
            <a:r>
              <a:rPr lang="en-US" sz="1800" dirty="0">
                <a:latin typeface="Sitka Small Semibold" pitchFamily="2" charset="0"/>
              </a:rPr>
              <a:t> </a:t>
            </a:r>
            <a:r>
              <a:rPr lang="en-US" sz="1800" dirty="0" err="1">
                <a:latin typeface="Sitka Small Semibold" pitchFamily="2" charset="0"/>
              </a:rPr>
              <a:t>muốn</a:t>
            </a:r>
            <a:r>
              <a:rPr lang="en-US" sz="1800" dirty="0">
                <a:latin typeface="Sitka Small Semibold" pitchFamily="2" charset="0"/>
              </a:rPr>
              <a:t>.</a:t>
            </a:r>
          </a:p>
          <a:p>
            <a:pPr algn="just"/>
            <a:endParaRPr lang="en-US" sz="1800" dirty="0">
              <a:latin typeface="Sitka Small Semibold" pitchFamily="2" charset="0"/>
            </a:endParaRPr>
          </a:p>
        </p:txBody>
      </p:sp>
    </p:spTree>
    <p:extLst>
      <p:ext uri="{BB962C8B-B14F-4D97-AF65-F5344CB8AC3E}">
        <p14:creationId xmlns:p14="http://schemas.microsoft.com/office/powerpoint/2010/main" val="256288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grpSp>
        <p:nvGrpSpPr>
          <p:cNvPr id="984" name="Google Shape;984;p45"/>
          <p:cNvGrpSpPr/>
          <p:nvPr/>
        </p:nvGrpSpPr>
        <p:grpSpPr>
          <a:xfrm>
            <a:off x="463700" y="3419112"/>
            <a:ext cx="502800" cy="502800"/>
            <a:chOff x="7014301" y="2017350"/>
            <a:chExt cx="502800" cy="502800"/>
          </a:xfrm>
        </p:grpSpPr>
        <p:sp>
          <p:nvSpPr>
            <p:cNvPr id="985" name="Google Shape;985;p45"/>
            <p:cNvSpPr/>
            <p:nvPr/>
          </p:nvSpPr>
          <p:spPr>
            <a:xfrm>
              <a:off x="7014301" y="2017350"/>
              <a:ext cx="502800" cy="502800"/>
            </a:xfrm>
            <a:prstGeom prst="roundRect">
              <a:avLst>
                <a:gd name="adj" fmla="val 1510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86" name="Google Shape;986;p45"/>
            <p:cNvSpPr/>
            <p:nvPr/>
          </p:nvSpPr>
          <p:spPr>
            <a:xfrm>
              <a:off x="7095012" y="2108734"/>
              <a:ext cx="341378" cy="320032"/>
            </a:xfrm>
            <a:custGeom>
              <a:avLst/>
              <a:gdLst/>
              <a:ahLst/>
              <a:cxnLst/>
              <a:rect l="l" t="t" r="r" b="b"/>
              <a:pathLst>
                <a:path w="10634" h="9925" extrusionOk="0">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987" name="Google Shape;987;p45"/>
          <p:cNvGrpSpPr/>
          <p:nvPr/>
        </p:nvGrpSpPr>
        <p:grpSpPr>
          <a:xfrm>
            <a:off x="783437" y="558282"/>
            <a:ext cx="1320696" cy="781518"/>
            <a:chOff x="136938" y="1799258"/>
            <a:chExt cx="1827475" cy="1051350"/>
          </a:xfrm>
        </p:grpSpPr>
        <p:grpSp>
          <p:nvGrpSpPr>
            <p:cNvPr id="988" name="Google Shape;988;p45"/>
            <p:cNvGrpSpPr/>
            <p:nvPr/>
          </p:nvGrpSpPr>
          <p:grpSpPr>
            <a:xfrm>
              <a:off x="136938" y="1799258"/>
              <a:ext cx="1827475" cy="1051350"/>
              <a:chOff x="274188" y="1278048"/>
              <a:chExt cx="1827475" cy="1051350"/>
            </a:xfrm>
          </p:grpSpPr>
          <p:sp>
            <p:nvSpPr>
              <p:cNvPr id="989" name="Google Shape;989;p45"/>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0" name="Google Shape;990;p45"/>
              <p:cNvGrpSpPr/>
              <p:nvPr/>
            </p:nvGrpSpPr>
            <p:grpSpPr>
              <a:xfrm>
                <a:off x="274188" y="1278048"/>
                <a:ext cx="1737300" cy="960000"/>
                <a:chOff x="7146475" y="2190661"/>
                <a:chExt cx="1737300" cy="960000"/>
              </a:xfrm>
            </p:grpSpPr>
            <p:sp>
              <p:nvSpPr>
                <p:cNvPr id="991" name="Google Shape;991;p45"/>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992" name="Google Shape;992;p45"/>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993" name="Google Shape;993;p45"/>
            <p:cNvGrpSpPr/>
            <p:nvPr/>
          </p:nvGrpSpPr>
          <p:grpSpPr>
            <a:xfrm>
              <a:off x="516820" y="2120752"/>
              <a:ext cx="984259" cy="497716"/>
              <a:chOff x="516820" y="2059368"/>
              <a:chExt cx="984259" cy="497716"/>
            </a:xfrm>
          </p:grpSpPr>
          <p:sp>
            <p:nvSpPr>
              <p:cNvPr id="994" name="Google Shape;994;p45"/>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995" name="Google Shape;995;p45"/>
              <p:cNvGrpSpPr/>
              <p:nvPr/>
            </p:nvGrpSpPr>
            <p:grpSpPr>
              <a:xfrm>
                <a:off x="704319" y="2347322"/>
                <a:ext cx="609261" cy="209762"/>
                <a:chOff x="704319" y="2343647"/>
                <a:chExt cx="609261" cy="209762"/>
              </a:xfrm>
            </p:grpSpPr>
            <p:sp>
              <p:nvSpPr>
                <p:cNvPr id="996" name="Google Shape;996;p45"/>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997" name="Google Shape;997;p45"/>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998" name="Google Shape;998;p45"/>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999" name="Google Shape;999;p45"/>
          <p:cNvSpPr/>
          <p:nvPr/>
        </p:nvSpPr>
        <p:spPr>
          <a:xfrm>
            <a:off x="1646925" y="3966700"/>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0" name="Google Shape;1000;p45"/>
          <p:cNvSpPr/>
          <p:nvPr/>
        </p:nvSpPr>
        <p:spPr>
          <a:xfrm>
            <a:off x="7031613" y="4058207"/>
            <a:ext cx="457207" cy="59636"/>
          </a:xfrm>
          <a:custGeom>
            <a:avLst/>
            <a:gdLst/>
            <a:ahLst/>
            <a:cxnLst/>
            <a:rect l="l" t="t" r="r" b="b"/>
            <a:pathLst>
              <a:path w="8294" h="952" extrusionOk="0">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1" name="Google Shape;1001;p45"/>
          <p:cNvSpPr/>
          <p:nvPr/>
        </p:nvSpPr>
        <p:spPr>
          <a:xfrm>
            <a:off x="6799273" y="3909555"/>
            <a:ext cx="457196" cy="57149"/>
          </a:xfrm>
          <a:custGeom>
            <a:avLst/>
            <a:gdLst/>
            <a:ahLst/>
            <a:cxnLst/>
            <a:rect l="l" t="t" r="r" b="b"/>
            <a:pathLst>
              <a:path w="11732" h="1391" extrusionOk="0">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1002" name="Google Shape;1002;p45"/>
          <p:cNvGrpSpPr/>
          <p:nvPr/>
        </p:nvGrpSpPr>
        <p:grpSpPr>
          <a:xfrm>
            <a:off x="463651" y="4104919"/>
            <a:ext cx="502899" cy="502899"/>
            <a:chOff x="858700" y="1967475"/>
            <a:chExt cx="605100" cy="605100"/>
          </a:xfrm>
        </p:grpSpPr>
        <p:sp>
          <p:nvSpPr>
            <p:cNvPr id="1003" name="Google Shape;1003;p45"/>
            <p:cNvSpPr/>
            <p:nvPr/>
          </p:nvSpPr>
          <p:spPr>
            <a:xfrm>
              <a:off x="858700" y="1967475"/>
              <a:ext cx="605100" cy="605100"/>
            </a:xfrm>
            <a:prstGeom prst="roundRect">
              <a:avLst>
                <a:gd name="adj" fmla="val 15109"/>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4" name="Google Shape;1004;p45"/>
            <p:cNvSpPr/>
            <p:nvPr/>
          </p:nvSpPr>
          <p:spPr>
            <a:xfrm>
              <a:off x="932654" y="2075711"/>
              <a:ext cx="457191" cy="388627"/>
            </a:xfrm>
            <a:custGeom>
              <a:avLst/>
              <a:gdLst/>
              <a:ahLst/>
              <a:cxnLst/>
              <a:rect l="l" t="t" r="r" b="b"/>
              <a:pathLst>
                <a:path w="10659" h="9051" extrusionOk="0">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nvGrpSpPr>
          <p:cNvPr id="1005" name="Google Shape;1005;p45"/>
          <p:cNvGrpSpPr/>
          <p:nvPr/>
        </p:nvGrpSpPr>
        <p:grpSpPr>
          <a:xfrm>
            <a:off x="404600" y="2673613"/>
            <a:ext cx="621000" cy="621000"/>
            <a:chOff x="416300" y="4058211"/>
            <a:chExt cx="621000" cy="621000"/>
          </a:xfrm>
        </p:grpSpPr>
        <p:sp>
          <p:nvSpPr>
            <p:cNvPr id="1006" name="Google Shape;1006;p45"/>
            <p:cNvSpPr/>
            <p:nvPr/>
          </p:nvSpPr>
          <p:spPr>
            <a:xfrm>
              <a:off x="475400" y="4117311"/>
              <a:ext cx="502800" cy="502800"/>
            </a:xfrm>
            <a:prstGeom prst="roundRect">
              <a:avLst>
                <a:gd name="adj" fmla="val 1510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1007" name="Google Shape;1007;p45"/>
            <p:cNvSpPr/>
            <p:nvPr/>
          </p:nvSpPr>
          <p:spPr>
            <a:xfrm rot="2700000">
              <a:off x="507243" y="4149154"/>
              <a:ext cx="439113" cy="439113"/>
            </a:xfrm>
            <a:prstGeom prst="plus">
              <a:avLst>
                <a:gd name="adj" fmla="val 42536"/>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4" name="TextBox 3">
            <a:extLst>
              <a:ext uri="{FF2B5EF4-FFF2-40B4-BE49-F238E27FC236}">
                <a16:creationId xmlns:a16="http://schemas.microsoft.com/office/drawing/2014/main" id="{DC9C65C4-235C-C71F-F4C1-240CD5780CBC}"/>
              </a:ext>
            </a:extLst>
          </p:cNvPr>
          <p:cNvSpPr txBox="1"/>
          <p:nvPr/>
        </p:nvSpPr>
        <p:spPr>
          <a:xfrm>
            <a:off x="1519452" y="1276211"/>
            <a:ext cx="6271222" cy="3137526"/>
          </a:xfrm>
          <a:prstGeom prst="rect">
            <a:avLst/>
          </a:prstGeom>
          <a:noFill/>
        </p:spPr>
        <p:txBody>
          <a:bodyPr wrap="square" rtlCol="0">
            <a:spAutoFit/>
          </a:bodyPr>
          <a:lstStyle/>
          <a:p>
            <a:pPr algn="just"/>
            <a:r>
              <a:rPr lang="en-US" sz="2300" dirty="0">
                <a:latin typeface="Sitka Small Semibold" pitchFamily="2" charset="0"/>
              </a:rPr>
              <a:t>Identification and Header Management</a:t>
            </a:r>
          </a:p>
          <a:p>
            <a:pPr algn="just"/>
            <a:endParaRPr lang="en-US" sz="2300" dirty="0">
              <a:latin typeface="Sitka Small Semibold" pitchFamily="2" charset="0"/>
            </a:endParaRPr>
          </a:p>
          <a:p>
            <a:pPr marL="0" marR="0">
              <a:lnSpc>
                <a:spcPct val="107000"/>
              </a:lnSpc>
              <a:spcBef>
                <a:spcPts val="0"/>
              </a:spcBef>
              <a:spcAft>
                <a:spcPts val="800"/>
              </a:spcAft>
            </a:pPr>
            <a:r>
              <a:rPr lang="en-US" sz="1800" dirty="0">
                <a:latin typeface="Sitka Small Semibold" pitchFamily="2" charset="0"/>
                <a:ea typeface="Calibri" panose="020F0502020204030204" pitchFamily="34" charset="0"/>
                <a:cs typeface="Times New Roman" panose="02020603050405020304" pitchFamily="18" charset="0"/>
              </a:rPr>
              <a:t>   </a:t>
            </a:r>
            <a:r>
              <a:rPr lang="en-US" sz="1800" dirty="0" err="1">
                <a:latin typeface="Sitka Small Semibold" pitchFamily="2" charset="0"/>
                <a:ea typeface="Calibri" panose="020F0502020204030204" pitchFamily="34" charset="0"/>
                <a:cs typeface="Times New Roman" panose="02020603050405020304" pitchFamily="18" charset="0"/>
              </a:rPr>
              <a:t>C</a:t>
            </a:r>
            <a:r>
              <a:rPr lang="en-US" sz="1800" dirty="0" err="1">
                <a:effectLst/>
                <a:latin typeface="Sitka Small Semibold" pitchFamily="2" charset="0"/>
                <a:ea typeface="Calibri" panose="020F0502020204030204" pitchFamily="34" charset="0"/>
                <a:cs typeface="Times New Roman" panose="02020603050405020304" pitchFamily="18" charset="0"/>
              </a:rPr>
              <a:t>ác</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phương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pháp</a:t>
            </a:r>
            <a:r>
              <a:rPr lang="en-US" sz="1800" dirty="0">
                <a:effectLst/>
                <a:latin typeface="Sitka Small Semibold" pitchFamily="2" charset="0"/>
                <a:ea typeface="Calibri" panose="020F0502020204030204" pitchFamily="34" charset="0"/>
                <a:cs typeface="Times New Roman" panose="02020603050405020304" pitchFamily="18" charset="0"/>
              </a:rPr>
              <a:t> hay </a:t>
            </a:r>
            <a:r>
              <a:rPr lang="en-US" sz="1800" dirty="0" err="1">
                <a:effectLst/>
                <a:latin typeface="Sitka Small Semibold" pitchFamily="2" charset="0"/>
                <a:ea typeface="Calibri" panose="020F0502020204030204" pitchFamily="34" charset="0"/>
                <a:cs typeface="Times New Roman" panose="02020603050405020304" pitchFamily="18" charset="0"/>
              </a:rPr>
              <a:t>nhất</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để</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quản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lý</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danh</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sách</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gửi</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thư</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và</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cung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cấp</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hướng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dẫn</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cho</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người</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đăng</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ký</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về</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cách</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sắp</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xếp</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và</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lọc</a:t>
            </a:r>
            <a:r>
              <a:rPr lang="en-US" sz="1800" dirty="0">
                <a:effectLst/>
                <a:latin typeface="Sitka Small Semibold" pitchFamily="2" charset="0"/>
                <a:ea typeface="Calibri" panose="020F0502020204030204" pitchFamily="34" charset="0"/>
                <a:cs typeface="Times New Roman" panose="02020603050405020304" pitchFamily="18" charset="0"/>
              </a:rPr>
              <a:t> email </a:t>
            </a:r>
            <a:r>
              <a:rPr lang="en-US" sz="1800" dirty="0" err="1">
                <a:effectLst/>
                <a:latin typeface="Sitka Small Semibold" pitchFamily="2" charset="0"/>
                <a:ea typeface="Calibri" panose="020F0502020204030204" pitchFamily="34" charset="0"/>
                <a:cs typeface="Times New Roman" panose="02020603050405020304" pitchFamily="18" charset="0"/>
              </a:rPr>
              <a:t>hiệu</a:t>
            </a:r>
            <a:r>
              <a:rPr lang="en-US" sz="1800" dirty="0">
                <a:effectLst/>
                <a:latin typeface="Sitka Small Semibold" pitchFamily="2" charset="0"/>
                <a:ea typeface="Calibri" panose="020F0502020204030204" pitchFamily="34" charset="0"/>
                <a:cs typeface="Times New Roman" panose="02020603050405020304" pitchFamily="18" charset="0"/>
              </a:rPr>
              <a:t> </a:t>
            </a:r>
            <a:r>
              <a:rPr lang="en-US" sz="1800" dirty="0" err="1">
                <a:effectLst/>
                <a:latin typeface="Sitka Small Semibold" pitchFamily="2" charset="0"/>
                <a:ea typeface="Calibri" panose="020F0502020204030204" pitchFamily="34" charset="0"/>
                <a:cs typeface="Times New Roman" panose="02020603050405020304" pitchFamily="18" charset="0"/>
              </a:rPr>
              <a:t>quả</a:t>
            </a:r>
            <a:r>
              <a:rPr lang="en-US" sz="1800" dirty="0">
                <a:effectLst/>
                <a:latin typeface="Sitka Small Semibold" pitchFamily="2" charset="0"/>
                <a:ea typeface="Calibri" panose="020F0502020204030204" pitchFamily="34" charset="0"/>
                <a:cs typeface="Times New Roman" panose="02020603050405020304" pitchFamily="18" charset="0"/>
              </a:rPr>
              <a:t>. </a:t>
            </a:r>
          </a:p>
          <a:p>
            <a:pPr>
              <a:lnSpc>
                <a:spcPct val="107000"/>
              </a:lnSpc>
              <a:spcAft>
                <a:spcPts val="800"/>
              </a:spcAft>
            </a:pPr>
            <a:r>
              <a:rPr lang="en-US" sz="1800" dirty="0">
                <a:solidFill>
                  <a:srgbClr val="3C4043"/>
                </a:solidFill>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latin typeface="Sitka Small Semibold" pitchFamily="2" charset="0"/>
                <a:ea typeface="Calibri" panose="020F0502020204030204" pitchFamily="34" charset="0"/>
                <a:cs typeface="Times New Roman" panose="02020603050405020304" pitchFamily="18" charset="0"/>
              </a:rPr>
              <a:t>P</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hần</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mềm</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quản</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lý</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danh</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sách</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gửi</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thư</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một</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số</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người</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dùng</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có</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thể</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tin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tưởng</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vào</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sự</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hiện</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diện</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của</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3C4043"/>
                </a:solidFill>
                <a:effectLst/>
                <a:latin typeface="Sitka Small Semibold" pitchFamily="2" charset="0"/>
                <a:ea typeface="Calibri" panose="020F0502020204030204" pitchFamily="34" charset="0"/>
                <a:cs typeface="Times New Roman" panose="02020603050405020304" pitchFamily="18" charset="0"/>
              </a:rPr>
              <a:t>họ</a:t>
            </a:r>
            <a:r>
              <a:rPr lang="en-US" sz="1800" dirty="0">
                <a:solidFill>
                  <a:srgbClr val="3C4043"/>
                </a:solidFill>
                <a:effectLst/>
                <a:latin typeface="Sitka Small Semibold" pitchFamily="2" charset="0"/>
                <a:ea typeface="Calibri" panose="020F0502020204030204" pitchFamily="34" charset="0"/>
                <a:cs typeface="Times New Roman" panose="02020603050405020304" pitchFamily="18" charset="0"/>
              </a:rPr>
              <a:t>: </a:t>
            </a:r>
            <a:r>
              <a:rPr lang="en-US" sz="1800" dirty="0">
                <a:solidFill>
                  <a:srgbClr val="222222"/>
                </a:solidFill>
                <a:effectLst/>
                <a:latin typeface="Sitka Small Semibold" pitchFamily="2" charset="0"/>
                <a:ea typeface="Calibri" panose="020F0502020204030204" pitchFamily="34" charset="0"/>
                <a:cs typeface="Times New Roman" panose="02020603050405020304" pitchFamily="18" charset="0"/>
              </a:rPr>
              <a:t>email marketing</a:t>
            </a:r>
            <a:r>
              <a:rPr lang="en-US" sz="1800" b="1" dirty="0">
                <a:solidFill>
                  <a:srgbClr val="222222"/>
                </a:solidFill>
                <a:effectLst/>
                <a:latin typeface="Sitka Small Semibold" pitchFamily="2" charset="0"/>
                <a:ea typeface="Calibri" panose="020F0502020204030204" pitchFamily="34" charset="0"/>
                <a:cs typeface="Times New Roman" panose="02020603050405020304" pitchFamily="18" charset="0"/>
              </a:rPr>
              <a:t>,</a:t>
            </a:r>
            <a:r>
              <a:rPr lang="en-US" sz="1800" dirty="0">
                <a:solidFill>
                  <a:srgbClr val="222222"/>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222222"/>
                </a:solidFill>
                <a:effectLst/>
                <a:latin typeface="Sitka Small Semibold" pitchFamily="2" charset="0"/>
                <a:ea typeface="Calibri" panose="020F0502020204030204" pitchFamily="34" charset="0"/>
                <a:cs typeface="Times New Roman" panose="02020603050405020304" pitchFamily="18" charset="0"/>
              </a:rPr>
              <a:t>mailchimp</a:t>
            </a:r>
            <a:r>
              <a:rPr lang="en-US" sz="1800" dirty="0">
                <a:solidFill>
                  <a:srgbClr val="222222"/>
                </a:solidFill>
                <a:effectLst/>
                <a:latin typeface="Sitka Small Semibold" pitchFamily="2" charset="0"/>
                <a:ea typeface="Calibri" panose="020F0502020204030204" pitchFamily="34" charset="0"/>
                <a:cs typeface="Times New Roman" panose="02020603050405020304" pitchFamily="18" charset="0"/>
              </a:rPr>
              <a:t>, </a:t>
            </a:r>
            <a:r>
              <a:rPr lang="en-US" sz="1800" dirty="0" err="1">
                <a:solidFill>
                  <a:srgbClr val="222222"/>
                </a:solidFill>
                <a:effectLst/>
                <a:latin typeface="Sitka Small Semibold" pitchFamily="2" charset="0"/>
                <a:ea typeface="Calibri" panose="020F0502020204030204" pitchFamily="34" charset="0"/>
                <a:cs typeface="Times New Roman" panose="02020603050405020304" pitchFamily="18" charset="0"/>
              </a:rPr>
              <a:t>SendlnBlue</a:t>
            </a:r>
            <a:r>
              <a:rPr lang="en-US" sz="1800" dirty="0">
                <a:solidFill>
                  <a:srgbClr val="222222"/>
                </a:solidFill>
                <a:effectLst/>
                <a:latin typeface="Sitka Small Semibold" pitchFamily="2" charset="0"/>
                <a:ea typeface="Calibri" panose="020F0502020204030204" pitchFamily="34" charset="0"/>
                <a:cs typeface="Times New Roman" panose="02020603050405020304" pitchFamily="18" charset="0"/>
              </a:rPr>
              <a:t>,…</a:t>
            </a:r>
            <a:endParaRPr lang="en-US" sz="1800" b="1" dirty="0">
              <a:solidFill>
                <a:srgbClr val="222222"/>
              </a:solidFill>
              <a:effectLst/>
              <a:latin typeface="Sitka Small Semibold" pitchFamily="2" charset="0"/>
              <a:ea typeface="Calibri" panose="020F0502020204030204" pitchFamily="34" charset="0"/>
              <a:cs typeface="Times New Roman" panose="02020603050405020304" pitchFamily="18" charset="0"/>
            </a:endParaRPr>
          </a:p>
          <a:p>
            <a:pPr algn="just"/>
            <a:endParaRPr lang="en-US" sz="2300" dirty="0">
              <a:latin typeface="Sitka Small Semibold" pitchFamily="2" charset="0"/>
            </a:endParaRPr>
          </a:p>
        </p:txBody>
      </p:sp>
    </p:spTree>
    <p:extLst>
      <p:ext uri="{BB962C8B-B14F-4D97-AF65-F5344CB8AC3E}">
        <p14:creationId xmlns:p14="http://schemas.microsoft.com/office/powerpoint/2010/main" val="108689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grpSp>
        <p:nvGrpSpPr>
          <p:cNvPr id="849" name="Google Shape;849;p40"/>
          <p:cNvGrpSpPr/>
          <p:nvPr/>
        </p:nvGrpSpPr>
        <p:grpSpPr>
          <a:xfrm>
            <a:off x="153424" y="2862313"/>
            <a:ext cx="852246" cy="855712"/>
            <a:chOff x="299013" y="1079125"/>
            <a:chExt cx="1371600" cy="1375875"/>
          </a:xfrm>
        </p:grpSpPr>
        <p:sp>
          <p:nvSpPr>
            <p:cNvPr id="850" name="Google Shape;850;p40"/>
            <p:cNvSpPr/>
            <p:nvPr/>
          </p:nvSpPr>
          <p:spPr>
            <a:xfrm>
              <a:off x="390513" y="1174900"/>
              <a:ext cx="1280100" cy="12801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1" name="Google Shape;851;p40"/>
            <p:cNvSpPr/>
            <p:nvPr/>
          </p:nvSpPr>
          <p:spPr>
            <a:xfrm>
              <a:off x="299013" y="1079125"/>
              <a:ext cx="1280100" cy="12801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2" name="Google Shape;852;p40"/>
            <p:cNvGrpSpPr/>
            <p:nvPr/>
          </p:nvGrpSpPr>
          <p:grpSpPr>
            <a:xfrm>
              <a:off x="396400" y="1384064"/>
              <a:ext cx="1085400" cy="635100"/>
              <a:chOff x="396400" y="1399225"/>
              <a:chExt cx="1085400" cy="635100"/>
            </a:xfrm>
          </p:grpSpPr>
          <p:sp>
            <p:nvSpPr>
              <p:cNvPr id="853" name="Google Shape;853;p40"/>
              <p:cNvSpPr/>
              <p:nvPr/>
            </p:nvSpPr>
            <p:spPr>
              <a:xfrm>
                <a:off x="396400" y="1399225"/>
                <a:ext cx="1085400" cy="635100"/>
              </a:xfrm>
              <a:prstGeom prst="roundRect">
                <a:avLst>
                  <a:gd name="adj" fmla="val 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54" name="Google Shape;854;p40"/>
              <p:cNvGrpSpPr/>
              <p:nvPr/>
            </p:nvGrpSpPr>
            <p:grpSpPr>
              <a:xfrm>
                <a:off x="712181" y="1506835"/>
                <a:ext cx="453838" cy="419880"/>
                <a:chOff x="733647" y="1423686"/>
                <a:chExt cx="453838" cy="419880"/>
              </a:xfrm>
            </p:grpSpPr>
            <p:sp>
              <p:nvSpPr>
                <p:cNvPr id="855" name="Google Shape;855;p40"/>
                <p:cNvSpPr/>
                <p:nvPr/>
              </p:nvSpPr>
              <p:spPr>
                <a:xfrm>
                  <a:off x="733647" y="1423686"/>
                  <a:ext cx="453838" cy="419880"/>
                </a:xfrm>
                <a:custGeom>
                  <a:avLst/>
                  <a:gdLst/>
                  <a:ahLst/>
                  <a:cxnLst/>
                  <a:rect l="l" t="t" r="r" b="b"/>
                  <a:pathLst>
                    <a:path w="9781" h="9055" extrusionOk="0">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6" name="Google Shape;856;p40"/>
                <p:cNvSpPr/>
                <p:nvPr/>
              </p:nvSpPr>
              <p:spPr>
                <a:xfrm>
                  <a:off x="898875" y="1539755"/>
                  <a:ext cx="163003" cy="188911"/>
                </a:xfrm>
                <a:custGeom>
                  <a:avLst/>
                  <a:gdLst/>
                  <a:ahLst/>
                  <a:cxnLst/>
                  <a:rect l="l" t="t" r="r" b="b"/>
                  <a:pathLst>
                    <a:path w="3513" h="4074" extrusionOk="0">
                      <a:moveTo>
                        <a:pt x="1" y="0"/>
                      </a:moveTo>
                      <a:lnTo>
                        <a:pt x="1" y="4073"/>
                      </a:lnTo>
                      <a:lnTo>
                        <a:pt x="3513" y="2024"/>
                      </a:lnTo>
                      <a:lnTo>
                        <a:pt x="1" y="0"/>
                      </a:ln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grpSp>
          <p:nvGrpSpPr>
            <p:cNvPr id="857" name="Google Shape;857;p40"/>
            <p:cNvGrpSpPr/>
            <p:nvPr/>
          </p:nvGrpSpPr>
          <p:grpSpPr>
            <a:xfrm>
              <a:off x="396391" y="2141102"/>
              <a:ext cx="1085342" cy="96171"/>
              <a:chOff x="417899" y="2116530"/>
              <a:chExt cx="1085342" cy="96171"/>
            </a:xfrm>
          </p:grpSpPr>
          <p:sp>
            <p:nvSpPr>
              <p:cNvPr id="858" name="Google Shape;858;p40"/>
              <p:cNvSpPr/>
              <p:nvPr/>
            </p:nvSpPr>
            <p:spPr>
              <a:xfrm>
                <a:off x="417899" y="2116530"/>
                <a:ext cx="1085342" cy="96171"/>
              </a:xfrm>
              <a:custGeom>
                <a:avLst/>
                <a:gdLst/>
                <a:ahLst/>
                <a:cxnLst/>
                <a:rect l="l" t="t" r="r" b="b"/>
                <a:pathLst>
                  <a:path w="23391" h="2074" extrusionOk="0">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59" name="Google Shape;859;p40"/>
              <p:cNvSpPr/>
              <p:nvPr/>
            </p:nvSpPr>
            <p:spPr>
              <a:xfrm>
                <a:off x="417899" y="2116530"/>
                <a:ext cx="555733" cy="96171"/>
              </a:xfrm>
              <a:custGeom>
                <a:avLst/>
                <a:gdLst/>
                <a:ahLst/>
                <a:cxnLst/>
                <a:rect l="l" t="t" r="r" b="b"/>
                <a:pathLst>
                  <a:path w="11977" h="2074" extrusionOk="0">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cxnSp>
          <p:nvCxnSpPr>
            <p:cNvPr id="860" name="Google Shape;860;p40"/>
            <p:cNvCxnSpPr/>
            <p:nvPr/>
          </p:nvCxnSpPr>
          <p:spPr>
            <a:xfrm>
              <a:off x="308975" y="1262125"/>
              <a:ext cx="1263300" cy="0"/>
            </a:xfrm>
            <a:prstGeom prst="straightConnector1">
              <a:avLst/>
            </a:prstGeom>
            <a:noFill/>
            <a:ln w="28575" cap="flat" cmpd="sng">
              <a:solidFill>
                <a:schemeClr val="dk1"/>
              </a:solidFill>
              <a:prstDash val="solid"/>
              <a:round/>
              <a:headEnd type="none" w="med" len="med"/>
              <a:tailEnd type="none" w="med" len="med"/>
            </a:ln>
          </p:spPr>
        </p:cxnSp>
      </p:grpSp>
      <p:sp>
        <p:nvSpPr>
          <p:cNvPr id="863" name="Google Shape;863;p40"/>
          <p:cNvSpPr/>
          <p:nvPr/>
        </p:nvSpPr>
        <p:spPr>
          <a:xfrm>
            <a:off x="349604" y="4656749"/>
            <a:ext cx="457208" cy="164590"/>
          </a:xfrm>
          <a:custGeom>
            <a:avLst/>
            <a:gdLst/>
            <a:ahLst/>
            <a:cxnLst/>
            <a:rect l="l" t="t" r="r" b="b"/>
            <a:pathLst>
              <a:path w="7903" h="3025" extrusionOk="0">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4" name="Google Shape;864;p40"/>
          <p:cNvGrpSpPr/>
          <p:nvPr/>
        </p:nvGrpSpPr>
        <p:grpSpPr>
          <a:xfrm>
            <a:off x="15072" y="285159"/>
            <a:ext cx="1418332" cy="789634"/>
            <a:chOff x="136938" y="1799258"/>
            <a:chExt cx="1827475" cy="1051350"/>
          </a:xfrm>
        </p:grpSpPr>
        <p:grpSp>
          <p:nvGrpSpPr>
            <p:cNvPr id="865" name="Google Shape;865;p40"/>
            <p:cNvGrpSpPr/>
            <p:nvPr/>
          </p:nvGrpSpPr>
          <p:grpSpPr>
            <a:xfrm>
              <a:off x="136938" y="1799258"/>
              <a:ext cx="1827475" cy="1051350"/>
              <a:chOff x="274188" y="1278048"/>
              <a:chExt cx="1827475" cy="1051350"/>
            </a:xfrm>
          </p:grpSpPr>
          <p:sp>
            <p:nvSpPr>
              <p:cNvPr id="866" name="Google Shape;866;p40"/>
              <p:cNvSpPr/>
              <p:nvPr/>
            </p:nvSpPr>
            <p:spPr>
              <a:xfrm>
                <a:off x="364363" y="1369398"/>
                <a:ext cx="1737300" cy="960000"/>
              </a:xfrm>
              <a:prstGeom prst="roundRect">
                <a:avLst>
                  <a:gd name="adj"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67" name="Google Shape;867;p40"/>
              <p:cNvGrpSpPr/>
              <p:nvPr/>
            </p:nvGrpSpPr>
            <p:grpSpPr>
              <a:xfrm>
                <a:off x="274188" y="1278048"/>
                <a:ext cx="1737300" cy="960000"/>
                <a:chOff x="7146475" y="2190661"/>
                <a:chExt cx="1737300" cy="960000"/>
              </a:xfrm>
            </p:grpSpPr>
            <p:sp>
              <p:nvSpPr>
                <p:cNvPr id="868" name="Google Shape;868;p40"/>
                <p:cNvSpPr/>
                <p:nvPr/>
              </p:nvSpPr>
              <p:spPr>
                <a:xfrm>
                  <a:off x="7146475" y="2190661"/>
                  <a:ext cx="1737300" cy="960000"/>
                </a:xfrm>
                <a:prstGeom prst="roundRect">
                  <a:avLst>
                    <a:gd name="adj" fmla="val 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cxnSp>
              <p:nvCxnSpPr>
                <p:cNvPr id="869" name="Google Shape;869;p40"/>
                <p:cNvCxnSpPr/>
                <p:nvPr/>
              </p:nvCxnSpPr>
              <p:spPr>
                <a:xfrm>
                  <a:off x="7151600" y="2373361"/>
                  <a:ext cx="1724700" cy="0"/>
                </a:xfrm>
                <a:prstGeom prst="straightConnector1">
                  <a:avLst/>
                </a:prstGeom>
                <a:noFill/>
                <a:ln w="28575" cap="flat" cmpd="sng">
                  <a:solidFill>
                    <a:schemeClr val="dk1"/>
                  </a:solidFill>
                  <a:prstDash val="solid"/>
                  <a:round/>
                  <a:headEnd type="none" w="med" len="med"/>
                  <a:tailEnd type="none" w="med" len="med"/>
                </a:ln>
              </p:spPr>
            </p:cxnSp>
          </p:grpSp>
        </p:grpSp>
        <p:grpSp>
          <p:nvGrpSpPr>
            <p:cNvPr id="870" name="Google Shape;870;p40"/>
            <p:cNvGrpSpPr/>
            <p:nvPr/>
          </p:nvGrpSpPr>
          <p:grpSpPr>
            <a:xfrm>
              <a:off x="516820" y="2120752"/>
              <a:ext cx="984259" cy="497716"/>
              <a:chOff x="516820" y="2059368"/>
              <a:chExt cx="984259" cy="497716"/>
            </a:xfrm>
          </p:grpSpPr>
          <p:sp>
            <p:nvSpPr>
              <p:cNvPr id="871" name="Google Shape;871;p40"/>
              <p:cNvSpPr/>
              <p:nvPr/>
            </p:nvSpPr>
            <p:spPr>
              <a:xfrm>
                <a:off x="516820" y="2208443"/>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nvGrpSpPr>
              <p:cNvPr id="872" name="Google Shape;872;p40"/>
              <p:cNvGrpSpPr/>
              <p:nvPr/>
            </p:nvGrpSpPr>
            <p:grpSpPr>
              <a:xfrm>
                <a:off x="704319" y="2347322"/>
                <a:ext cx="609261" cy="209762"/>
                <a:chOff x="704319" y="2343647"/>
                <a:chExt cx="609261" cy="209762"/>
              </a:xfrm>
            </p:grpSpPr>
            <p:sp>
              <p:nvSpPr>
                <p:cNvPr id="873" name="Google Shape;873;p40"/>
                <p:cNvSpPr/>
                <p:nvPr/>
              </p:nvSpPr>
              <p:spPr>
                <a:xfrm>
                  <a:off x="704319" y="2343647"/>
                  <a:ext cx="609261" cy="209762"/>
                </a:xfrm>
                <a:custGeom>
                  <a:avLst/>
                  <a:gdLst/>
                  <a:ahLst/>
                  <a:cxnLst/>
                  <a:rect l="l" t="t" r="r" b="b"/>
                  <a:pathLst>
                    <a:path w="15732" h="5416" extrusionOk="0">
                      <a:moveTo>
                        <a:pt x="2708" y="0"/>
                      </a:moveTo>
                      <a:cubicBezTo>
                        <a:pt x="1220" y="0"/>
                        <a:pt x="0" y="1220"/>
                        <a:pt x="0" y="2707"/>
                      </a:cubicBezTo>
                      <a:cubicBezTo>
                        <a:pt x="0" y="4220"/>
                        <a:pt x="1220" y="5415"/>
                        <a:pt x="2708" y="5415"/>
                      </a:cubicBezTo>
                      <a:lnTo>
                        <a:pt x="13024" y="5415"/>
                      </a:lnTo>
                      <a:cubicBezTo>
                        <a:pt x="13039" y="5415"/>
                        <a:pt x="13054" y="5415"/>
                        <a:pt x="13068" y="5415"/>
                      </a:cubicBezTo>
                      <a:cubicBezTo>
                        <a:pt x="14536" y="5415"/>
                        <a:pt x="15732" y="4205"/>
                        <a:pt x="15732" y="2707"/>
                      </a:cubicBezTo>
                      <a:cubicBezTo>
                        <a:pt x="15732" y="1220"/>
                        <a:pt x="14512" y="0"/>
                        <a:pt x="13024"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sp>
              <p:nvSpPr>
                <p:cNvPr id="874" name="Google Shape;874;p40"/>
                <p:cNvSpPr/>
                <p:nvPr/>
              </p:nvSpPr>
              <p:spPr>
                <a:xfrm>
                  <a:off x="862521" y="2424860"/>
                  <a:ext cx="292857" cy="47289"/>
                </a:xfrm>
                <a:custGeom>
                  <a:avLst/>
                  <a:gdLst/>
                  <a:ahLst/>
                  <a:cxnLst/>
                  <a:rect l="l" t="t" r="r" b="b"/>
                  <a:pathLst>
                    <a:path w="7562" h="1221" extrusionOk="0">
                      <a:moveTo>
                        <a:pt x="806" y="1"/>
                      </a:moveTo>
                      <a:cubicBezTo>
                        <a:pt x="1" y="1"/>
                        <a:pt x="1" y="1220"/>
                        <a:pt x="806" y="1220"/>
                      </a:cubicBezTo>
                      <a:lnTo>
                        <a:pt x="6757" y="1220"/>
                      </a:lnTo>
                      <a:cubicBezTo>
                        <a:pt x="7562" y="1220"/>
                        <a:pt x="7562" y="1"/>
                        <a:pt x="6757"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sp>
            <p:nvSpPr>
              <p:cNvPr id="875" name="Google Shape;875;p40"/>
              <p:cNvSpPr/>
              <p:nvPr/>
            </p:nvSpPr>
            <p:spPr>
              <a:xfrm>
                <a:off x="516820" y="2059368"/>
                <a:ext cx="984259" cy="62394"/>
              </a:xfrm>
              <a:custGeom>
                <a:avLst/>
                <a:gdLst/>
                <a:ahLst/>
                <a:cxnLst/>
                <a:rect l="l" t="t" r="r" b="b"/>
                <a:pathLst>
                  <a:path w="25415" h="1611" extrusionOk="0">
                    <a:moveTo>
                      <a:pt x="1001" y="1"/>
                    </a:moveTo>
                    <a:cubicBezTo>
                      <a:pt x="1" y="50"/>
                      <a:pt x="1" y="1537"/>
                      <a:pt x="1001" y="1611"/>
                    </a:cubicBezTo>
                    <a:lnTo>
                      <a:pt x="24415" y="1611"/>
                    </a:lnTo>
                    <a:cubicBezTo>
                      <a:pt x="25415" y="1537"/>
                      <a:pt x="25415" y="50"/>
                      <a:pt x="24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itka Small Semibold" pitchFamily="2" charset="0"/>
                </a:endParaRPr>
              </a:p>
            </p:txBody>
          </p:sp>
        </p:grpSp>
      </p:grpSp>
      <p:sp>
        <p:nvSpPr>
          <p:cNvPr id="15" name="Google Shape;835;p40">
            <a:extLst>
              <a:ext uri="{FF2B5EF4-FFF2-40B4-BE49-F238E27FC236}">
                <a16:creationId xmlns:a16="http://schemas.microsoft.com/office/drawing/2014/main" id="{47D81EE7-001F-BAEA-D885-C75829E5FBC6}"/>
              </a:ext>
            </a:extLst>
          </p:cNvPr>
          <p:cNvSpPr txBox="1">
            <a:spLocks/>
          </p:cNvSpPr>
          <p:nvPr/>
        </p:nvSpPr>
        <p:spPr>
          <a:xfrm>
            <a:off x="952468" y="742895"/>
            <a:ext cx="7363911" cy="38618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nSpc>
                <a:spcPct val="107000"/>
              </a:lnSpc>
              <a:spcAft>
                <a:spcPts val="800"/>
              </a:spcAft>
            </a:pPr>
            <a:r>
              <a:rPr lang="en-US" sz="1800" dirty="0">
                <a:latin typeface="Sitka Small Semibold" pitchFamily="2" charset="0"/>
              </a:rPr>
              <a:t>			</a:t>
            </a:r>
            <a:r>
              <a:rPr lang="en-US" sz="2300" dirty="0">
                <a:latin typeface="Sitka Small Semibold" pitchFamily="2" charset="0"/>
              </a:rPr>
              <a:t>The Great Reply-to Debate</a:t>
            </a:r>
            <a:r>
              <a:rPr lang="en-US" sz="1800" b="1" dirty="0">
                <a:latin typeface="Sitka Small Semibold" pitchFamily="2" charset="0"/>
                <a:ea typeface="Calibri" panose="020F0502020204030204" pitchFamily="34" charset="0"/>
                <a:cs typeface="Times New Roman" panose="02020603050405020304" pitchFamily="18" charset="0"/>
              </a:rPr>
              <a:t>	    </a:t>
            </a:r>
            <a:endParaRPr lang="en-US" dirty="0"/>
          </a:p>
          <a:p>
            <a:pPr>
              <a:lnSpc>
                <a:spcPct val="150000"/>
              </a:lnSpc>
            </a:pPr>
            <a:r>
              <a:rPr lang="en-US" sz="1800" dirty="0" err="1">
                <a:latin typeface="Sitka Small Semibold" pitchFamily="2" charset="0"/>
              </a:rPr>
              <a:t>Ưu</a:t>
            </a:r>
            <a:r>
              <a:rPr lang="en-US" sz="1800" dirty="0">
                <a:latin typeface="Sitka Small Semibold" pitchFamily="2" charset="0"/>
              </a:rPr>
              <a:t> </a:t>
            </a:r>
            <a:r>
              <a:rPr lang="en-US" sz="1800" dirty="0" err="1">
                <a:latin typeface="Sitka Small Semibold" pitchFamily="2" charset="0"/>
              </a:rPr>
              <a:t>điểm</a:t>
            </a:r>
            <a:r>
              <a:rPr lang="en-US" sz="1800" dirty="0">
                <a:latin typeface="Sitka Small Semibold" pitchFamily="2" charset="0"/>
              </a:rPr>
              <a:t> :</a:t>
            </a:r>
          </a:p>
          <a:p>
            <a:pPr>
              <a:lnSpc>
                <a:spcPct val="150000"/>
              </a:lnSpc>
            </a:pP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trả</a:t>
            </a:r>
            <a:r>
              <a:rPr lang="en-US" sz="1800" dirty="0">
                <a:latin typeface="Sitka Small Semibold" pitchFamily="2" charset="0"/>
              </a:rPr>
              <a:t> </a:t>
            </a:r>
            <a:r>
              <a:rPr lang="en-US" sz="1800" dirty="0" err="1">
                <a:latin typeface="Sitka Small Semibold" pitchFamily="2" charset="0"/>
              </a:rPr>
              <a:t>lời</a:t>
            </a:r>
            <a:r>
              <a:rPr lang="en-US" sz="1800" dirty="0">
                <a:latin typeface="Sitka Small Semibold" pitchFamily="2" charset="0"/>
              </a:rPr>
              <a:t> </a:t>
            </a:r>
            <a:r>
              <a:rPr lang="en-US" sz="1800" dirty="0" err="1">
                <a:latin typeface="Sitka Small Semibold" pitchFamily="2" charset="0"/>
              </a:rPr>
              <a:t>nhanh</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Phù</a:t>
            </a:r>
            <a:r>
              <a:rPr lang="en-US" sz="1800" dirty="0">
                <a:latin typeface="Sitka Small Semibold" pitchFamily="2" charset="0"/>
              </a:rPr>
              <a:t> </a:t>
            </a:r>
            <a:r>
              <a:rPr lang="en-US" sz="1800" dirty="0" err="1">
                <a:latin typeface="Sitka Small Semibold" pitchFamily="2" charset="0"/>
              </a:rPr>
              <a:t>hợp</a:t>
            </a:r>
            <a:r>
              <a:rPr lang="en-US" sz="1800" dirty="0">
                <a:latin typeface="Sitka Small Semibold" pitchFamily="2" charset="0"/>
              </a:rPr>
              <a:t> </a:t>
            </a:r>
            <a:r>
              <a:rPr lang="en-US" sz="1800" dirty="0" err="1">
                <a:latin typeface="Sitka Small Semibold" pitchFamily="2" charset="0"/>
              </a:rPr>
              <a:t>với</a:t>
            </a:r>
            <a:r>
              <a:rPr lang="en-US" sz="1800" dirty="0">
                <a:latin typeface="Sitka Small Semibold" pitchFamily="2" charset="0"/>
              </a:rPr>
              <a:t> </a:t>
            </a:r>
            <a:r>
              <a:rPr lang="en-US" sz="1800" dirty="0" err="1">
                <a:latin typeface="Sitka Small Semibold" pitchFamily="2" charset="0"/>
              </a:rPr>
              <a:t>mục</a:t>
            </a:r>
            <a:r>
              <a:rPr lang="en-US" sz="1800" dirty="0">
                <a:latin typeface="Sitka Small Semibold" pitchFamily="2" charset="0"/>
              </a:rPr>
              <a:t> </a:t>
            </a:r>
            <a:r>
              <a:rPr lang="en-US" sz="1800" dirty="0" err="1">
                <a:latin typeface="Sitka Small Semibold" pitchFamily="2" charset="0"/>
              </a:rPr>
              <a:t>tiêu</a:t>
            </a:r>
            <a:r>
              <a:rPr lang="en-US" sz="1800" dirty="0">
                <a:latin typeface="Sitka Small Semibold" pitchFamily="2" charset="0"/>
              </a:rPr>
              <a:t> </a:t>
            </a:r>
            <a:r>
              <a:rPr lang="en-US" sz="1800" dirty="0" err="1">
                <a:latin typeface="Sitka Small Semibold" pitchFamily="2" charset="0"/>
              </a:rPr>
              <a:t>duy</a:t>
            </a:r>
            <a:r>
              <a:rPr lang="en-US" sz="1800" dirty="0">
                <a:latin typeface="Sitka Small Semibold" pitchFamily="2" charset="0"/>
              </a:rPr>
              <a:t> </a:t>
            </a:r>
            <a:r>
              <a:rPr lang="en-US" sz="1800" dirty="0" err="1">
                <a:latin typeface="Sitka Small Semibold" pitchFamily="2" charset="0"/>
              </a:rPr>
              <a:t>trì</a:t>
            </a:r>
            <a:r>
              <a:rPr lang="en-US" sz="1800" dirty="0">
                <a:latin typeface="Sitka Small Semibold" pitchFamily="2" charset="0"/>
              </a:rPr>
              <a:t> </a:t>
            </a:r>
            <a:r>
              <a:rPr lang="en-US" sz="1800" dirty="0" err="1">
                <a:latin typeface="Sitka Small Semibold" pitchFamily="2" charset="0"/>
              </a:rPr>
              <a:t>các</a:t>
            </a:r>
            <a:r>
              <a:rPr lang="en-US" sz="1800" dirty="0">
                <a:latin typeface="Sitka Small Semibold" pitchFamily="2" charset="0"/>
              </a:rPr>
              <a:t> </a:t>
            </a:r>
            <a:r>
              <a:rPr lang="en-US" sz="1800" dirty="0" err="1">
                <a:latin typeface="Sitka Small Semibold" pitchFamily="2" charset="0"/>
              </a:rPr>
              <a:t>cuộc</a:t>
            </a:r>
            <a:r>
              <a:rPr lang="en-US" sz="1800" dirty="0">
                <a:latin typeface="Sitka Small Semibold" pitchFamily="2" charset="0"/>
              </a:rPr>
              <a:t> </a:t>
            </a:r>
            <a:r>
              <a:rPr lang="en-US" sz="1800" dirty="0" err="1">
                <a:latin typeface="Sitka Small Semibold" pitchFamily="2" charset="0"/>
              </a:rPr>
              <a:t>thảo</a:t>
            </a:r>
            <a:r>
              <a:rPr lang="en-US" sz="1800" dirty="0">
                <a:latin typeface="Sitka Small Semibold" pitchFamily="2" charset="0"/>
              </a:rPr>
              <a:t> </a:t>
            </a:r>
            <a:r>
              <a:rPr lang="en-US" sz="1800" dirty="0" err="1">
                <a:latin typeface="Sitka Small Semibold" pitchFamily="2" charset="0"/>
              </a:rPr>
              <a:t>luận</a:t>
            </a:r>
            <a:r>
              <a:rPr lang="en-US" sz="1800" dirty="0">
                <a:latin typeface="Sitka Small Semibold" pitchFamily="2" charset="0"/>
              </a:rPr>
              <a:t>.</a:t>
            </a:r>
          </a:p>
          <a:p>
            <a:pPr>
              <a:lnSpc>
                <a:spcPct val="150000"/>
              </a:lnSpc>
            </a:pPr>
            <a:r>
              <a:rPr lang="en-US" sz="1800" dirty="0">
                <a:latin typeface="Sitka Small Semibold" pitchFamily="2" charset="0"/>
              </a:rPr>
              <a:t> </a:t>
            </a:r>
          </a:p>
          <a:p>
            <a:pPr>
              <a:lnSpc>
                <a:spcPct val="150000"/>
              </a:lnSpc>
            </a:pPr>
            <a:r>
              <a:rPr lang="en-US" sz="1800" dirty="0" err="1">
                <a:latin typeface="Sitka Small Semibold" pitchFamily="2" charset="0"/>
              </a:rPr>
              <a:t>Khuyết</a:t>
            </a:r>
            <a:r>
              <a:rPr lang="en-US" sz="1800" dirty="0">
                <a:latin typeface="Sitka Small Semibold" pitchFamily="2" charset="0"/>
              </a:rPr>
              <a:t> </a:t>
            </a:r>
            <a:r>
              <a:rPr lang="en-US" sz="1800" dirty="0" err="1">
                <a:latin typeface="Sitka Small Semibold" pitchFamily="2" charset="0"/>
              </a:rPr>
              <a:t>điểm</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ban </a:t>
            </a:r>
            <a:r>
              <a:rPr lang="en-US" sz="1800" dirty="0" err="1">
                <a:latin typeface="Sitka Small Semibold" pitchFamily="2" charset="0"/>
              </a:rPr>
              <a:t>đầu</a:t>
            </a:r>
            <a:r>
              <a:rPr lang="en-US" sz="1800" dirty="0">
                <a:latin typeface="Sitka Small Semibold" pitchFamily="2" charset="0"/>
              </a:rPr>
              <a:t> </a:t>
            </a:r>
            <a:r>
              <a:rPr lang="en-US" sz="1800" dirty="0" err="1">
                <a:latin typeface="Sitka Small Semibold" pitchFamily="2" charset="0"/>
              </a:rPr>
              <a:t>có</a:t>
            </a:r>
            <a:r>
              <a:rPr lang="en-US" sz="1800" dirty="0">
                <a:latin typeface="Sitka Small Semibold" pitchFamily="2" charset="0"/>
              </a:rPr>
              <a:t> </a:t>
            </a:r>
            <a:r>
              <a:rPr lang="en-US" sz="1800" dirty="0" err="1">
                <a:latin typeface="Sitka Small Semibold" pitchFamily="2" charset="0"/>
              </a:rPr>
              <a:t>thể</a:t>
            </a:r>
            <a:r>
              <a:rPr lang="en-US" sz="1800" dirty="0">
                <a:latin typeface="Sitka Small Semibold" pitchFamily="2" charset="0"/>
              </a:rPr>
              <a:t> </a:t>
            </a:r>
            <a:r>
              <a:rPr lang="en-US" sz="1800" dirty="0" err="1">
                <a:latin typeface="Sitka Small Semibold" pitchFamily="2" charset="0"/>
              </a:rPr>
              <a:t>bỏ</a:t>
            </a:r>
            <a:r>
              <a:rPr lang="en-US" sz="1800" dirty="0">
                <a:latin typeface="Sitka Small Semibold" pitchFamily="2" charset="0"/>
              </a:rPr>
              <a:t> </a:t>
            </a:r>
            <a:r>
              <a:rPr lang="en-US" sz="1800" dirty="0" err="1">
                <a:latin typeface="Sitka Small Semibold" pitchFamily="2" charset="0"/>
              </a:rPr>
              <a:t>lỡ</a:t>
            </a:r>
            <a:r>
              <a:rPr lang="en-US" sz="1800" dirty="0">
                <a:latin typeface="Sitka Small Semibold" pitchFamily="2" charset="0"/>
              </a:rPr>
              <a:t> </a:t>
            </a:r>
            <a:r>
              <a:rPr lang="en-US" sz="1800" dirty="0" err="1">
                <a:latin typeface="Sitka Small Semibold" pitchFamily="2" charset="0"/>
              </a:rPr>
              <a:t>phản</a:t>
            </a:r>
            <a:r>
              <a:rPr lang="en-US" sz="1800" dirty="0">
                <a:latin typeface="Sitka Small Semibold" pitchFamily="2" charset="0"/>
              </a:rPr>
              <a:t> </a:t>
            </a:r>
            <a:r>
              <a:rPr lang="en-US" sz="1800" dirty="0" err="1">
                <a:latin typeface="Sitka Small Semibold" pitchFamily="2" charset="0"/>
              </a:rPr>
              <a:t>hồi</a:t>
            </a:r>
            <a:r>
              <a:rPr lang="en-US" sz="1800" dirty="0">
                <a:latin typeface="Sitka Small Semibold" pitchFamily="2" charset="0"/>
              </a:rPr>
              <a:t>.</a:t>
            </a:r>
          </a:p>
          <a:p>
            <a:pPr>
              <a:lnSpc>
                <a:spcPct val="150000"/>
              </a:lnSpc>
            </a:pPr>
            <a:r>
              <a:rPr lang="en-US" sz="1800" dirty="0">
                <a:latin typeface="Sitka Small Semibold" pitchFamily="2" charset="0"/>
              </a:rPr>
              <a:t>	      </a:t>
            </a:r>
            <a:r>
              <a:rPr lang="en-US" sz="1800" dirty="0" err="1">
                <a:latin typeface="Sitka Small Semibold" pitchFamily="2" charset="0"/>
              </a:rPr>
              <a:t>Người</a:t>
            </a:r>
            <a:r>
              <a:rPr lang="en-US" sz="1800" dirty="0">
                <a:latin typeface="Sitka Small Semibold" pitchFamily="2" charset="0"/>
              </a:rPr>
              <a:t> </a:t>
            </a:r>
            <a:r>
              <a:rPr lang="en-US" sz="1800" dirty="0" err="1">
                <a:latin typeface="Sitka Small Semibold" pitchFamily="2" charset="0"/>
              </a:rPr>
              <a:t>dùng</a:t>
            </a:r>
            <a:r>
              <a:rPr lang="en-US" sz="1800" dirty="0">
                <a:latin typeface="Sitka Small Semibold" pitchFamily="2" charset="0"/>
              </a:rPr>
              <a:t> </a:t>
            </a:r>
            <a:r>
              <a:rPr lang="en-US" sz="1800" dirty="0" err="1">
                <a:latin typeface="Sitka Small Semibold" pitchFamily="2" charset="0"/>
              </a:rPr>
              <a:t>vô</a:t>
            </a:r>
            <a:r>
              <a:rPr lang="en-US" sz="1800" dirty="0">
                <a:latin typeface="Sitka Small Semibold" pitchFamily="2" charset="0"/>
              </a:rPr>
              <a:t> </a:t>
            </a:r>
            <a:r>
              <a:rPr lang="en-US" sz="1800" dirty="0" err="1">
                <a:latin typeface="Sitka Small Semibold" pitchFamily="2" charset="0"/>
              </a:rPr>
              <a:t>tình</a:t>
            </a:r>
            <a:r>
              <a:rPr lang="en-US" sz="1800" dirty="0">
                <a:latin typeface="Sitka Small Semibold" pitchFamily="2" charset="0"/>
              </a:rPr>
              <a:t> </a:t>
            </a:r>
            <a:r>
              <a:rPr lang="en-US" sz="1800" dirty="0" err="1">
                <a:latin typeface="Sitka Small Semibold" pitchFamily="2" charset="0"/>
              </a:rPr>
              <a:t>gửi</a:t>
            </a:r>
            <a:r>
              <a:rPr lang="en-US" sz="1800" dirty="0">
                <a:latin typeface="Sitka Small Semibold" pitchFamily="2" charset="0"/>
              </a:rPr>
              <a:t> tin </a:t>
            </a:r>
            <a:r>
              <a:rPr lang="en-US" sz="1800" dirty="0" err="1">
                <a:latin typeface="Sitka Small Semibold" pitchFamily="2" charset="0"/>
              </a:rPr>
              <a:t>nhắn</a:t>
            </a:r>
            <a:r>
              <a:rPr lang="en-US" sz="1800" dirty="0">
                <a:latin typeface="Sitka Small Semibold" pitchFamily="2" charset="0"/>
              </a:rPr>
              <a:t> </a:t>
            </a:r>
            <a:r>
              <a:rPr lang="en-US" sz="1800" dirty="0" err="1">
                <a:latin typeface="Sitka Small Semibold" pitchFamily="2" charset="0"/>
              </a:rPr>
              <a:t>riêng</a:t>
            </a:r>
            <a:r>
              <a:rPr lang="en-US" sz="1800" dirty="0">
                <a:latin typeface="Sitka Small Semibold" pitchFamily="2" charset="0"/>
              </a:rPr>
              <a:t> </a:t>
            </a:r>
            <a:r>
              <a:rPr lang="en-US" sz="1800" dirty="0" err="1">
                <a:latin typeface="Sitka Small Semibold" pitchFamily="2" charset="0"/>
              </a:rPr>
              <a:t>tư</a:t>
            </a:r>
            <a:r>
              <a:rPr lang="en-US" sz="1800" dirty="0">
                <a:latin typeface="Sitka Small Semibold" pitchFamily="2" charset="0"/>
              </a:rPr>
              <a:t> </a:t>
            </a:r>
            <a:r>
              <a:rPr lang="en-US" sz="1800" dirty="0" err="1">
                <a:latin typeface="Sitka Small Semibold" pitchFamily="2" charset="0"/>
              </a:rPr>
              <a:t>vào</a:t>
            </a:r>
            <a:r>
              <a:rPr lang="en-US" sz="1800" dirty="0">
                <a:latin typeface="Sitka Small Semibold" pitchFamily="2" charset="0"/>
              </a:rPr>
              <a:t> </a:t>
            </a:r>
            <a:r>
              <a:rPr lang="en-US" sz="1800" dirty="0" err="1">
                <a:latin typeface="Sitka Small Semibold" pitchFamily="2" charset="0"/>
              </a:rPr>
              <a:t>danh</a:t>
            </a:r>
            <a:r>
              <a:rPr lang="en-US" sz="1800" dirty="0">
                <a:latin typeface="Sitka Small Semibold" pitchFamily="2" charset="0"/>
              </a:rPr>
              <a:t> </a:t>
            </a:r>
            <a:r>
              <a:rPr lang="en-US" sz="1800" dirty="0" err="1">
                <a:latin typeface="Sitka Small Semibold" pitchFamily="2" charset="0"/>
              </a:rPr>
              <a:t>sách</a:t>
            </a:r>
            <a:r>
              <a:rPr lang="en-US" sz="1800" dirty="0">
                <a:latin typeface="Sitka Small Semibold" pitchFamily="2" charset="0"/>
              </a:rPr>
              <a:t> </a:t>
            </a:r>
            <a:r>
              <a:rPr lang="en-US" sz="1800" dirty="0" err="1">
                <a:latin typeface="Sitka Small Semibold" pitchFamily="2" charset="0"/>
              </a:rPr>
              <a:t>công</a:t>
            </a:r>
            <a:r>
              <a:rPr lang="en-US" sz="1800" dirty="0">
                <a:latin typeface="Sitka Small Semibold" pitchFamily="2" charset="0"/>
              </a:rPr>
              <a:t> </a:t>
            </a:r>
            <a:r>
              <a:rPr lang="en-US" sz="1800" dirty="0" err="1">
                <a:latin typeface="Sitka Small Semibold" pitchFamily="2" charset="0"/>
              </a:rPr>
              <a:t>khai</a:t>
            </a:r>
            <a:r>
              <a:rPr lang="en-US" sz="1800" dirty="0">
                <a:latin typeface="Sitka Small Semibold" pitchFamily="2" charset="0"/>
              </a:rPr>
              <a:t>.</a:t>
            </a:r>
          </a:p>
          <a:p>
            <a:pPr>
              <a:lnSpc>
                <a:spcPct val="150000"/>
              </a:lnSpc>
            </a:pPr>
            <a:r>
              <a:rPr lang="en-US" dirty="0"/>
              <a:t> </a:t>
            </a:r>
            <a:endParaRPr lang="en-US" sz="1800" dirty="0">
              <a:latin typeface="Sitka Small Semibold" pitchFamily="2" charset="0"/>
            </a:endParaRPr>
          </a:p>
        </p:txBody>
      </p:sp>
    </p:spTree>
    <p:extLst>
      <p:ext uri="{BB962C8B-B14F-4D97-AF65-F5344CB8AC3E}">
        <p14:creationId xmlns:p14="http://schemas.microsoft.com/office/powerpoint/2010/main" val="360851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Soft Colors UI Design for Agencies by Slidesgo">
  <a:themeElements>
    <a:clrScheme name="Simple Light">
      <a:dk1>
        <a:srgbClr val="000000"/>
      </a:dk1>
      <a:lt1>
        <a:srgbClr val="FCF6E8"/>
      </a:lt1>
      <a:dk2>
        <a:srgbClr val="DBCFC3"/>
      </a:dk2>
      <a:lt2>
        <a:srgbClr val="EFC4B9"/>
      </a:lt2>
      <a:accent1>
        <a:srgbClr val="FDBC96"/>
      </a:accent1>
      <a:accent2>
        <a:srgbClr val="DAC2CF"/>
      </a:accent2>
      <a:accent3>
        <a:srgbClr val="D3E3D6"/>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2298</Words>
  <Application>Microsoft Office PowerPoint</Application>
  <PresentationFormat>On-screen Show (16:9)</PresentationFormat>
  <Paragraphs>191</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Karla</vt:lpstr>
      <vt:lpstr>Bebas Neue</vt:lpstr>
      <vt:lpstr>Symbol</vt:lpstr>
      <vt:lpstr>Sitka Small Semibold</vt:lpstr>
      <vt:lpstr>Calibri</vt:lpstr>
      <vt:lpstr>Arial</vt:lpstr>
      <vt:lpstr>Rubik Black</vt:lpstr>
      <vt:lpstr>Soft Colors UI Design for Agencies by Slidesgo</vt:lpstr>
      <vt:lpstr>CHÀO MỪNG MỌI NGƯỜI  ĐÃ ĐẾN VỚI BUỔI  THUYẾT TRÌNH CỦA  NHÓM 1</vt:lpstr>
      <vt:lpstr>Thành viên</vt:lpstr>
      <vt:lpstr>Chương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 branches to avoid bottlenecks            Người không chuyên về việc sử dụng hệ thống quản lý phiên bản thường có một chút lo lắng khi sử dụng branching và merging.        Branches cho phép các nhà phát triển làm việc trong các khu vực riêng biệt, biến một tài nguyên hạn chế thành một tài nguyên dồi dào.        Merging đảm bảo rằng một thay đổi chỉ commit một lần và định danh duy nhất của nó được ghi lại trong hệ thống quản lý phiên bản.        Branching cho phép các nhà phát triển làm việc trên các tính năng hoặc sửa lỗi mới mà không làm phiền công việc của người khác.         Branches được sử dụng một cách tự do, nhưng mỗi branch chỉ nên hoạt động trong khoảng thời gian cần thiết.  </vt:lpstr>
      <vt:lpstr>PowerPoint Presentation</vt:lpstr>
      <vt:lpstr>Authorization</vt:lpstr>
      <vt:lpstr>PowerPoint Presentation</vt:lpstr>
      <vt:lpstr>Interaction with Mailing Lists </vt:lpstr>
      <vt:lpstr>Pre-Filtering the Bug Tracker </vt:lpstr>
      <vt:lpstr>IRC / Real-Time Chat Systems </vt:lpstr>
      <vt:lpstr>   Bots      Bot thường được gọi và điều khiển giống như các thành viên khác trong kênh IRC.      Giúp quản lý thông tin và trả lời câu hỏi hiệu quả.  </vt:lpstr>
      <vt:lpstr>RSS Feeds </vt:lpstr>
      <vt:lpstr>Wikis   </vt:lpstr>
      <vt:lpstr>WebSite  </vt:lpstr>
      <vt:lpstr>Canned Hosting  </vt:lpstr>
      <vt:lpstr>Choosing a canned hosting site </vt:lpstr>
      <vt:lpstr>Anonymity and involvement  </vt:lpstr>
      <vt:lpstr>CẢM ƠN TẤT CẢ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MỌI NGƯỜI  ĐÃ ĐẾN VỚI BUỔI  THUYẾT TRÌNH CỦA  NHÓM 1</dc:title>
  <cp:lastModifiedBy>Nghia Hoang</cp:lastModifiedBy>
  <cp:revision>49</cp:revision>
  <dcterms:modified xsi:type="dcterms:W3CDTF">2023-11-24T00:20:53Z</dcterms:modified>
</cp:coreProperties>
</file>