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Tron_%28video_game%29" TargetMode="External"/><Relationship Id="rId4" Type="http://schemas.openxmlformats.org/officeDocument/2006/relationships/hyperlink" Target="http://youtube.com/v/ONg0rUogiEg" TargetMode="External"/><Relationship Id="rId5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outube.com/v/6925-931GXw" TargetMode="External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://jgrasp.org/" TargetMode="External"/><Relationship Id="rId11" Type="http://schemas.openxmlformats.org/officeDocument/2006/relationships/hyperlink" Target="https://en.wikipedia.org/wiki/Integrated_development_environment" TargetMode="External"/><Relationship Id="rId10" Type="http://schemas.openxmlformats.org/officeDocument/2006/relationships/hyperlink" Target="https://www.sourcetreeapp.com/" TargetMode="External"/><Relationship Id="rId21" Type="http://schemas.openxmlformats.org/officeDocument/2006/relationships/hyperlink" Target="https://docs.oracle.com/javase/8/docs/api/" TargetMode="External"/><Relationship Id="rId13" Type="http://schemas.openxmlformats.org/officeDocument/2006/relationships/hyperlink" Target="https://en.wikipedia.org/wiki/Integrated_development_environment" TargetMode="External"/><Relationship Id="rId1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Version_control" TargetMode="External"/><Relationship Id="rId4" Type="http://schemas.openxmlformats.org/officeDocument/2006/relationships/hyperlink" Target="https://en.wikipedia.org/wiki/Version_control" TargetMode="External"/><Relationship Id="rId9" Type="http://schemas.openxmlformats.org/officeDocument/2006/relationships/hyperlink" Target="https://desktop.github.com/" TargetMode="External"/><Relationship Id="rId15" Type="http://schemas.openxmlformats.org/officeDocument/2006/relationships/hyperlink" Target="https://en.wikipedia.org/wiki/Integrated_development_environment" TargetMode="External"/><Relationship Id="rId14" Type="http://schemas.openxmlformats.org/officeDocument/2006/relationships/hyperlink" Target="https://en.wikipedia.org/wiki/Integrated_development_environment" TargetMode="External"/><Relationship Id="rId17" Type="http://schemas.openxmlformats.org/officeDocument/2006/relationships/hyperlink" Target="https://www.jetbrains.com/idea/" TargetMode="External"/><Relationship Id="rId16" Type="http://schemas.openxmlformats.org/officeDocument/2006/relationships/hyperlink" Target="https://en.wikipedia.org/wiki/Integrated_development_environment" TargetMode="External"/><Relationship Id="rId5" Type="http://schemas.openxmlformats.org/officeDocument/2006/relationships/hyperlink" Target="https://en.wikipedia.org/wiki/Version_control" TargetMode="External"/><Relationship Id="rId19" Type="http://schemas.openxmlformats.org/officeDocument/2006/relationships/hyperlink" Target="https://netbeans.org/" TargetMode="External"/><Relationship Id="rId6" Type="http://schemas.openxmlformats.org/officeDocument/2006/relationships/hyperlink" Target="https://en.wikipedia.org/wiki/Version_control" TargetMode="External"/><Relationship Id="rId18" Type="http://schemas.openxmlformats.org/officeDocument/2006/relationships/hyperlink" Target="https://eclipse.org/" TargetMode="External"/><Relationship Id="rId7" Type="http://schemas.openxmlformats.org/officeDocument/2006/relationships/hyperlink" Target="https://en.wikipedia.org/wiki/Version_control" TargetMode="External"/><Relationship Id="rId8" Type="http://schemas.openxmlformats.org/officeDocument/2006/relationships/hyperlink" Target="https://en.wikipedia.org/wiki/Version_contro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LightBikes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7"/>
            <a:ext cx="8520600" cy="17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Final project presentation for RIT-ISTE-121.01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➔"/>
            </a:pPr>
            <a:r>
              <a:rPr lang="en" sz="1600"/>
              <a:t>Felice Aprile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➔"/>
            </a:pPr>
            <a:r>
              <a:rPr lang="en" sz="1600"/>
              <a:t>Justin W. Flory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➔"/>
            </a:pPr>
            <a:r>
              <a:rPr lang="en" sz="1600"/>
              <a:t>Malcolm Jones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➔"/>
            </a:pPr>
            <a:r>
              <a:rPr lang="en" sz="1600"/>
              <a:t>Timothy Endersby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600"/>
              <a:t>License</a:t>
            </a:r>
            <a:r>
              <a:rPr lang="en" sz="1600"/>
              <a:t>: CC-BY-SA 4.0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Faults &amp; successes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Faults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Gantt was used for project management but was not always followed in the beginning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Future projects, it would be best to keep other group members aware of their deadlines and tasks in the Gantt chart or another project management tool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plotting of tasks in the beginning would have improved workflow (i.e. using more specific tasks with smaller timeframes than larger tasks with longer timeframes)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Merging the changes made by different group members proved difficult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Merging with git assisted with this, but the work for the project was done in a “modular” fashion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Everyone worked on specific components and then we all “tied” them together towards the end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Better communication and collaboration on integrating components would have made working on project smoother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git allowed for easy collaboration asynchronously, letting us work on the project when we were not together without worrying about stepping on someone else’s toes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Despite troubles with merging, the code was compartmentalized and integrated relatively well with the other parts of the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Worked together to minimize the number of conflicts that would happen later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Gantt chart became equally mapped to the work we were doing in the project closer to the end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Is a good representation and “deliverable” of work achieved during the span of the project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Comments? Concerns?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the world of Tron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LightBikes based off of popular arcade game </a:t>
            </a:r>
            <a:r>
              <a:rPr lang="en" u="sng">
                <a:solidFill>
                  <a:schemeClr val="hlink"/>
                </a:solidFill>
                <a:hlinkClick r:id="rId3"/>
              </a:rPr>
              <a:t>Tron</a:t>
            </a:r>
            <a:r>
              <a:rPr lang="en"/>
              <a:t> (1982)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Two player game where players face off in arena with “bikes”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Players leave “walls of light” behind them as they move across arena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a player hits a wall of light or arena border, they lose, game over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tl;dr: Multiplayer Snake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Our team replicated the original game</a:t>
            </a:r>
          </a:p>
        </p:txBody>
      </p:sp>
      <p:sp>
        <p:nvSpPr>
          <p:cNvPr id="69" name="Shape 69">
            <a:hlinkClick r:id="rId4"/>
          </p:cNvPr>
          <p:cNvSpPr/>
          <p:nvPr/>
        </p:nvSpPr>
        <p:spPr>
          <a:xfrm>
            <a:off x="5501275" y="2385225"/>
            <a:ext cx="3331024" cy="24982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Excerpt from game</a:t>
            </a:r>
          </a:p>
        </p:txBody>
      </p:sp>
      <p:sp>
        <p:nvSpPr>
          <p:cNvPr id="75" name="Shape 75">
            <a:hlinkClick r:id="rId3"/>
          </p:cNvPr>
          <p:cNvSpPr/>
          <p:nvPr/>
        </p:nvSpPr>
        <p:spPr>
          <a:xfrm>
            <a:off x="1948337" y="1017725"/>
            <a:ext cx="5247333" cy="3935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project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and resources used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 u="sng">
                <a:solidFill>
                  <a:schemeClr val="hlink"/>
                </a:solidFill>
                <a:hlinkClick r:id="rId3"/>
              </a:rPr>
              <a:t>V</a:t>
            </a:r>
            <a:r>
              <a:rPr lang="en" u="sng">
                <a:solidFill>
                  <a:schemeClr val="hlink"/>
                </a:solidFill>
                <a:hlinkClick r:id="rId4"/>
              </a:rPr>
              <a:t>ersion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C</a:t>
            </a:r>
            <a:r>
              <a:rPr lang="en" u="sng">
                <a:solidFill>
                  <a:schemeClr val="hlink"/>
                </a:solidFill>
                <a:hlinkClick r:id="rId6"/>
              </a:rPr>
              <a:t>ontrol </a:t>
            </a:r>
            <a:r>
              <a:rPr b="1" lang="en" u="sng">
                <a:solidFill>
                  <a:schemeClr val="hlink"/>
                </a:solidFill>
                <a:hlinkClick r:id="rId7"/>
              </a:rPr>
              <a:t>S</a:t>
            </a:r>
            <a:r>
              <a:rPr lang="en" u="sng">
                <a:solidFill>
                  <a:schemeClr val="hlink"/>
                </a:solidFill>
                <a:hlinkClick r:id="rId8"/>
              </a:rPr>
              <a:t>ystem</a:t>
            </a:r>
            <a:r>
              <a:rPr lang="en"/>
              <a:t> (VCS)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 Desktop (</a:t>
            </a:r>
            <a:r>
              <a:rPr lang="en" u="sng">
                <a:solidFill>
                  <a:schemeClr val="hlink"/>
                </a:solidFill>
                <a:hlinkClick r:id="rId9"/>
              </a:rPr>
              <a:t>desktop.github.com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Atlassian SourceTree (</a:t>
            </a:r>
            <a:r>
              <a:rPr lang="en" u="sng">
                <a:solidFill>
                  <a:schemeClr val="hlink"/>
                </a:solidFill>
                <a:hlinkClick r:id="rId10"/>
              </a:rPr>
              <a:t>sourcetreeapp.com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 u="sng">
                <a:solidFill>
                  <a:schemeClr val="hlink"/>
                </a:solidFill>
                <a:hlinkClick r:id="rId11"/>
              </a:rPr>
              <a:t>I</a:t>
            </a:r>
            <a:r>
              <a:rPr lang="en" u="sng">
                <a:solidFill>
                  <a:schemeClr val="hlink"/>
                </a:solidFill>
                <a:hlinkClick r:id="rId12"/>
              </a:rPr>
              <a:t>ntegrated </a:t>
            </a:r>
            <a:r>
              <a:rPr b="1" lang="en" u="sng">
                <a:solidFill>
                  <a:schemeClr val="hlink"/>
                </a:solidFill>
                <a:hlinkClick r:id="rId13"/>
              </a:rPr>
              <a:t>D</a:t>
            </a:r>
            <a:r>
              <a:rPr lang="en" u="sng">
                <a:solidFill>
                  <a:schemeClr val="hlink"/>
                </a:solidFill>
                <a:hlinkClick r:id="rId14"/>
              </a:rPr>
              <a:t>evelopment </a:t>
            </a:r>
            <a:r>
              <a:rPr b="1" lang="en" u="sng">
                <a:solidFill>
                  <a:schemeClr val="hlink"/>
                </a:solidFill>
                <a:hlinkClick r:id="rId15"/>
              </a:rPr>
              <a:t>E</a:t>
            </a:r>
            <a:r>
              <a:rPr lang="en" u="sng">
                <a:solidFill>
                  <a:schemeClr val="hlink"/>
                </a:solidFill>
                <a:hlinkClick r:id="rId16"/>
              </a:rPr>
              <a:t>nvironment</a:t>
            </a:r>
            <a:r>
              <a:rPr lang="en"/>
              <a:t> (IDE)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major operating systems (Windows, OS X, Linux)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Different development environments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17"/>
              </a:rPr>
              <a:t>IntelliJ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18"/>
              </a:rPr>
              <a:t>Eclipse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19"/>
              </a:rPr>
              <a:t>NetBeans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20"/>
              </a:rPr>
              <a:t>JGrasp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21"/>
              </a:rPr>
              <a:t>JavaDocs</a:t>
            </a:r>
            <a:r>
              <a:rPr lang="en"/>
              <a:t> (for Java 8)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the code work?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Written in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and server are separated into packages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Maven to build and handle dependencies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threading, networking, and a variety of GUI concepts learned from the course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 and server GUI managed by Swing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Networked client connections run on their own threads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one server to host the game and two clients to connect to play the game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pieces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Game logic was handled well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Movement for the Bike objects is simple and the aim was to send as little data to the server as possible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Intention to prevent network latency as much as possible, which could affect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 with some limitations of Swing, the GUI code is clean and efficient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Getting bike logic implemented inside of the GUI was difficult but was implemented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Designed with a flexible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could add more changes to the client and not have to update the server for handling those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Leaves project open for future changes or design decision changes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Worst pieces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Game logic was limited to two players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Would have been better to leave the project flexible for more than two players (even though this was not how the original game was played)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GUI isn’t dynamic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Difficult to resize the window or adjust it for different display settings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Future change could be to allow window resizing, but the size of the actual playing area must not be altered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acknowledgement that the client or server received packets /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Would be better to have some kind of error sent or redundancy in place to handle failed communications that were not initiated by the player(s)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client could use more optimization and support for multiple 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Making it possible for someone to connect to a “game lobby” where two players are playing, but multiple people can chat (like having spectators for your match)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