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8A7E-DDFB-4289-8D37-2F2F1B28B67B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5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8A7E-DDFB-4289-8D37-2F2F1B28B67B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8A7E-DDFB-4289-8D37-2F2F1B28B67B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0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8A7E-DDFB-4289-8D37-2F2F1B28B67B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8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8A7E-DDFB-4289-8D37-2F2F1B28B67B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5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8A7E-DDFB-4289-8D37-2F2F1B28B67B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4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8A7E-DDFB-4289-8D37-2F2F1B28B67B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8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8A7E-DDFB-4289-8D37-2F2F1B28B67B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3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8A7E-DDFB-4289-8D37-2F2F1B28B67B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2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8A7E-DDFB-4289-8D37-2F2F1B28B67B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8A7E-DDFB-4289-8D37-2F2F1B28B67B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9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48A7E-DDFB-4289-8D37-2F2F1B28B67B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2385"/>
            <a:ext cx="9144000" cy="914400"/>
          </a:xfrm>
        </p:spPr>
        <p:txBody>
          <a:bodyPr/>
          <a:lstStyle/>
          <a:p>
            <a:r>
              <a:rPr lang="en-US" dirty="0" smtClean="0"/>
              <a:t>React Hooks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62793"/>
            <a:ext cx="9144000" cy="3678382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What is a hook 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Why use hooks 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Where to use hooks ?</a:t>
            </a:r>
            <a:endParaRPr lang="en-US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When to use hooks 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How to use hooks ?</a:t>
            </a:r>
          </a:p>
        </p:txBody>
      </p:sp>
    </p:spTree>
    <p:extLst>
      <p:ext uri="{BB962C8B-B14F-4D97-AF65-F5344CB8AC3E}">
        <p14:creationId xmlns:p14="http://schemas.microsoft.com/office/powerpoint/2010/main" val="418758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What is a hook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Hook is a </a:t>
            </a:r>
            <a:r>
              <a:rPr lang="en-US" i="1" dirty="0" smtClean="0"/>
              <a:t>special function</a:t>
            </a:r>
            <a:r>
              <a:rPr lang="en-US" dirty="0" smtClean="0"/>
              <a:t> that let you “hook into” React features. For example: </a:t>
            </a:r>
            <a:r>
              <a:rPr lang="en-US" b="1" i="1" dirty="0" err="1" smtClean="0"/>
              <a:t>useState</a:t>
            </a:r>
            <a:r>
              <a:rPr lang="en-US" dirty="0" smtClean="0"/>
              <a:t> is a Hook that lets you add React state to function components.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53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66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React Hooks</vt:lpstr>
      <vt:lpstr>1. What is a hook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Hooks</dc:title>
  <dc:creator>hoang nhan</dc:creator>
  <cp:lastModifiedBy>hoang nhan</cp:lastModifiedBy>
  <cp:revision>3</cp:revision>
  <dcterms:created xsi:type="dcterms:W3CDTF">2019-05-05T02:01:41Z</dcterms:created>
  <dcterms:modified xsi:type="dcterms:W3CDTF">2019-05-05T16:37:16Z</dcterms:modified>
</cp:coreProperties>
</file>