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68" r:id="rId3"/>
    <p:sldId id="257" r:id="rId4"/>
    <p:sldId id="258" r:id="rId5"/>
    <p:sldId id="27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651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mtClean="0"/>
              <a:t>What</a:t>
            </a:r>
          </a:p>
          <a:p>
            <a:pPr marL="228600" indent="-228600">
              <a:buAutoNum type="arabicPeriod"/>
            </a:pPr>
            <a:r>
              <a:rPr lang="en-US" smtClean="0"/>
              <a:t>Why =&gt; List why would</a:t>
            </a:r>
            <a:r>
              <a:rPr lang="en-US" baseline="0" smtClean="0"/>
              <a:t> we use hooks. </a:t>
            </a:r>
            <a:endParaRPr lang="en-US" smtClean="0"/>
          </a:p>
          <a:p>
            <a:pPr marL="228600" indent="-228600">
              <a:buAutoNum type="arabicPeriod"/>
            </a:pPr>
            <a:r>
              <a:rPr lang="en-US" smtClean="0"/>
              <a:t>When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</a:t>
            </a:r>
            <a:r>
              <a:rPr lang="en-US" sz="12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</a:t>
            </a:r>
            <a:r>
              <a:rPr lang="en-US" sz="12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33F-923F-404A-96A8-EE08FCFE28B1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B9A2-C4B5-4C0A-B9E4-C9D5E245AEEB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CC1B-A690-4F74-A264-FD3A1D17A9CE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62D7-F942-4CEE-8BF1-CE9A61FDCF12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805-F090-44B9-822C-99D47EF8D2F1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8418-18EF-46F4-A725-7B88CA0DAD6E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301-DB27-465C-BFCE-FBB5A52BCC2F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5EA-58AD-4897-99AB-10D8399629E7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65A-1AEE-4F4C-98E0-4DF924A908CD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D5D-09C2-4E42-A5BF-325FB8D0CC51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FDFF-19DB-40ED-8541-16B9B0B27FE1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15-22AC-4BD8-A649-6FE153BB5E2E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REACT HOOKS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1. </a:t>
            </a:r>
            <a:r>
              <a:rPr lang="en-US" err="1" smtClean="0"/>
              <a:t>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CONTENTS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smtClean="0"/>
              <a:t>Introduction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smtClean="0"/>
              <a:t>Class Components vs Function Components</a:t>
            </a:r>
            <a:endParaRPr lang="en-US" sz="3200" smtClean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smtClean="0"/>
              <a:t>Demo</a:t>
            </a:r>
            <a:endParaRPr lang="en-US" sz="3200" smtClean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3200" smtClean="0"/>
              <a:t>Questions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49" y="320520"/>
            <a:ext cx="10515600" cy="1325563"/>
          </a:xfrm>
        </p:spPr>
        <p:txBody>
          <a:bodyPr/>
          <a:lstStyle/>
          <a:p>
            <a:r>
              <a:rPr lang="en-US" smtClean="0"/>
              <a:t>1.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A Hook is a </a:t>
            </a:r>
            <a:r>
              <a:rPr lang="en-US" b="1" smtClean="0"/>
              <a:t>special function</a:t>
            </a:r>
            <a:r>
              <a:rPr lang="en-US" smtClean="0"/>
              <a:t> </a:t>
            </a:r>
            <a:r>
              <a:rPr lang="en-US"/>
              <a:t>that </a:t>
            </a:r>
            <a:r>
              <a:rPr lang="en-US" smtClean="0"/>
              <a:t>lets </a:t>
            </a:r>
            <a:r>
              <a:rPr lang="en-US"/>
              <a:t>you </a:t>
            </a:r>
            <a:r>
              <a:rPr lang="en-US" b="1"/>
              <a:t>“hook into” React state</a:t>
            </a:r>
            <a:r>
              <a:rPr lang="en-US"/>
              <a:t> and </a:t>
            </a:r>
            <a:r>
              <a:rPr lang="en-US" b="1"/>
              <a:t>lifecycle features</a:t>
            </a:r>
            <a:r>
              <a:rPr lang="en-US"/>
              <a:t> from </a:t>
            </a:r>
            <a:r>
              <a:rPr lang="en-US" b="1"/>
              <a:t>function components</a:t>
            </a:r>
            <a:r>
              <a:rPr lang="en-US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mtClean="0"/>
              <a:t>Some basic Hooks: </a:t>
            </a:r>
            <a:r>
              <a:rPr lang="en-US" b="1" i="1" err="1" smtClean="0"/>
              <a:t>useState</a:t>
            </a:r>
            <a:r>
              <a:rPr lang="en-US" b="1" i="1" smtClean="0"/>
              <a:t>, </a:t>
            </a:r>
            <a:r>
              <a:rPr lang="en-US" b="1" i="1" err="1" smtClean="0"/>
              <a:t>useEffect</a:t>
            </a:r>
            <a:r>
              <a:rPr lang="en-US" b="1" i="1" smtClean="0"/>
              <a:t>, </a:t>
            </a:r>
            <a:r>
              <a:rPr lang="en-US" b="1" i="1" err="1" smtClean="0"/>
              <a:t>useContext</a:t>
            </a:r>
            <a:endParaRPr lang="en-US" b="1" i="1" smtClean="0"/>
          </a:p>
          <a:p>
            <a:pPr>
              <a:lnSpc>
                <a:spcPct val="150000"/>
              </a:lnSpc>
            </a:pPr>
            <a:r>
              <a:rPr lang="en-US" smtClean="0"/>
              <a:t>Additional Hooks: </a:t>
            </a:r>
            <a:r>
              <a:rPr lang="en-US" i="1" err="1" smtClean="0"/>
              <a:t>useMemo</a:t>
            </a:r>
            <a:r>
              <a:rPr lang="en-US" i="1" smtClean="0"/>
              <a:t>, </a:t>
            </a:r>
            <a:r>
              <a:rPr lang="en-US" i="1" err="1" smtClean="0"/>
              <a:t>useReducer</a:t>
            </a:r>
            <a:r>
              <a:rPr lang="en-US" i="1" smtClean="0"/>
              <a:t>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smtClean="0"/>
              <a:t>2. </a:t>
            </a:r>
            <a:r>
              <a:rPr lang="en-US"/>
              <a:t>Class Components vs </a:t>
            </a:r>
            <a:r>
              <a:rPr lang="en-US"/>
              <a:t>Function </a:t>
            </a:r>
            <a:r>
              <a:rPr lang="en-US" smtClean="0"/>
              <a:t>Components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54" y="1690688"/>
            <a:ext cx="970919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smtClean="0"/>
              <a:t>2. </a:t>
            </a:r>
            <a:r>
              <a:rPr lang="en-US"/>
              <a:t>Class Components vs </a:t>
            </a:r>
            <a:r>
              <a:rPr lang="en-US"/>
              <a:t>Function </a:t>
            </a:r>
            <a:r>
              <a:rPr lang="en-US" smtClean="0"/>
              <a:t>Components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54" y="1690688"/>
            <a:ext cx="970919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smtClean="0"/>
              <a:t>3. When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If you write a function component and realize you need to add some state to it, previously you had to convert it to a class. Now you can use a Hook inside the existing function component.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4.1 Rules of Hooks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smtClean="0"/>
              <a:t>- Only </a:t>
            </a:r>
            <a:r>
              <a:rPr lang="en-US" sz="2400"/>
              <a:t>Call Hooks at the Top </a:t>
            </a:r>
            <a:r>
              <a:rPr lang="en-US" sz="2400" smtClean="0"/>
              <a:t>Level: </a:t>
            </a:r>
            <a:r>
              <a:rPr lang="en-US" sz="2400" b="1"/>
              <a:t>Don’t call Hooks inside loops, conditions, or nested functions.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- </a:t>
            </a:r>
            <a:r>
              <a:rPr lang="en-US" smtClean="0"/>
              <a:t>Only </a:t>
            </a:r>
            <a:r>
              <a:rPr lang="en-US"/>
              <a:t>call Hooks from React functions or custom hooks </a:t>
            </a:r>
            <a:r>
              <a:rPr lang="en-US" sz="2400" smtClean="0"/>
              <a:t>:</a:t>
            </a:r>
            <a:r>
              <a:rPr lang="en-US" sz="2400" b="1" smtClean="0"/>
              <a:t> </a:t>
            </a:r>
            <a:r>
              <a:rPr lang="en-US" sz="2400" b="1"/>
              <a:t>Don’t call Hooks from regular JavaScript functions</a:t>
            </a:r>
            <a:r>
              <a:rPr lang="en-US" sz="2400" b="1" smtClean="0"/>
              <a:t>.</a:t>
            </a:r>
            <a:endParaRPr lang="en-US" sz="2400" smtClean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4.2 Using The State Hooks.</a:t>
            </a:r>
            <a:br>
              <a:rPr lang="en-US" b="1" smtClean="0"/>
            </a:br>
            <a:r>
              <a:rPr lang="en-US" b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err="1" smtClean="0"/>
              <a:t>useState</a:t>
            </a: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224</Words>
  <Application>Microsoft Office PowerPoint</Application>
  <PresentationFormat>Widescreen</PresentationFormat>
  <Paragraphs>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CONTENTS</vt:lpstr>
      <vt:lpstr>1. Introduction</vt:lpstr>
      <vt:lpstr>2. Class Components vs Function Components</vt:lpstr>
      <vt:lpstr>2. Class Components vs Function Components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Nhan Hoang Trong</cp:lastModifiedBy>
  <cp:revision>39</cp:revision>
  <dcterms:created xsi:type="dcterms:W3CDTF">2019-05-05T02:01:41Z</dcterms:created>
  <dcterms:modified xsi:type="dcterms:W3CDTF">2019-05-09T11:08:20Z</dcterms:modified>
</cp:coreProperties>
</file>