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68" r:id="rId3"/>
    <p:sldId id="257" r:id="rId4"/>
    <p:sldId id="274" r:id="rId5"/>
    <p:sldId id="27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43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Talk</a:t>
            </a:r>
            <a:r>
              <a:rPr lang="en-US" baseline="0" dirty="0" smtClean="0"/>
              <a:t> about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REACT HOOKS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1. </a:t>
            </a:r>
            <a:r>
              <a:rPr lang="en-US" err="1" smtClean="0"/>
              <a:t>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AGENDA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Class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Function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Conclusion &amp; demo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Hooks are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Use state</a:t>
            </a:r>
            <a:r>
              <a:rPr lang="en-US" dirty="0" smtClean="0"/>
              <a:t> and </a:t>
            </a:r>
            <a:r>
              <a:rPr lang="en-US" b="1" dirty="0" smtClean="0"/>
              <a:t>lifecycle features </a:t>
            </a:r>
            <a:r>
              <a:rPr lang="en-US" dirty="0" smtClean="0"/>
              <a:t>from </a:t>
            </a:r>
            <a:r>
              <a:rPr lang="en-US" b="1" dirty="0" smtClean="0"/>
              <a:t>function components without</a:t>
            </a:r>
            <a:r>
              <a:rPr lang="en-US" dirty="0" smtClean="0"/>
              <a:t> writing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Available in </a:t>
            </a:r>
            <a:r>
              <a:rPr lang="en-US" b="1" dirty="0" smtClean="0"/>
              <a:t>16.8</a:t>
            </a:r>
            <a:r>
              <a:rPr lang="en-US" dirty="0" smtClean="0"/>
              <a:t> and </a:t>
            </a:r>
            <a:r>
              <a:rPr lang="en-US" b="1" dirty="0" smtClean="0"/>
              <a:t>above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basic Hooks: </a:t>
            </a:r>
            <a:r>
              <a:rPr lang="en-US" b="1" i="1" dirty="0" err="1" smtClean="0"/>
              <a:t>useState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useEffect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useContext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Additional Hooks: </a:t>
            </a:r>
            <a:r>
              <a:rPr lang="en-US" i="1" dirty="0" err="1" smtClean="0"/>
              <a:t>useMemo</a:t>
            </a:r>
            <a:r>
              <a:rPr lang="en-US" i="1" dirty="0" smtClean="0"/>
              <a:t>, </a:t>
            </a:r>
            <a:r>
              <a:rPr lang="en-US" i="1" dirty="0" err="1" smtClean="0"/>
              <a:t>useReducer</a:t>
            </a:r>
            <a:r>
              <a:rPr lang="en-US" i="1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Class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smtClean="0"/>
              <a:t>Huge components</a:t>
            </a:r>
          </a:p>
          <a:p>
            <a:pPr>
              <a:lnSpc>
                <a:spcPct val="150000"/>
              </a:lnSpc>
            </a:pPr>
            <a:r>
              <a:rPr lang="en-US" sz="3600" smtClean="0"/>
              <a:t>Duplicated logic</a:t>
            </a:r>
          </a:p>
          <a:p>
            <a:pPr>
              <a:lnSpc>
                <a:spcPct val="150000"/>
              </a:lnSpc>
            </a:pPr>
            <a:r>
              <a:rPr lang="en-US" sz="3600" smtClean="0"/>
              <a:t>Complex patterns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Function Components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3. When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If you write a function component and realize you need to add some state to it, previously you had to convert it to a class. Now you can use a Hook inside the existing function component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Add state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Convert to class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Inside existing component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4.1 Rules of Hooks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smtClean="0"/>
              <a:t>- Only </a:t>
            </a:r>
            <a:r>
              <a:rPr lang="en-US" sz="2400"/>
              <a:t>Call Hooks at the Top </a:t>
            </a:r>
            <a:r>
              <a:rPr lang="en-US" sz="2400" smtClean="0"/>
              <a:t>Level: </a:t>
            </a:r>
            <a:r>
              <a:rPr lang="en-US" sz="2400" b="1"/>
              <a:t>Don’t call Hooks inside loops, conditions, or nested functions.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- </a:t>
            </a:r>
            <a:r>
              <a:rPr lang="en-US" smtClean="0"/>
              <a:t>Only </a:t>
            </a:r>
            <a:r>
              <a:rPr lang="en-US"/>
              <a:t>call Hooks from React functions or custom hooks </a:t>
            </a:r>
            <a:r>
              <a:rPr lang="en-US" sz="2400" smtClean="0"/>
              <a:t>:</a:t>
            </a:r>
            <a:r>
              <a:rPr lang="en-US" sz="2400" b="1" smtClean="0"/>
              <a:t> </a:t>
            </a:r>
            <a:r>
              <a:rPr lang="en-US" sz="2400" b="1"/>
              <a:t>Don’t call Hooks from regular JavaScript functions</a:t>
            </a:r>
            <a:r>
              <a:rPr lang="en-US" sz="2400" b="1" smtClean="0"/>
              <a:t>.</a:t>
            </a:r>
            <a:endParaRPr lang="en-US" sz="240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4.2 Using The State Hooks.</a:t>
            </a:r>
            <a:br>
              <a:rPr lang="en-US" b="1" smtClean="0"/>
            </a:br>
            <a:r>
              <a:rPr lang="en-US" b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err="1" smtClean="0"/>
              <a:t>useState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215</Words>
  <Application>Microsoft Office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AGENDA</vt:lpstr>
      <vt:lpstr>1. Introduction</vt:lpstr>
      <vt:lpstr>2. Class Components</vt:lpstr>
      <vt:lpstr>2. Function Components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Nhan Hoang Trong</cp:lastModifiedBy>
  <cp:revision>66</cp:revision>
  <dcterms:created xsi:type="dcterms:W3CDTF">2019-05-05T02:01:41Z</dcterms:created>
  <dcterms:modified xsi:type="dcterms:W3CDTF">2019-05-14T11:07:31Z</dcterms:modified>
</cp:coreProperties>
</file>