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9" r:id="rId2"/>
    <p:sldId id="256" r:id="rId3"/>
    <p:sldId id="268" r:id="rId4"/>
    <p:sldId id="257" r:id="rId5"/>
    <p:sldId id="258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651" autoAdjust="0"/>
  </p:normalViewPr>
  <p:slideViewPr>
    <p:cSldViewPr snapToGrid="0">
      <p:cViewPr varScale="1">
        <p:scale>
          <a:sx n="86" d="100"/>
          <a:sy n="86" d="100"/>
        </p:scale>
        <p:origin x="14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48491-EFE7-41DA-B945-73D2DFE774B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31ECA-FEBF-416A-9457-D6845781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0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80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What</a:t>
            </a:r>
          </a:p>
          <a:p>
            <a:pPr marL="228600" indent="-228600">
              <a:buAutoNum type="arabicPeriod"/>
            </a:pPr>
            <a:r>
              <a:rPr lang="en-US" dirty="0" smtClean="0"/>
              <a:t>Why =&gt; List why would</a:t>
            </a:r>
            <a:r>
              <a:rPr lang="en-US" baseline="0" dirty="0" smtClean="0"/>
              <a:t> we use hooks. 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When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72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</a:t>
            </a:r>
            <a:r>
              <a:rPr lang="en-US" sz="1200" dirty="0" smtClean="0"/>
              <a:t>Require you to restructure your components.</a:t>
            </a:r>
            <a:br>
              <a:rPr lang="en-US" sz="1200" dirty="0" smtClean="0"/>
            </a:br>
            <a:r>
              <a:rPr lang="en-US" sz="1200" dirty="0" smtClean="0"/>
              <a:t>- Cumbersome, code hard to follow.</a:t>
            </a:r>
            <a:br>
              <a:rPr lang="en-US" sz="1200" dirty="0" smtClean="0"/>
            </a:br>
            <a:r>
              <a:rPr lang="en-US" sz="1200" dirty="0" smtClean="0"/>
              <a:t>- With Hooks, Can be tested independently and reused</a:t>
            </a:r>
            <a:r>
              <a:rPr lang="en-US" dirty="0" smtClean="0"/>
              <a:t>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Hooks let you split one component into smaller functions based on what pieces are related (such as setting up a subscription or fetching data)</a:t>
            </a:r>
            <a:br>
              <a:rPr lang="en-US" sz="1200" dirty="0" smtClean="0"/>
            </a:br>
            <a:endParaRPr lang="en-US" sz="1200" dirty="0" smtClean="0"/>
          </a:p>
          <a:p>
            <a:r>
              <a:rPr lang="en-US" dirty="0" smtClean="0"/>
              <a:t>- How </a:t>
            </a:r>
            <a:r>
              <a:rPr lang="en-US" i="1" dirty="0" smtClean="0"/>
              <a:t>this</a:t>
            </a:r>
            <a:r>
              <a:rPr lang="en-US" dirty="0" smtClean="0"/>
              <a:t> works, remember bind the event handlers…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200" dirty="0" smtClean="0"/>
              <a:t>- Hooks let you use more of </a:t>
            </a:r>
            <a:r>
              <a:rPr lang="en-US" sz="1200" dirty="0" err="1" smtClean="0"/>
              <a:t>React’s</a:t>
            </a:r>
            <a:r>
              <a:rPr lang="en-US" sz="1200" dirty="0" smtClean="0"/>
              <a:t> features without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9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52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Combine</a:t>
            </a:r>
            <a:r>
              <a:rPr lang="en-US" baseline="0" dirty="0" smtClean="0"/>
              <a:t> with where questions.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baseline="0" dirty="0" smtClean="0"/>
              <a:t>Rules of hooks:</a:t>
            </a:r>
            <a:br>
              <a:rPr lang="en-US" baseline="0" dirty="0" smtClean="0"/>
            </a:br>
            <a:r>
              <a:rPr lang="en-US" baseline="0" dirty="0" smtClean="0"/>
              <a:t>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 that Hooks are called in the same order each time a component renders. </a:t>
            </a:r>
            <a:r>
              <a:rPr lang="en-US" baseline="0" dirty="0" smtClean="0"/>
              <a:t>Make Hooks preserve the state of Hooks between multiple </a:t>
            </a:r>
            <a:r>
              <a:rPr lang="en-US" i="1" baseline="0" dirty="0" err="1" smtClean="0"/>
              <a:t>useState</a:t>
            </a:r>
            <a:r>
              <a:rPr lang="en-US" i="0" baseline="0" dirty="0" smtClean="0"/>
              <a:t> and </a:t>
            </a:r>
            <a:r>
              <a:rPr lang="en-US" i="1" baseline="0" dirty="0" err="1" smtClean="0"/>
              <a:t>useEffect</a:t>
            </a:r>
            <a:r>
              <a:rPr lang="en-US" i="0" baseline="0" dirty="0" smtClean="0"/>
              <a:t>.</a:t>
            </a:r>
            <a:br>
              <a:rPr lang="en-US" i="0" baseline="0" dirty="0" smtClean="0"/>
            </a:br>
            <a:r>
              <a:rPr lang="en-US" i="0" baseline="0" dirty="0" smtClean="0"/>
              <a:t>- Regular </a:t>
            </a:r>
            <a:r>
              <a:rPr lang="en-US" i="0" baseline="0" dirty="0" err="1" smtClean="0"/>
              <a:t>Js</a:t>
            </a:r>
            <a:r>
              <a:rPr lang="en-US" i="0" baseline="0" dirty="0" smtClean="0"/>
              <a:t> functions: ajax …. This rule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ensure that all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 in a component is clearly visible from its source code.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1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Combine</a:t>
            </a:r>
            <a:r>
              <a:rPr lang="en-US" baseline="0" dirty="0" smtClean="0"/>
              <a:t> with where questions.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baseline="0" dirty="0" smtClean="0"/>
              <a:t>Rules of hooks:</a:t>
            </a:r>
            <a:br>
              <a:rPr lang="en-US" baseline="0" dirty="0" smtClean="0"/>
            </a:br>
            <a:r>
              <a:rPr lang="en-US" baseline="0" dirty="0" smtClean="0"/>
              <a:t>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 that Hooks are called in the same order each time a component renders. </a:t>
            </a:r>
            <a:r>
              <a:rPr lang="en-US" baseline="0" dirty="0" smtClean="0"/>
              <a:t>Make Hooks preserve the state of Hooks between multiple </a:t>
            </a:r>
            <a:r>
              <a:rPr lang="en-US" i="1" baseline="0" dirty="0" err="1" smtClean="0"/>
              <a:t>useState</a:t>
            </a:r>
            <a:r>
              <a:rPr lang="en-US" i="0" baseline="0" dirty="0" smtClean="0"/>
              <a:t> and </a:t>
            </a:r>
            <a:r>
              <a:rPr lang="en-US" i="1" baseline="0" dirty="0" err="1" smtClean="0"/>
              <a:t>useEffect</a:t>
            </a:r>
            <a:r>
              <a:rPr lang="en-US" i="0" baseline="0" dirty="0" smtClean="0"/>
              <a:t>.</a:t>
            </a:r>
            <a:br>
              <a:rPr lang="en-US" i="0" baseline="0" dirty="0" smtClean="0"/>
            </a:br>
            <a:r>
              <a:rPr lang="en-US" i="0" baseline="0" dirty="0" smtClean="0"/>
              <a:t>- Regular </a:t>
            </a:r>
            <a:r>
              <a:rPr lang="en-US" i="0" baseline="0" dirty="0" err="1" smtClean="0"/>
              <a:t>Js</a:t>
            </a:r>
            <a:r>
              <a:rPr lang="en-US" i="0" baseline="0" dirty="0" smtClean="0"/>
              <a:t> functions: ajax …. This rule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ensure that all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 in a component is clearly visible from its source code.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0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Combine</a:t>
            </a:r>
            <a:r>
              <a:rPr lang="en-US" baseline="0" dirty="0" smtClean="0"/>
              <a:t> with where questions.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baseline="0" dirty="0" smtClean="0"/>
              <a:t>Rules of hooks:</a:t>
            </a:r>
            <a:br>
              <a:rPr lang="en-US" baseline="0" dirty="0" smtClean="0"/>
            </a:br>
            <a:r>
              <a:rPr lang="en-US" baseline="0" dirty="0" smtClean="0"/>
              <a:t>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 that Hooks are called in the same order each time a component renders. </a:t>
            </a:r>
            <a:r>
              <a:rPr lang="en-US" baseline="0" dirty="0" smtClean="0"/>
              <a:t>Make Hooks preserve the state of Hooks between multiple </a:t>
            </a:r>
            <a:r>
              <a:rPr lang="en-US" i="1" baseline="0" dirty="0" err="1" smtClean="0"/>
              <a:t>useState</a:t>
            </a:r>
            <a:r>
              <a:rPr lang="en-US" i="0" baseline="0" dirty="0" smtClean="0"/>
              <a:t> and </a:t>
            </a:r>
            <a:r>
              <a:rPr lang="en-US" i="1" baseline="0" dirty="0" err="1" smtClean="0"/>
              <a:t>useEffect</a:t>
            </a:r>
            <a:r>
              <a:rPr lang="en-US" i="0" baseline="0" dirty="0" smtClean="0"/>
              <a:t>.</a:t>
            </a:r>
            <a:br>
              <a:rPr lang="en-US" i="0" baseline="0" dirty="0" smtClean="0"/>
            </a:br>
            <a:r>
              <a:rPr lang="en-US" i="0" baseline="0" dirty="0" smtClean="0"/>
              <a:t>- Regular </a:t>
            </a:r>
            <a:r>
              <a:rPr lang="en-US" i="0" baseline="0" dirty="0" err="1" smtClean="0"/>
              <a:t>Js</a:t>
            </a:r>
            <a:r>
              <a:rPr lang="en-US" i="0" baseline="0" dirty="0" smtClean="0"/>
              <a:t> functions: ajax …. This rule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ensure that all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 in a component is clearly visible from its source code.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10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Combine</a:t>
            </a:r>
            <a:r>
              <a:rPr lang="en-US" baseline="0" dirty="0" smtClean="0"/>
              <a:t> with where questions.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baseline="0" dirty="0" smtClean="0"/>
              <a:t>Rules of hooks:</a:t>
            </a:r>
            <a:br>
              <a:rPr lang="en-US" baseline="0" dirty="0" smtClean="0"/>
            </a:br>
            <a:r>
              <a:rPr lang="en-US" baseline="0" dirty="0" smtClean="0"/>
              <a:t>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 that Hooks are called in the same order each time a component renders. </a:t>
            </a:r>
            <a:r>
              <a:rPr lang="en-US" baseline="0" dirty="0" smtClean="0"/>
              <a:t>Make Hooks preserve the state of Hooks between multiple </a:t>
            </a:r>
            <a:r>
              <a:rPr lang="en-US" i="1" baseline="0" dirty="0" err="1" smtClean="0"/>
              <a:t>useState</a:t>
            </a:r>
            <a:r>
              <a:rPr lang="en-US" i="0" baseline="0" dirty="0" smtClean="0"/>
              <a:t> and </a:t>
            </a:r>
            <a:r>
              <a:rPr lang="en-US" i="1" baseline="0" dirty="0" err="1" smtClean="0"/>
              <a:t>useEffect</a:t>
            </a:r>
            <a:r>
              <a:rPr lang="en-US" i="0" baseline="0" dirty="0" smtClean="0"/>
              <a:t>.</a:t>
            </a:r>
            <a:br>
              <a:rPr lang="en-US" i="0" baseline="0" dirty="0" smtClean="0"/>
            </a:br>
            <a:r>
              <a:rPr lang="en-US" i="0" baseline="0" dirty="0" smtClean="0"/>
              <a:t>- Regular </a:t>
            </a:r>
            <a:r>
              <a:rPr lang="en-US" i="0" baseline="0" dirty="0" err="1" smtClean="0"/>
              <a:t>Js</a:t>
            </a:r>
            <a:r>
              <a:rPr lang="en-US" i="0" baseline="0" dirty="0" smtClean="0"/>
              <a:t> functions: ajax …. This rule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ensure that all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 in a component is clearly visible from its source code.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76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8A7E-DDFB-4289-8D37-2F2F1B28B67B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5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8A7E-DDFB-4289-8D37-2F2F1B28B67B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8A7E-DDFB-4289-8D37-2F2F1B28B67B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0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8A7E-DDFB-4289-8D37-2F2F1B28B67B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8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8A7E-DDFB-4289-8D37-2F2F1B28B67B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5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8A7E-DDFB-4289-8D37-2F2F1B28B67B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4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8A7E-DDFB-4289-8D37-2F2F1B28B67B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8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8A7E-DDFB-4289-8D37-2F2F1B28B67B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8A7E-DDFB-4289-8D37-2F2F1B28B67B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2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8A7E-DDFB-4289-8D37-2F2F1B28B67B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8A7E-DDFB-4289-8D37-2F2F1B28B67B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9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48A7E-DDFB-4289-8D37-2F2F1B28B67B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hooks-intro.html#motiv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64" y="675676"/>
            <a:ext cx="7143750" cy="4019550"/>
          </a:xfrm>
        </p:spPr>
      </p:pic>
      <p:sp>
        <p:nvSpPr>
          <p:cNvPr id="5" name="TextBox 4"/>
          <p:cNvSpPr txBox="1"/>
          <p:nvPr/>
        </p:nvSpPr>
        <p:spPr>
          <a:xfrm>
            <a:off x="0" y="5062653"/>
            <a:ext cx="12192000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REACT HOOKS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25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46" y="365125"/>
            <a:ext cx="10515600" cy="1325563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How to use Hooks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1. </a:t>
            </a:r>
            <a:r>
              <a:rPr lang="en-US" dirty="0" err="1" smtClean="0"/>
              <a:t>useState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2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2385"/>
            <a:ext cx="9144000" cy="914400"/>
          </a:xfrm>
        </p:spPr>
        <p:txBody>
          <a:bodyPr/>
          <a:lstStyle/>
          <a:p>
            <a:r>
              <a:rPr lang="en-US" dirty="0" smtClean="0"/>
              <a:t>React Hooks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62792"/>
            <a:ext cx="9144000" cy="4759949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What are </a:t>
            </a:r>
            <a:r>
              <a:rPr lang="en-US" dirty="0" smtClean="0"/>
              <a:t>Hooks </a:t>
            </a:r>
            <a:r>
              <a:rPr lang="en-US" dirty="0" smtClean="0"/>
              <a:t>?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Why use </a:t>
            </a:r>
            <a:r>
              <a:rPr lang="en-US" dirty="0" smtClean="0"/>
              <a:t>Hooks </a:t>
            </a:r>
            <a:r>
              <a:rPr lang="en-US" dirty="0" smtClean="0"/>
              <a:t>?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When to use </a:t>
            </a:r>
            <a:r>
              <a:rPr lang="en-US" dirty="0" smtClean="0"/>
              <a:t>Hooks </a:t>
            </a:r>
            <a:r>
              <a:rPr lang="en-US" dirty="0" smtClean="0"/>
              <a:t>?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/>
              <a:t>How to use </a:t>
            </a:r>
            <a:r>
              <a:rPr lang="en-US" b="1" dirty="0" smtClean="0"/>
              <a:t>Hooks</a:t>
            </a:r>
            <a:r>
              <a:rPr lang="en-US" dirty="0" smtClean="0"/>
              <a:t> ?</a:t>
            </a:r>
            <a:br>
              <a:rPr lang="en-US" dirty="0" smtClean="0"/>
            </a:br>
            <a:r>
              <a:rPr lang="en-US" dirty="0" smtClean="0"/>
              <a:t>4.1.</a:t>
            </a:r>
            <a:r>
              <a:rPr lang="en-US" dirty="0" smtClean="0"/>
              <a:t> Rules of Hooks.</a:t>
            </a:r>
            <a:br>
              <a:rPr lang="en-US" dirty="0" smtClean="0"/>
            </a:br>
            <a:r>
              <a:rPr lang="en-US" dirty="0" smtClean="0"/>
              <a:t>4.2. Using The State Hooks.</a:t>
            </a:r>
            <a:br>
              <a:rPr lang="en-US" dirty="0" smtClean="0"/>
            </a:br>
            <a:r>
              <a:rPr lang="en-US" dirty="0" smtClean="0"/>
              <a:t>4.3. Using The Effect Hooks.</a:t>
            </a:r>
            <a:br>
              <a:rPr lang="en-US" dirty="0" smtClean="0"/>
            </a:br>
            <a:r>
              <a:rPr lang="en-US" dirty="0" smtClean="0"/>
              <a:t>4.4. Some basic Hooks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758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67274"/>
          </a:xfrm>
          <a:solidFill>
            <a:srgbClr val="00B0F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62792"/>
            <a:ext cx="9144000" cy="4759949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sz="3200" dirty="0" smtClean="0"/>
              <a:t>Introduction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sz="3200" dirty="0" smtClean="0"/>
              <a:t>Function Component vs Class Component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sz="3200" smtClean="0"/>
              <a:t>How Do I Use Hooks</a:t>
            </a:r>
            <a:endParaRPr lang="en-US" sz="3200" dirty="0" smtClean="0"/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sz="3200" dirty="0" smtClean="0"/>
              <a:t>Demo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sz="3200" dirty="0" smtClean="0"/>
              <a:t>Questions</a:t>
            </a:r>
            <a:endParaRPr lang="en-US" sz="3200" dirty="0" smtClean="0"/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21642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49" y="320520"/>
            <a:ext cx="10515600" cy="1325563"/>
          </a:xfrm>
        </p:spPr>
        <p:txBody>
          <a:bodyPr/>
          <a:lstStyle/>
          <a:p>
            <a:r>
              <a:rPr lang="en-US" dirty="0" smtClean="0"/>
              <a:t>1. What are </a:t>
            </a:r>
            <a:r>
              <a:rPr lang="en-US" dirty="0" smtClean="0"/>
              <a:t>Hooks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Hooks are functions that let you “hook into” React state and lifecycle features from function components. Hooks </a:t>
            </a:r>
            <a:r>
              <a:rPr lang="en-US" b="1" dirty="0"/>
              <a:t>don’t</a:t>
            </a:r>
            <a:r>
              <a:rPr lang="en-US" dirty="0"/>
              <a:t> work inside classes — they let you use React without classes.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Basic hooks: </a:t>
            </a:r>
            <a:r>
              <a:rPr lang="en-US" b="1" i="1" dirty="0" err="1" smtClean="0"/>
              <a:t>useState</a:t>
            </a:r>
            <a:r>
              <a:rPr lang="en-US" b="1" i="1" dirty="0" smtClean="0"/>
              <a:t>, </a:t>
            </a:r>
            <a:r>
              <a:rPr lang="en-US" b="1" i="1" dirty="0" err="1" smtClean="0"/>
              <a:t>useEffect</a:t>
            </a:r>
            <a:r>
              <a:rPr lang="en-US" b="1" i="1" dirty="0" smtClean="0"/>
              <a:t>, </a:t>
            </a:r>
            <a:r>
              <a:rPr lang="en-US" b="1" i="1" dirty="0" err="1" smtClean="0"/>
              <a:t>useContext</a:t>
            </a:r>
            <a:endParaRPr lang="en-US" i="1" dirty="0"/>
          </a:p>
          <a:p>
            <a:pPr>
              <a:lnSpc>
                <a:spcPct val="150000"/>
              </a:lnSpc>
            </a:pPr>
            <a:r>
              <a:rPr lang="en-US" dirty="0" smtClean="0"/>
              <a:t>Additional hooks: </a:t>
            </a:r>
            <a:r>
              <a:rPr lang="en-US" b="1" i="1" dirty="0" err="1" smtClean="0"/>
              <a:t>useReducer</a:t>
            </a:r>
            <a:r>
              <a:rPr lang="en-US" b="1" i="1" dirty="0" smtClean="0"/>
              <a:t>, </a:t>
            </a:r>
            <a:r>
              <a:rPr lang="en-US" b="1" i="1" dirty="0" err="1" smtClean="0"/>
              <a:t>useMemo</a:t>
            </a:r>
            <a:r>
              <a:rPr lang="en-US" b="1" i="1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845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46" y="365125"/>
            <a:ext cx="10515600" cy="1325563"/>
          </a:xfrm>
        </p:spPr>
        <p:txBody>
          <a:bodyPr/>
          <a:lstStyle/>
          <a:p>
            <a:r>
              <a:rPr lang="en-US" dirty="0" smtClean="0"/>
              <a:t>2. Why use </a:t>
            </a:r>
            <a:r>
              <a:rPr lang="en-US" dirty="0" smtClean="0"/>
              <a:t>Hooks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Class is hard to Reuse </a:t>
            </a:r>
            <a:r>
              <a:rPr lang="en-US" dirty="0" err="1"/>
              <a:t>stateful</a:t>
            </a:r>
            <a:r>
              <a:rPr lang="en-US" dirty="0"/>
              <a:t> logic between </a:t>
            </a:r>
            <a:r>
              <a:rPr lang="en-US" dirty="0" smtClean="0"/>
              <a:t>components.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Complex </a:t>
            </a:r>
            <a:r>
              <a:rPr lang="en-US" dirty="0"/>
              <a:t>components become hard to </a:t>
            </a:r>
            <a:r>
              <a:rPr lang="en-US" dirty="0" smtClean="0"/>
              <a:t>understand.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Classes confuse both people and machines.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Ref: </a:t>
            </a:r>
            <a:r>
              <a:rPr lang="en-US" sz="2400" dirty="0" smtClean="0">
                <a:hlinkClick r:id="rId3"/>
              </a:rPr>
              <a:t>https://reactjs.org/docs/hooks-intro.html#motivation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268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46" y="365125"/>
            <a:ext cx="10515600" cy="1325563"/>
          </a:xfrm>
        </p:spPr>
        <p:txBody>
          <a:bodyPr/>
          <a:lstStyle/>
          <a:p>
            <a:r>
              <a:rPr lang="en-US" dirty="0" smtClean="0"/>
              <a:t>3. When to use </a:t>
            </a:r>
            <a:r>
              <a:rPr lang="en-US" dirty="0" smtClean="0"/>
              <a:t>Hooks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If you write a function component and realize you need to add some state to it, previously you had to convert it to a class. Now you can use a Hook inside the existing function component.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5536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46" y="365125"/>
            <a:ext cx="10515600" cy="1325563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How to use </a:t>
            </a:r>
            <a:r>
              <a:rPr lang="en-US" dirty="0" smtClean="0"/>
              <a:t>Hooks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4.1 Rules </a:t>
            </a:r>
            <a:r>
              <a:rPr lang="en-US" b="1" dirty="0" smtClean="0"/>
              <a:t>of Hooks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dirty="0" smtClean="0"/>
              <a:t>- Only </a:t>
            </a:r>
            <a:r>
              <a:rPr lang="en-US" sz="2400" dirty="0"/>
              <a:t>Call Hooks at the Top </a:t>
            </a:r>
            <a:r>
              <a:rPr lang="en-US" sz="2400" dirty="0" smtClean="0"/>
              <a:t>Level: </a:t>
            </a:r>
            <a:r>
              <a:rPr lang="en-US" sz="2400" b="1" dirty="0"/>
              <a:t>Don’t call Hooks inside loops, conditions, or nested functions.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- </a:t>
            </a:r>
            <a:r>
              <a:rPr lang="en-US" dirty="0" smtClean="0"/>
              <a:t>Only </a:t>
            </a:r>
            <a:r>
              <a:rPr lang="en-US" dirty="0"/>
              <a:t>call Hooks from React functions or custom hooks </a:t>
            </a:r>
            <a:r>
              <a:rPr lang="en-US" sz="2400" dirty="0" smtClean="0"/>
              <a:t>:</a:t>
            </a:r>
            <a:r>
              <a:rPr lang="en-US" sz="2400" b="1" dirty="0" smtClean="0"/>
              <a:t> </a:t>
            </a:r>
            <a:r>
              <a:rPr lang="en-US" sz="2400" b="1" dirty="0"/>
              <a:t>Don’t call Hooks from regular JavaScript functions</a:t>
            </a:r>
            <a:r>
              <a:rPr lang="en-US" sz="2400" b="1" dirty="0" smtClean="0"/>
              <a:t>.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lphaL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848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46" y="365125"/>
            <a:ext cx="10515600" cy="1325563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How to use </a:t>
            </a:r>
            <a:r>
              <a:rPr lang="en-US" dirty="0" smtClean="0"/>
              <a:t>Hooks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4.2 Using The State Hooks.</a:t>
            </a:r>
            <a:br>
              <a:rPr lang="en-US" b="1" dirty="0" smtClean="0"/>
            </a:br>
            <a:r>
              <a:rPr lang="en-US" b="1" dirty="0" smtClean="0"/>
              <a:t>	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0885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46" y="365125"/>
            <a:ext cx="10515600" cy="1325563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How to use </a:t>
            </a:r>
            <a:r>
              <a:rPr lang="en-US" dirty="0" smtClean="0"/>
              <a:t>Hooks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lphaLcPeriod"/>
            </a:pPr>
            <a:r>
              <a:rPr lang="en-US" b="1" dirty="0" err="1" smtClean="0"/>
              <a:t>useState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298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270</Words>
  <Application>Microsoft Office PowerPoint</Application>
  <PresentationFormat>Widescreen</PresentationFormat>
  <Paragraphs>57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React Hooks</vt:lpstr>
      <vt:lpstr>CONTENTS</vt:lpstr>
      <vt:lpstr>1. What are Hooks ?</vt:lpstr>
      <vt:lpstr>2. Why use Hooks?</vt:lpstr>
      <vt:lpstr>3. When to use Hooks?</vt:lpstr>
      <vt:lpstr>4. How to use Hooks?</vt:lpstr>
      <vt:lpstr>4. How to use Hooks?</vt:lpstr>
      <vt:lpstr>4. How to use Hooks?</vt:lpstr>
      <vt:lpstr>4. How to use Hooks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</dc:title>
  <dc:creator>hoang nhan</dc:creator>
  <cp:lastModifiedBy>Nhan Hoang Trong</cp:lastModifiedBy>
  <cp:revision>27</cp:revision>
  <dcterms:created xsi:type="dcterms:W3CDTF">2019-05-05T02:01:41Z</dcterms:created>
  <dcterms:modified xsi:type="dcterms:W3CDTF">2019-05-08T11:09:34Z</dcterms:modified>
</cp:coreProperties>
</file>