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2"/>
    <p:sldId id="268" r:id="rId3"/>
    <p:sldId id="257" r:id="rId4"/>
    <p:sldId id="274" r:id="rId5"/>
    <p:sldId id="273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625" autoAdjust="0"/>
  </p:normalViewPr>
  <p:slideViewPr>
    <p:cSldViewPr snapToGrid="0">
      <p:cViewPr varScale="1">
        <p:scale>
          <a:sx n="78" d="100"/>
          <a:sy n="78" d="100"/>
        </p:scale>
        <p:origin x="18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D1A1-91A7-4B77-A692-87D3F8B9A42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5E45A-74A1-49F3-988A-E72934F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3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48491-EFE7-41DA-B945-73D2DFE774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31ECA-FEBF-416A-9457-D6845781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8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Talk</a:t>
            </a:r>
            <a:r>
              <a:rPr lang="en-US" baseline="0" dirty="0"/>
              <a:t> about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/>
              <a:t>Require you to restructure your components.</a:t>
            </a:r>
            <a:br>
              <a:rPr lang="en-US" sz="1200" dirty="0"/>
            </a:br>
            <a:r>
              <a:rPr lang="en-US" sz="1200" dirty="0"/>
              <a:t>- Cumbersome, code hard to follow.</a:t>
            </a:r>
            <a:br>
              <a:rPr lang="en-US" sz="1200" dirty="0"/>
            </a:br>
            <a:r>
              <a:rPr lang="en-US" sz="1200" dirty="0"/>
              <a:t>- With Hooks, Can be tested independently and reused</a:t>
            </a:r>
            <a:r>
              <a:rPr lang="en-US" dirty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 Hooks let you split one component into smaller functions based on what pieces are related (such as setting up a subscription or fetching data)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dirty="0"/>
              <a:t>How </a:t>
            </a:r>
            <a:r>
              <a:rPr lang="en-US" i="1" dirty="0"/>
              <a:t>this</a:t>
            </a:r>
            <a:r>
              <a:rPr lang="en-US" dirty="0"/>
              <a:t> works, remember bind the event handlers…</a:t>
            </a:r>
            <a:br>
              <a:rPr lang="en-US" b="1" dirty="0"/>
            </a:br>
            <a:r>
              <a:rPr lang="en-US" sz="1200" dirty="0"/>
              <a:t>- Hooks let you use more of </a:t>
            </a:r>
            <a:r>
              <a:rPr lang="en-US" sz="1200" dirty="0" err="1"/>
              <a:t>React’s</a:t>
            </a:r>
            <a:r>
              <a:rPr lang="en-US" sz="1200" dirty="0"/>
              <a:t> features without classes.</a:t>
            </a:r>
          </a:p>
          <a:p>
            <a:pPr>
              <a:lnSpc>
                <a:spcPct val="150000"/>
              </a:lnSpc>
            </a:pPr>
            <a:r>
              <a:rPr lang="en-US" dirty="0"/>
              <a:t>Class is hard to Reuse stateful logic between components.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 components become hard to understand.</a:t>
            </a:r>
          </a:p>
          <a:p>
            <a:pPr>
              <a:lnSpc>
                <a:spcPct val="150000"/>
              </a:lnSpc>
            </a:pPr>
            <a:r>
              <a:rPr lang="en-US" dirty="0"/>
              <a:t>Classes confuse both people and machines.</a:t>
            </a:r>
            <a:endParaRPr lang="en-US" sz="110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Combine</a:t>
            </a:r>
            <a:r>
              <a:rPr lang="en-US" baseline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/>
              <a:t>Rules of hooks:</a:t>
            </a:r>
            <a:br>
              <a:rPr lang="en-US" baseline="0"/>
            </a:br>
            <a:r>
              <a:rPr lang="en-US" baseline="0"/>
              <a:t>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/>
              <a:t>Make Hooks preserve the state of Hooks between multiple </a:t>
            </a:r>
            <a:r>
              <a:rPr lang="en-US" i="1" baseline="0" err="1"/>
              <a:t>useState</a:t>
            </a:r>
            <a:r>
              <a:rPr lang="en-US" i="0" baseline="0"/>
              <a:t> and </a:t>
            </a:r>
            <a:r>
              <a:rPr lang="en-US" i="1" baseline="0" err="1"/>
              <a:t>useEffect</a:t>
            </a:r>
            <a:r>
              <a:rPr lang="en-US" i="0" baseline="0"/>
              <a:t>.</a:t>
            </a:r>
            <a:br>
              <a:rPr lang="en-US" i="0" baseline="0"/>
            </a:br>
            <a:r>
              <a:rPr lang="en-US" i="0" baseline="0"/>
              <a:t>- Regular </a:t>
            </a:r>
            <a:r>
              <a:rPr lang="en-US" i="0" baseline="0" err="1"/>
              <a:t>Js</a:t>
            </a:r>
            <a:r>
              <a:rPr lang="en-US" i="0" baseline="0"/>
              <a:t> functions: ajax …. This rule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Combine</a:t>
            </a:r>
            <a:r>
              <a:rPr lang="en-US" baseline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/>
              <a:t>Rules of hooks:</a:t>
            </a:r>
            <a:br>
              <a:rPr lang="en-US" baseline="0"/>
            </a:br>
            <a:r>
              <a:rPr lang="en-US" baseline="0"/>
              <a:t>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/>
              <a:t>Make Hooks preserve the state of Hooks between multiple </a:t>
            </a:r>
            <a:r>
              <a:rPr lang="en-US" i="1" baseline="0" err="1"/>
              <a:t>useState</a:t>
            </a:r>
            <a:r>
              <a:rPr lang="en-US" i="0" baseline="0"/>
              <a:t> and </a:t>
            </a:r>
            <a:r>
              <a:rPr lang="en-US" i="1" baseline="0" err="1"/>
              <a:t>useEffect</a:t>
            </a:r>
            <a:r>
              <a:rPr lang="en-US" i="0" baseline="0"/>
              <a:t>.</a:t>
            </a:r>
            <a:br>
              <a:rPr lang="en-US" i="0" baseline="0"/>
            </a:br>
            <a:r>
              <a:rPr lang="en-US" i="0" baseline="0"/>
              <a:t>- Regular </a:t>
            </a:r>
            <a:r>
              <a:rPr lang="en-US" i="0" baseline="0" err="1"/>
              <a:t>Js</a:t>
            </a:r>
            <a:r>
              <a:rPr lang="en-US" i="0" baseline="0"/>
              <a:t> functions: ajax …. This rule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0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Combine</a:t>
            </a:r>
            <a:r>
              <a:rPr lang="en-US" baseline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/>
              <a:t>Rules of hooks:</a:t>
            </a:r>
            <a:br>
              <a:rPr lang="en-US" baseline="0"/>
            </a:br>
            <a:r>
              <a:rPr lang="en-US" baseline="0"/>
              <a:t>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/>
              <a:t>Make Hooks preserve the state of Hooks between multiple </a:t>
            </a:r>
            <a:r>
              <a:rPr lang="en-US" i="1" baseline="0" err="1"/>
              <a:t>useState</a:t>
            </a:r>
            <a:r>
              <a:rPr lang="en-US" i="0" baseline="0"/>
              <a:t> and </a:t>
            </a:r>
            <a:r>
              <a:rPr lang="en-US" i="1" baseline="0" err="1"/>
              <a:t>useEffect</a:t>
            </a:r>
            <a:r>
              <a:rPr lang="en-US" i="0" baseline="0"/>
              <a:t>.</a:t>
            </a:r>
            <a:br>
              <a:rPr lang="en-US" i="0" baseline="0"/>
            </a:br>
            <a:r>
              <a:rPr lang="en-US" i="0" baseline="0"/>
              <a:t>- Regular </a:t>
            </a:r>
            <a:r>
              <a:rPr lang="en-US" i="0" baseline="0" err="1"/>
              <a:t>Js</a:t>
            </a:r>
            <a:r>
              <a:rPr lang="en-US" i="0" baseline="0"/>
              <a:t> functions: ajax …. This rule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Combine</a:t>
            </a:r>
            <a:r>
              <a:rPr lang="en-US" baseline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/>
              <a:t>Rules of hooks:</a:t>
            </a:r>
            <a:br>
              <a:rPr lang="en-US" baseline="0"/>
            </a:br>
            <a:r>
              <a:rPr lang="en-US" baseline="0"/>
              <a:t>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/>
              <a:t>Make Hooks preserve the state of Hooks between multiple </a:t>
            </a:r>
            <a:r>
              <a:rPr lang="en-US" i="1" baseline="0" err="1"/>
              <a:t>useState</a:t>
            </a:r>
            <a:r>
              <a:rPr lang="en-US" i="0" baseline="0"/>
              <a:t> and </a:t>
            </a:r>
            <a:r>
              <a:rPr lang="en-US" i="1" baseline="0" err="1"/>
              <a:t>useEffect</a:t>
            </a:r>
            <a:r>
              <a:rPr lang="en-US" i="0" baseline="0"/>
              <a:t>.</a:t>
            </a:r>
            <a:br>
              <a:rPr lang="en-US" i="0" baseline="0"/>
            </a:br>
            <a:r>
              <a:rPr lang="en-US" i="0" baseline="0"/>
              <a:t>- Regular </a:t>
            </a:r>
            <a:r>
              <a:rPr lang="en-US" i="0" baseline="0" err="1"/>
              <a:t>Js</a:t>
            </a:r>
            <a:r>
              <a:rPr lang="en-US" i="0" baseline="0"/>
              <a:t> functions: ajax …. This rule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33F-923F-404A-96A8-EE08FCFE28B1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B9A2-C4B5-4C0A-B9E4-C9D5E245AEEB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CC1B-A690-4F74-A264-FD3A1D17A9CE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62D7-F942-4CEE-8BF1-CE9A61FDCF12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8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805-F090-44B9-822C-99D47EF8D2F1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8418-18EF-46F4-A725-7B88CA0DAD6E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301-DB27-465C-BFCE-FBB5A52BCC2F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35EA-58AD-4897-99AB-10D8399629E7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65A-1AEE-4F4C-98E0-4DF924A908CD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4D5D-09C2-4E42-A5BF-325FB8D0CC51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FDFF-19DB-40ED-8541-16B9B0B27FE1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7D15-22AC-4BD8-A649-6FE153BB5E2E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64" y="675676"/>
            <a:ext cx="7143750" cy="4019550"/>
          </a:xfrm>
        </p:spPr>
      </p:pic>
      <p:sp>
        <p:nvSpPr>
          <p:cNvPr id="5" name="TextBox 4"/>
          <p:cNvSpPr txBox="1"/>
          <p:nvPr/>
        </p:nvSpPr>
        <p:spPr>
          <a:xfrm>
            <a:off x="0" y="5062653"/>
            <a:ext cx="121920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REACT HOOKS</a:t>
            </a:r>
          </a:p>
        </p:txBody>
      </p:sp>
    </p:spTree>
    <p:extLst>
      <p:ext uri="{BB962C8B-B14F-4D97-AF65-F5344CB8AC3E}">
        <p14:creationId xmlns:p14="http://schemas.microsoft.com/office/powerpoint/2010/main" val="416292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4. How to use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1. </a:t>
            </a:r>
            <a:r>
              <a:rPr lang="en-US" err="1"/>
              <a:t>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67274"/>
          </a:xfrm>
          <a:solidFill>
            <a:srgbClr val="00B0F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2792"/>
            <a:ext cx="9144000" cy="475994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Introduction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Class Components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Function Components with Hooks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Conclusion &amp; demo</a:t>
            </a:r>
          </a:p>
        </p:txBody>
      </p:sp>
    </p:spTree>
    <p:extLst>
      <p:ext uri="{BB962C8B-B14F-4D97-AF65-F5344CB8AC3E}">
        <p14:creationId xmlns:p14="http://schemas.microsoft.com/office/powerpoint/2010/main" val="22164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Hooks are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Use state</a:t>
            </a:r>
            <a:r>
              <a:rPr lang="en-US" dirty="0"/>
              <a:t> and </a:t>
            </a:r>
            <a:r>
              <a:rPr lang="en-US" b="1" dirty="0"/>
              <a:t>lifecycle features </a:t>
            </a:r>
            <a:r>
              <a:rPr lang="en-US" dirty="0"/>
              <a:t>from </a:t>
            </a:r>
            <a:r>
              <a:rPr lang="en-US" b="1" dirty="0"/>
              <a:t>function components without</a:t>
            </a:r>
            <a:r>
              <a:rPr lang="en-US" dirty="0"/>
              <a:t> writing a 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Available in </a:t>
            </a:r>
            <a:r>
              <a:rPr lang="en-US" b="1" dirty="0"/>
              <a:t>16.8</a:t>
            </a:r>
            <a:r>
              <a:rPr lang="en-US" dirty="0"/>
              <a:t> and </a:t>
            </a:r>
            <a:r>
              <a:rPr lang="en-US" b="1" dirty="0"/>
              <a:t>above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Some basic Hooks: </a:t>
            </a:r>
            <a:r>
              <a:rPr lang="en-US" b="1" i="1" dirty="0" err="1"/>
              <a:t>useState</a:t>
            </a:r>
            <a:r>
              <a:rPr lang="en-US" b="1" i="1" dirty="0"/>
              <a:t>, </a:t>
            </a:r>
            <a:r>
              <a:rPr lang="en-US" b="1" i="1" dirty="0" err="1"/>
              <a:t>useEffect</a:t>
            </a:r>
            <a:r>
              <a:rPr lang="en-US" b="1" i="1" dirty="0"/>
              <a:t>, </a:t>
            </a:r>
            <a:r>
              <a:rPr lang="en-US" b="1" i="1" dirty="0" err="1"/>
              <a:t>useContext</a:t>
            </a:r>
            <a:endParaRPr lang="en-US" b="1" i="1" dirty="0"/>
          </a:p>
          <a:p>
            <a:pPr>
              <a:lnSpc>
                <a:spcPct val="150000"/>
              </a:lnSpc>
            </a:pPr>
            <a:r>
              <a:rPr lang="en-US" dirty="0"/>
              <a:t>Additional Hooks: </a:t>
            </a:r>
            <a:r>
              <a:rPr lang="en-US" i="1" dirty="0" err="1"/>
              <a:t>useMemo</a:t>
            </a:r>
            <a:r>
              <a:rPr lang="en-US" i="1" dirty="0"/>
              <a:t>, </a:t>
            </a:r>
            <a:r>
              <a:rPr lang="en-US" i="1" dirty="0" err="1"/>
              <a:t>useReducer</a:t>
            </a:r>
            <a:r>
              <a:rPr lang="en-US" i="1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Class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Huge components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Duplicated logic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Complex patterns</a:t>
            </a:r>
          </a:p>
        </p:txBody>
      </p:sp>
    </p:spTree>
    <p:extLst>
      <p:ext uri="{BB962C8B-B14F-4D97-AF65-F5344CB8AC3E}">
        <p14:creationId xmlns:p14="http://schemas.microsoft.com/office/powerpoint/2010/main" val="8389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Function components with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ACA9-4BDF-409C-865E-7649FF49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Logic inside a component can reusable isolated units.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252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3. When to use Hooks?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you write a function component and realize you need to add some state to it, previously you had to convert it to a class. Now you can use a Hook inside the existing function component.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Add state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Convert to class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Inside existing component</a:t>
            </a:r>
          </a:p>
        </p:txBody>
      </p:sp>
    </p:spTree>
    <p:extLst>
      <p:ext uri="{BB962C8B-B14F-4D97-AF65-F5344CB8AC3E}">
        <p14:creationId xmlns:p14="http://schemas.microsoft.com/office/powerpoint/2010/main" val="11553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4. How to use Hooks?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/>
              <a:t>4.1 Rules of Hooks</a:t>
            </a:r>
            <a:br>
              <a:rPr lang="en-US" sz="2400" b="1"/>
            </a:br>
            <a:r>
              <a:rPr lang="en-US" sz="2400"/>
              <a:t>- Only Call Hooks at the Top Level: </a:t>
            </a:r>
            <a:r>
              <a:rPr lang="en-US" sz="2400" b="1"/>
              <a:t>Don’t call Hooks inside loops, conditions, or nested functions.</a:t>
            </a:r>
            <a:br>
              <a:rPr lang="en-US" sz="2400"/>
            </a:br>
            <a:r>
              <a:rPr lang="en-US" sz="2400"/>
              <a:t>- </a:t>
            </a:r>
            <a:r>
              <a:rPr lang="en-US"/>
              <a:t>Only call Hooks from React functions or custom hooks </a:t>
            </a:r>
            <a:r>
              <a:rPr lang="en-US" sz="2400"/>
              <a:t>:</a:t>
            </a:r>
            <a:r>
              <a:rPr lang="en-US" sz="2400" b="1"/>
              <a:t> Don’t call Hooks from regular JavaScript functions.</a:t>
            </a:r>
            <a:endParaRPr lang="en-US" sz="2400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84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4. How to use Hooks?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/>
              <a:t>4.2 Using The State Hooks.</a:t>
            </a:r>
            <a:br>
              <a:rPr lang="en-US" b="1"/>
            </a:br>
            <a:r>
              <a:rPr lang="en-US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885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4. How to use Hooks?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b="1" err="1"/>
              <a:t>useState</a:t>
            </a:r>
            <a:br>
              <a:rPr lang="en-US" b="1"/>
            </a:b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229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228</Words>
  <Application>Microsoft Office PowerPoint</Application>
  <PresentationFormat>Màn hình rộng</PresentationFormat>
  <Paragraphs>58</Paragraphs>
  <Slides>10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Bản trình bày PowerPoint</vt:lpstr>
      <vt:lpstr>AGENDA</vt:lpstr>
      <vt:lpstr>1. Introduction</vt:lpstr>
      <vt:lpstr>2. Class Components</vt:lpstr>
      <vt:lpstr>2. Function components with Hooks</vt:lpstr>
      <vt:lpstr>3. When to use Hooks?</vt:lpstr>
      <vt:lpstr>4. How to use Hooks?</vt:lpstr>
      <vt:lpstr>4. How to use Hooks?</vt:lpstr>
      <vt:lpstr>4. How to use Hooks?</vt:lpstr>
      <vt:lpstr>4. How to use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hoang nhan</dc:creator>
  <cp:lastModifiedBy>hoang nhan</cp:lastModifiedBy>
  <cp:revision>71</cp:revision>
  <dcterms:created xsi:type="dcterms:W3CDTF">2019-05-05T02:01:41Z</dcterms:created>
  <dcterms:modified xsi:type="dcterms:W3CDTF">2019-05-14T17:18:35Z</dcterms:modified>
</cp:coreProperties>
</file>