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9" r:id="rId2"/>
    <p:sldId id="268" r:id="rId3"/>
    <p:sldId id="274" r:id="rId4"/>
    <p:sldId id="257" r:id="rId5"/>
    <p:sldId id="280" r:id="rId6"/>
    <p:sldId id="275" r:id="rId7"/>
    <p:sldId id="277" r:id="rId8"/>
    <p:sldId id="276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25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D1A1-91A7-4B77-A692-87D3F8B9A42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E45A-74A1-49F3-988A-E72934F0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48491-EFE7-41DA-B945-73D2DFE774B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31ECA-FEBF-416A-9457-D6845781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8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today, ill </a:t>
            </a:r>
            <a:r>
              <a:rPr lang="en-US" dirty="0" err="1"/>
              <a:t>introd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24A0A3-5FA7-47FE-89CA-86135AADA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8DFBA6-74FD-41D9-B1F8-21E77DD1A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260DC9-C079-4D3A-8535-EB8C6CDD0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1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6A7775-82BE-44B1-A29D-7A2B9102C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FE5100-05F0-418B-9092-02EC49587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4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18BD639-84A8-42F5-AE9C-5CD909D90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D2D37D3-3DCE-40A5-93A5-AE82176C8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31ECA-FEBF-416A-9457-D6845781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306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4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39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21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7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42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27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98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76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0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95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0874-2C3D-4464-9C0F-879C2604FAEB}" type="datetime1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157F-CD08-46F1-9836-FD5DCB267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6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rreacted.io/a-complete-guide-to-useeffect/?fbclid=IwAR37FAwcGOpE2DWJwD7tN8v4UeIq1qg1UO96pC2TpeUmFOQdAIPs3wNnzZk" TargetMode="External"/><Relationship Id="rId4" Type="http://schemas.openxmlformats.org/officeDocument/2006/relationships/hyperlink" Target="https://medium.com/@dan_abramov/making-sense-of-react-hooks-fdbde88038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8ED8731-4974-4E0C-8D05-41ABBB2B3FD1}"/>
              </a:ext>
            </a:extLst>
          </p:cNvPr>
          <p:cNvSpPr txBox="1"/>
          <p:nvPr/>
        </p:nvSpPr>
        <p:spPr>
          <a:xfrm>
            <a:off x="8019535" y="6182324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Nhan Hoang - </a:t>
            </a:r>
            <a:r>
              <a:rPr lang="en-US" sz="2800" dirty="0" err="1"/>
              <a:t>Dynagility</a:t>
            </a:r>
            <a:endParaRPr lang="en-US" sz="2800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7D0EF53-6C6E-4A96-990B-7E107DA31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21288"/>
            <a:ext cx="12192000" cy="84613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REACT HOOKS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3E2139FE-C472-49FF-AFEC-68AC6A75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27172"/>
            <a:ext cx="7143750" cy="4019550"/>
          </a:xfrm>
        </p:spPr>
      </p:pic>
    </p:spTree>
    <p:extLst>
      <p:ext uri="{BB962C8B-B14F-4D97-AF65-F5344CB8AC3E}">
        <p14:creationId xmlns:p14="http://schemas.microsoft.com/office/powerpoint/2010/main" val="41629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A55A3C0-2247-461B-9901-E1541EC7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156"/>
            <a:ext cx="10515600" cy="2761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C2B51B-83DA-4D31-97D0-78C7343C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67274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151" y="1389797"/>
            <a:ext cx="9144000" cy="4759949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Current problems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Hooks 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Demo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Rules of Hooks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Conclusion.</a:t>
            </a:r>
          </a:p>
        </p:txBody>
      </p:sp>
      <p:sp>
        <p:nvSpPr>
          <p:cNvPr id="4" name="Chỗ dành sẵn cho Số hiệu Bản chiếu 5">
            <a:extLst>
              <a:ext uri="{FF2B5EF4-FFF2-40B4-BE49-F238E27FC236}">
                <a16:creationId xmlns:a16="http://schemas.microsoft.com/office/drawing/2014/main" id="{38E24676-B411-4543-94F8-09F51468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2957" y="6373415"/>
            <a:ext cx="2743200" cy="365125"/>
          </a:xfrm>
          <a:solidFill>
            <a:schemeClr val="bg1"/>
          </a:solidFill>
        </p:spPr>
        <p:txBody>
          <a:bodyPr/>
          <a:lstStyle/>
          <a:p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642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1. Current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Huge components</a:t>
            </a:r>
          </a:p>
          <a:p>
            <a:pPr>
              <a:lnSpc>
                <a:spcPct val="150000"/>
              </a:lnSpc>
            </a:pPr>
            <a:r>
              <a:rPr lang="en-US" sz="3600"/>
              <a:t>Duplicated logic</a:t>
            </a:r>
          </a:p>
          <a:p>
            <a:pPr>
              <a:lnSpc>
                <a:spcPct val="150000"/>
              </a:lnSpc>
            </a:pPr>
            <a:r>
              <a:rPr lang="en-US" sz="3600"/>
              <a:t>Complex patterns</a:t>
            </a: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BCBF5B-4A7D-4B6E-A87E-678E5EA5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Hooks Introduction</a:t>
            </a:r>
          </a:p>
        </p:txBody>
      </p:sp>
      <p:pic>
        <p:nvPicPr>
          <p:cNvPr id="5" name="Chỗ dành sẵn cho Nội dung 4" descr="Ảnh có chứa đối tượng&#10;&#10;Mô tả được tạo tự động">
            <a:extLst>
              <a:ext uri="{FF2B5EF4-FFF2-40B4-BE49-F238E27FC236}">
                <a16:creationId xmlns:a16="http://schemas.microsoft.com/office/drawing/2014/main" id="{662F4C8D-6220-41B4-B2B3-7DD2C7277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6" y="2828155"/>
            <a:ext cx="3249826" cy="2809746"/>
          </a:xfrm>
        </p:spPr>
      </p:pic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4968BA5C-6ADE-4B12-B96A-784EFD18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77C2DB4-478B-4C5F-BA21-CF72C4A83764}"/>
              </a:ext>
            </a:extLst>
          </p:cNvPr>
          <p:cNvSpPr txBox="1"/>
          <p:nvPr/>
        </p:nvSpPr>
        <p:spPr>
          <a:xfrm>
            <a:off x="5094763" y="180700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785D237-D4E3-4E2D-B6B3-D59243937BB4}"/>
              </a:ext>
            </a:extLst>
          </p:cNvPr>
          <p:cNvSpPr txBox="1"/>
          <p:nvPr/>
        </p:nvSpPr>
        <p:spPr>
          <a:xfrm>
            <a:off x="861873" y="3059439"/>
            <a:ext cx="378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 React features without Class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C4B7992-F342-49A0-8B5A-5AC77A6B10BB}"/>
              </a:ext>
            </a:extLst>
          </p:cNvPr>
          <p:cNvSpPr txBox="1"/>
          <p:nvPr/>
        </p:nvSpPr>
        <p:spPr>
          <a:xfrm>
            <a:off x="8321538" y="319462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16.8+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5D84EF8-B10F-4BC6-A58B-1B676710B914}"/>
              </a:ext>
            </a:extLst>
          </p:cNvPr>
          <p:cNvSpPr txBox="1"/>
          <p:nvPr/>
        </p:nvSpPr>
        <p:spPr>
          <a:xfrm>
            <a:off x="1509587" y="5741209"/>
            <a:ext cx="44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Reuse stateful logic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042BDC2-DF61-41D9-B8C0-01D2F04160DB}"/>
              </a:ext>
            </a:extLst>
          </p:cNvPr>
          <p:cNvSpPr txBox="1"/>
          <p:nvPr/>
        </p:nvSpPr>
        <p:spPr>
          <a:xfrm>
            <a:off x="7051369" y="5637901"/>
            <a:ext cx="411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63845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Hooks introduction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BCBF5B-4A7D-4B6E-A87E-678E5EA5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EFE5F1-6286-4AD1-9951-7BCAABAC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 err="1"/>
              <a:t>useState</a:t>
            </a:r>
            <a:r>
              <a:rPr lang="en-US" sz="3200" dirty="0"/>
              <a:t>: use state inside function component.</a:t>
            </a:r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b="1" dirty="0" err="1"/>
              <a:t>useEffect</a:t>
            </a:r>
            <a:r>
              <a:rPr lang="en-US" sz="3200" dirty="0"/>
              <a:t>: as </a:t>
            </a:r>
            <a:r>
              <a:rPr lang="en-US" sz="3200" b="1" dirty="0" err="1"/>
              <a:t>componentDidMount</a:t>
            </a:r>
            <a:r>
              <a:rPr lang="en-US" sz="3200" b="1" dirty="0"/>
              <a:t>, </a:t>
            </a:r>
            <a:r>
              <a:rPr lang="en-US" sz="3200" b="1" dirty="0" err="1"/>
              <a:t>componentDidUpdate</a:t>
            </a:r>
            <a:r>
              <a:rPr lang="en-US" sz="3200" b="1" dirty="0"/>
              <a:t>, </a:t>
            </a:r>
            <a:r>
              <a:rPr lang="en-US" sz="3200" b="1" dirty="0" err="1"/>
              <a:t>componentWillUnmount</a:t>
            </a:r>
            <a:r>
              <a:rPr lang="en-US" sz="3200" dirty="0"/>
              <a:t> combine.</a:t>
            </a:r>
          </a:p>
          <a:p>
            <a:pPr>
              <a:lnSpc>
                <a:spcPct val="150000"/>
              </a:lnSpc>
            </a:pPr>
            <a:r>
              <a:rPr lang="en-US" sz="3200" b="1" dirty="0" err="1"/>
              <a:t>useContext</a:t>
            </a:r>
            <a:r>
              <a:rPr lang="en-US" sz="3200" dirty="0"/>
              <a:t>: get current value of context object.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Custom Hooks.</a:t>
            </a:r>
          </a:p>
        </p:txBody>
      </p:sp>
    </p:spTree>
    <p:extLst>
      <p:ext uri="{BB962C8B-B14F-4D97-AF65-F5344CB8AC3E}">
        <p14:creationId xmlns:p14="http://schemas.microsoft.com/office/powerpoint/2010/main" val="6437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3.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44DA78-903F-40A0-85AD-C78B334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Rules of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4735-DAB9-4D1D-AAB3-38DAC93F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 Don’t call Hooks inside loops, conditions, or nested functions.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 Only call Hooks from React functions or custom hooks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FD9481-5C52-4274-A018-553A3BE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Hooks are functions.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Use React features without writing class.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Extracted stateful logics to isolated units.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Need follow rules.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12D558-436A-4E0A-956B-C35E39A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  <a:solidFill>
            <a:srgbClr val="00B0F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hlinkClick r:id="rId3"/>
              </a:rPr>
              <a:t>https://reactjs.org/docs/hooks-intro.html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4"/>
              </a:rPr>
              <a:t>https://medium.com/@dan_abramov/making-sense-of-react-hooks-fdbde8803889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>
                <a:hlinkClick r:id="rId5"/>
              </a:rPr>
              <a:t>https://overreacted.io/a-complete-guide-to-useeffect/?fbclid=IwAR37FAwcGOpE2DWJwD7tN8v4UeIq1qg1UO96pC2TpeUmFOQdAIPs3wNnzZk</a:t>
            </a:r>
            <a:endParaRPr lang="en-US" sz="360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455EE1-164D-438E-88F5-1527778E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157F-CD08-46F1-9836-FD5DCB267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3921</TotalTime>
  <Words>201</Words>
  <Application>Microsoft Office PowerPoint</Application>
  <PresentationFormat>Màn hình rộng</PresentationFormat>
  <Paragraphs>55</Paragraphs>
  <Slides>10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REACT HOOKS</vt:lpstr>
      <vt:lpstr>AGENDA</vt:lpstr>
      <vt:lpstr>1. Current problems</vt:lpstr>
      <vt:lpstr>2. Hooks Introduction</vt:lpstr>
      <vt:lpstr>2. Hooks introduction</vt:lpstr>
      <vt:lpstr>3. Demo</vt:lpstr>
      <vt:lpstr>4. Rules of Hooks</vt:lpstr>
      <vt:lpstr>5. Conclusion</vt:lpstr>
      <vt:lpstr>6. References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hoang nhan</dc:creator>
  <cp:lastModifiedBy>hoang nhan</cp:lastModifiedBy>
  <cp:revision>97</cp:revision>
  <dcterms:created xsi:type="dcterms:W3CDTF">2019-05-05T02:01:41Z</dcterms:created>
  <dcterms:modified xsi:type="dcterms:W3CDTF">2019-05-17T02:28:46Z</dcterms:modified>
</cp:coreProperties>
</file>