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9" r:id="rId2"/>
    <p:sldId id="268" r:id="rId3"/>
    <p:sldId id="257" r:id="rId4"/>
    <p:sldId id="274" r:id="rId5"/>
    <p:sldId id="275" r:id="rId6"/>
    <p:sldId id="277" r:id="rId7"/>
    <p:sldId id="276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25" autoAdjust="0"/>
  </p:normalViewPr>
  <p:slideViewPr>
    <p:cSldViewPr snapToGrid="0">
      <p:cViewPr varScale="1">
        <p:scale>
          <a:sx n="78" d="100"/>
          <a:sy n="78" d="100"/>
        </p:scale>
        <p:origin x="18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1A1-91A7-4B77-A692-87D3F8B9A420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E45A-74A1-49F3-988A-E72934F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today, ill </a:t>
            </a:r>
            <a:r>
              <a:rPr lang="en-US" dirty="0" err="1"/>
              <a:t>introd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B33F-923F-404A-96A8-EE08FCFE28B1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B9A2-C4B5-4C0A-B9E4-C9D5E245AEEB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CC1B-A690-4F74-A264-FD3A1D17A9CE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62D7-F942-4CEE-8BF1-CE9A61FDCF12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4805-F090-44B9-822C-99D47EF8D2F1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8418-18EF-46F4-A725-7B88CA0DAD6E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3301-DB27-465C-BFCE-FBB5A52BCC2F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35EA-58AD-4897-99AB-10D8399629E7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365A-1AEE-4F4C-98E0-4DF924A908CD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4D5D-09C2-4E42-A5BF-325FB8D0CC51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FDFF-19DB-40ED-8541-16B9B0B27FE1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7D15-22AC-4BD8-A649-6FE153BB5E2E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reacted.io/a-complete-guide-to-useeffect/?fbclid=IwAR37FAwcGOpE2DWJwD7tN8v4UeIq1qg1UO96pC2TpeUmFOQdAIPs3wNnzZk" TargetMode="External"/><Relationship Id="rId4" Type="http://schemas.openxmlformats.org/officeDocument/2006/relationships/hyperlink" Target="https://medium.com/@dan_abramov/making-sense-of-react-hooks-fdbde880388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4" y="675676"/>
            <a:ext cx="7143750" cy="4019550"/>
          </a:xfrm>
        </p:spPr>
      </p:pic>
      <p:sp>
        <p:nvSpPr>
          <p:cNvPr id="5" name="TextBox 4"/>
          <p:cNvSpPr txBox="1"/>
          <p:nvPr/>
        </p:nvSpPr>
        <p:spPr>
          <a:xfrm>
            <a:off x="0" y="5062653"/>
            <a:ext cx="121920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REACT HOOKS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8ED8731-4974-4E0C-8D05-41ABBB2B3FD1}"/>
              </a:ext>
            </a:extLst>
          </p:cNvPr>
          <p:cNvSpPr txBox="1"/>
          <p:nvPr/>
        </p:nvSpPr>
        <p:spPr>
          <a:xfrm>
            <a:off x="8019535" y="6182324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Nhan Hoang - </a:t>
            </a:r>
            <a:r>
              <a:rPr lang="en-US" sz="2800" dirty="0" err="1"/>
              <a:t>Dynagility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151" y="1340370"/>
            <a:ext cx="9144000" cy="475994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Class Components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Rules of Hooks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Conclusion.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1. Introduction</a:t>
            </a:r>
          </a:p>
        </p:txBody>
      </p:sp>
      <p:pic>
        <p:nvPicPr>
          <p:cNvPr id="5" name="Chỗ dành sẵn cho Nội dung 4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662F4C8D-6220-41B4-B2B3-7DD2C727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76" y="2831468"/>
            <a:ext cx="3249826" cy="2809746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77C2DB4-478B-4C5F-BA21-CF72C4A83764}"/>
              </a:ext>
            </a:extLst>
          </p:cNvPr>
          <p:cNvSpPr txBox="1"/>
          <p:nvPr/>
        </p:nvSpPr>
        <p:spPr>
          <a:xfrm>
            <a:off x="5094763" y="1940012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Functions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785D237-D4E3-4E2D-B6B3-D59243937BB4}"/>
              </a:ext>
            </a:extLst>
          </p:cNvPr>
          <p:cNvSpPr txBox="1"/>
          <p:nvPr/>
        </p:nvSpPr>
        <p:spPr>
          <a:xfrm>
            <a:off x="861873" y="3059439"/>
            <a:ext cx="378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 React features without Class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C4B7992-F342-49A0-8B5A-5AC77A6B10BB}"/>
              </a:ext>
            </a:extLst>
          </p:cNvPr>
          <p:cNvSpPr txBox="1"/>
          <p:nvPr/>
        </p:nvSpPr>
        <p:spPr>
          <a:xfrm>
            <a:off x="8756481" y="333643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16.8+</a:t>
            </a:r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Class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Huge components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Duplicated logic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Complex patterns</a:t>
            </a:r>
          </a:p>
        </p:txBody>
      </p:sp>
    </p:spTree>
    <p:extLst>
      <p:ext uri="{BB962C8B-B14F-4D97-AF65-F5344CB8AC3E}">
        <p14:creationId xmlns:p14="http://schemas.microsoft.com/office/powerpoint/2010/main" val="838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4408D1-3452-4CD8-A5AF-77D74F0C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b="1" dirty="0" err="1"/>
              <a:t>useState</a:t>
            </a:r>
            <a:r>
              <a:rPr lang="en-US" sz="3200" dirty="0"/>
              <a:t>: use state inside function component.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b="1" dirty="0" err="1"/>
              <a:t>useEffect</a:t>
            </a:r>
            <a:r>
              <a:rPr lang="en-US" sz="3200" dirty="0"/>
              <a:t>: as </a:t>
            </a:r>
            <a:r>
              <a:rPr lang="en-US" sz="3200" b="1" dirty="0" err="1"/>
              <a:t>componentDidMount</a:t>
            </a:r>
            <a:r>
              <a:rPr lang="en-US" sz="3200" b="1" dirty="0"/>
              <a:t>, </a:t>
            </a:r>
            <a:r>
              <a:rPr lang="en-US" sz="3200" b="1" dirty="0" err="1"/>
              <a:t>componentDidUpdate</a:t>
            </a:r>
            <a:r>
              <a:rPr lang="en-US" sz="3200" b="1" dirty="0"/>
              <a:t>, </a:t>
            </a:r>
            <a:r>
              <a:rPr lang="en-US" sz="3200" b="1" dirty="0" err="1"/>
              <a:t>componentWillUnmount</a:t>
            </a:r>
            <a:r>
              <a:rPr lang="en-US" sz="3200" dirty="0"/>
              <a:t> combine.</a:t>
            </a:r>
          </a:p>
          <a:p>
            <a:pPr>
              <a:lnSpc>
                <a:spcPct val="150000"/>
              </a:lnSpc>
            </a:pPr>
            <a:r>
              <a:rPr lang="en-US" sz="3200" b="1" dirty="0" err="1"/>
              <a:t>useContext</a:t>
            </a:r>
            <a:r>
              <a:rPr lang="en-US" sz="3200" dirty="0"/>
              <a:t>: get current value of context object.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297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Rules of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4735-DAB9-4D1D-AAB3-38DAC93F1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 Don’t call Hooks inside loops, conditions, or nested functions.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 Only call Hooks from React functions or custom hooks :</a:t>
            </a:r>
            <a:r>
              <a:rPr lang="en-US" sz="3600" b="1" dirty="0"/>
              <a:t> Don’t call Hooks from regular JavaScript functions.</a:t>
            </a:r>
            <a:endParaRPr lang="en-US" sz="3600" dirty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93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Hooks are functions.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Use React features without writing class.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Extracted stateful logics to isolated units.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Need follow rules.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11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hlinkClick r:id="rId3"/>
              </a:rPr>
              <a:t>https://reactjs.org/docs/hooks-intro.html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>
                <a:hlinkClick r:id="rId4"/>
              </a:rPr>
              <a:t>https://medium.com/@dan_abramov/making-sense-of-react-hooks-fdbde8803889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>
                <a:hlinkClick r:id="rId5"/>
              </a:rPr>
              <a:t>https://overreacted.io/a-complete-guide-to-useeffect/?fbclid=IwAR37FAwcGOpE2DWJwD7tN8v4UeIq1qg1UO96pC2TpeUmFOQdAIPs3wNnzZk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1A55A3C0-2247-461B-9901-E1541EC7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156"/>
            <a:ext cx="10515600" cy="2761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606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187</Words>
  <Application>Microsoft Office PowerPoint</Application>
  <PresentationFormat>Màn hình rộng</PresentationFormat>
  <Paragraphs>42</Paragraphs>
  <Slides>9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Bản trình bày PowerPoint</vt:lpstr>
      <vt:lpstr>AGENDA</vt:lpstr>
      <vt:lpstr>1. Introduction</vt:lpstr>
      <vt:lpstr>2. Class Components</vt:lpstr>
      <vt:lpstr>3. Demo</vt:lpstr>
      <vt:lpstr>4. Rules of Hooks</vt:lpstr>
      <vt:lpstr>5. Conclusion</vt:lpstr>
      <vt:lpstr>6. References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hoang nhan</cp:lastModifiedBy>
  <cp:revision>86</cp:revision>
  <dcterms:created xsi:type="dcterms:W3CDTF">2019-05-05T02:01:41Z</dcterms:created>
  <dcterms:modified xsi:type="dcterms:W3CDTF">2019-05-16T17:17:53Z</dcterms:modified>
</cp:coreProperties>
</file>