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268" r:id="rId3"/>
    <p:sldId id="257" r:id="rId4"/>
    <p:sldId id="258" r:id="rId5"/>
    <p:sldId id="270" r:id="rId6"/>
    <p:sldId id="272" r:id="rId7"/>
    <p:sldId id="273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42" autoAdjust="0"/>
  </p:normalViewPr>
  <p:slideViewPr>
    <p:cSldViewPr snapToGrid="0">
      <p:cViewPr varScale="1">
        <p:scale>
          <a:sx n="101" d="100"/>
          <a:sy n="101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D1A1-91A7-4B77-A692-87D3F8B9A42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E45A-74A1-49F3-988A-E72934F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3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48491-EFE7-41DA-B945-73D2DFE774B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31ECA-FEBF-416A-9457-D6845781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8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mtClean="0"/>
              <a:t>What</a:t>
            </a:r>
          </a:p>
          <a:p>
            <a:pPr marL="228600" indent="-228600">
              <a:buAutoNum type="arabicPeriod"/>
            </a:pPr>
            <a:r>
              <a:rPr lang="en-US" smtClean="0"/>
              <a:t>Why =&gt; List why would</a:t>
            </a:r>
            <a:r>
              <a:rPr lang="en-US" baseline="0" smtClean="0"/>
              <a:t> we use hooks. </a:t>
            </a:r>
            <a:endParaRPr lang="en-US" smtClean="0"/>
          </a:p>
          <a:p>
            <a:pPr marL="228600" indent="-228600">
              <a:buAutoNum type="arabicPeriod"/>
            </a:pPr>
            <a:r>
              <a:rPr lang="en-US" smtClean="0"/>
              <a:t>When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2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</a:t>
            </a:r>
            <a:r>
              <a:rPr lang="en-US" sz="1200" smtClean="0"/>
              <a:t>Require you to restructure your components.</a:t>
            </a:r>
            <a:br>
              <a:rPr lang="en-US" sz="1200" smtClean="0"/>
            </a:br>
            <a:r>
              <a:rPr lang="en-US" sz="1200" smtClean="0"/>
              <a:t>- Cumbersome, code hard to follow.</a:t>
            </a:r>
            <a:br>
              <a:rPr lang="en-US" sz="1200" smtClean="0"/>
            </a:br>
            <a:r>
              <a:rPr lang="en-US" sz="1200" smtClean="0"/>
              <a:t>- With Hooks, Can be tested independently and reused</a:t>
            </a:r>
            <a:r>
              <a:rPr lang="en-US" smtClean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- Hooks let you split one component into smaller functions based on what pieces are related (such as setting up a subscription or fetching data)</a:t>
            </a:r>
            <a:br>
              <a:rPr lang="en-US" sz="1200" smtClean="0"/>
            </a:br>
            <a:endParaRPr lang="en-US" sz="1200" smtClean="0"/>
          </a:p>
          <a:p>
            <a:pPr marL="171450" indent="-171450">
              <a:buFontTx/>
              <a:buChar char="-"/>
            </a:pPr>
            <a:r>
              <a:rPr lang="en-US" smtClean="0"/>
              <a:t>How </a:t>
            </a:r>
            <a:r>
              <a:rPr lang="en-US" i="1" smtClean="0"/>
              <a:t>this</a:t>
            </a:r>
            <a:r>
              <a:rPr lang="en-US" smtClean="0"/>
              <a:t> works, remember bind the event handlers…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1200" smtClean="0"/>
              <a:t>- Hooks let you use more of </a:t>
            </a:r>
            <a:r>
              <a:rPr lang="en-US" sz="1200" err="1" smtClean="0"/>
              <a:t>React’s</a:t>
            </a:r>
            <a:r>
              <a:rPr lang="en-US" sz="1200" smtClean="0"/>
              <a:t> features without classes.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 is hard to Reuse stateful logic between components.</a:t>
            </a:r>
          </a:p>
          <a:p>
            <a:pPr>
              <a:lnSpc>
                <a:spcPct val="150000"/>
              </a:lnSpc>
            </a:pPr>
            <a:r>
              <a:rPr lang="en-US" smtClean="0"/>
              <a:t>Complex components become hard to understand.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Classes confuse both people and machines.</a:t>
            </a:r>
            <a:endParaRPr lang="en-US" sz="1100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</a:t>
            </a:r>
            <a:r>
              <a:rPr lang="en-US" sz="1200" smtClean="0"/>
              <a:t>Require you to restructure your components.</a:t>
            </a:r>
            <a:br>
              <a:rPr lang="en-US" sz="1200" smtClean="0"/>
            </a:br>
            <a:r>
              <a:rPr lang="en-US" sz="1200" smtClean="0"/>
              <a:t>- Cumbersome, code hard to follow.</a:t>
            </a:r>
            <a:br>
              <a:rPr lang="en-US" sz="1200" smtClean="0"/>
            </a:br>
            <a:r>
              <a:rPr lang="en-US" sz="1200" smtClean="0"/>
              <a:t>- With Hooks, Can be tested independently and reused</a:t>
            </a:r>
            <a:r>
              <a:rPr lang="en-US" smtClean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- Hooks let you split one component into smaller functions based on what pieces are related (such as setting up a subscription or fetching data)</a:t>
            </a:r>
            <a:br>
              <a:rPr lang="en-US" sz="1200" smtClean="0"/>
            </a:br>
            <a:endParaRPr lang="en-US" sz="1200" smtClean="0"/>
          </a:p>
          <a:p>
            <a:pPr marL="171450" indent="-171450">
              <a:buFontTx/>
              <a:buChar char="-"/>
            </a:pPr>
            <a:r>
              <a:rPr lang="en-US" smtClean="0"/>
              <a:t>How </a:t>
            </a:r>
            <a:r>
              <a:rPr lang="en-US" i="1" smtClean="0"/>
              <a:t>this</a:t>
            </a:r>
            <a:r>
              <a:rPr lang="en-US" smtClean="0"/>
              <a:t> works, remember bind the event handlers…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1200" smtClean="0"/>
              <a:t>- Hooks let you use more of </a:t>
            </a:r>
            <a:r>
              <a:rPr lang="en-US" sz="1200" err="1" smtClean="0"/>
              <a:t>React’s</a:t>
            </a:r>
            <a:r>
              <a:rPr lang="en-US" sz="1200" smtClean="0"/>
              <a:t> features without classes.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 is hard to Reuse stateful logic between components.</a:t>
            </a:r>
          </a:p>
          <a:p>
            <a:pPr>
              <a:lnSpc>
                <a:spcPct val="150000"/>
              </a:lnSpc>
            </a:pPr>
            <a:r>
              <a:rPr lang="en-US" smtClean="0"/>
              <a:t>Complex components become hard to understand.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Classes confuse both people and machines.</a:t>
            </a:r>
            <a:endParaRPr lang="en-US" sz="1100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</a:t>
            </a:r>
            <a:r>
              <a:rPr lang="en-US" sz="1200" smtClean="0"/>
              <a:t>Require you to restructure your components.</a:t>
            </a:r>
            <a:br>
              <a:rPr lang="en-US" sz="1200" smtClean="0"/>
            </a:br>
            <a:r>
              <a:rPr lang="en-US" sz="1200" smtClean="0"/>
              <a:t>- Cumbersome, code hard to follow.</a:t>
            </a:r>
            <a:br>
              <a:rPr lang="en-US" sz="1200" smtClean="0"/>
            </a:br>
            <a:r>
              <a:rPr lang="en-US" sz="1200" smtClean="0"/>
              <a:t>- With Hooks, Can be tested independently and reused</a:t>
            </a:r>
            <a:r>
              <a:rPr lang="en-US" smtClean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- Hooks let you split one component into smaller functions based on what pieces are related (such as setting up a subscription or fetching data)</a:t>
            </a:r>
            <a:br>
              <a:rPr lang="en-US" sz="1200" smtClean="0"/>
            </a:br>
            <a:endParaRPr lang="en-US" sz="1200" smtClean="0"/>
          </a:p>
          <a:p>
            <a:pPr marL="171450" indent="-171450">
              <a:buFontTx/>
              <a:buChar char="-"/>
            </a:pPr>
            <a:r>
              <a:rPr lang="en-US" smtClean="0"/>
              <a:t>How </a:t>
            </a:r>
            <a:r>
              <a:rPr lang="en-US" i="1" smtClean="0"/>
              <a:t>this</a:t>
            </a:r>
            <a:r>
              <a:rPr lang="en-US" smtClean="0"/>
              <a:t> works, remember bind the event handlers…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1200" smtClean="0"/>
              <a:t>- Hooks let you use more of </a:t>
            </a:r>
            <a:r>
              <a:rPr lang="en-US" sz="1200" err="1" smtClean="0"/>
              <a:t>React’s</a:t>
            </a:r>
            <a:r>
              <a:rPr lang="en-US" sz="1200" smtClean="0"/>
              <a:t> features without classes.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 is hard to Reuse stateful logic between components.</a:t>
            </a:r>
          </a:p>
          <a:p>
            <a:pPr>
              <a:lnSpc>
                <a:spcPct val="150000"/>
              </a:lnSpc>
            </a:pPr>
            <a:r>
              <a:rPr lang="en-US" smtClean="0"/>
              <a:t>Complex components become hard to understand.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Classes confuse both people and machines.</a:t>
            </a:r>
            <a:endParaRPr lang="en-US" sz="1100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3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</a:t>
            </a:r>
            <a:r>
              <a:rPr lang="en-US" sz="1200" smtClean="0"/>
              <a:t>Require you to restructure your components.</a:t>
            </a:r>
            <a:br>
              <a:rPr lang="en-US" sz="1200" smtClean="0"/>
            </a:br>
            <a:r>
              <a:rPr lang="en-US" sz="1200" smtClean="0"/>
              <a:t>- Cumbersome, code hard to follow.</a:t>
            </a:r>
            <a:br>
              <a:rPr lang="en-US" sz="1200" smtClean="0"/>
            </a:br>
            <a:r>
              <a:rPr lang="en-US" sz="1200" smtClean="0"/>
              <a:t>- With Hooks, Can be tested independently and reused</a:t>
            </a:r>
            <a:r>
              <a:rPr lang="en-US" smtClean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- Hooks let you split one component into smaller functions based on what pieces are related (such as setting up a subscription or fetching data)</a:t>
            </a:r>
            <a:br>
              <a:rPr lang="en-US" sz="1200" smtClean="0"/>
            </a:br>
            <a:endParaRPr lang="en-US" sz="1200" smtClean="0"/>
          </a:p>
          <a:p>
            <a:pPr marL="171450" indent="-171450">
              <a:buFontTx/>
              <a:buChar char="-"/>
            </a:pPr>
            <a:r>
              <a:rPr lang="en-US" smtClean="0"/>
              <a:t>How </a:t>
            </a:r>
            <a:r>
              <a:rPr lang="en-US" i="1" smtClean="0"/>
              <a:t>this</a:t>
            </a:r>
            <a:r>
              <a:rPr lang="en-US" smtClean="0"/>
              <a:t> works, remember bind the event handlers…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1200" smtClean="0"/>
              <a:t>- Hooks let you use more of </a:t>
            </a:r>
            <a:r>
              <a:rPr lang="en-US" sz="1200" err="1" smtClean="0"/>
              <a:t>React’s</a:t>
            </a:r>
            <a:r>
              <a:rPr lang="en-US" sz="1200" smtClean="0"/>
              <a:t> features without classes.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 is hard to Reuse stateful logic between components.</a:t>
            </a:r>
          </a:p>
          <a:p>
            <a:pPr>
              <a:lnSpc>
                <a:spcPct val="150000"/>
              </a:lnSpc>
            </a:pPr>
            <a:r>
              <a:rPr lang="en-US" smtClean="0"/>
              <a:t>Complex components become hard to understand.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Classes confuse both people and machines.</a:t>
            </a:r>
            <a:endParaRPr lang="en-US" sz="1100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33F-923F-404A-96A8-EE08FCFE28B1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B9A2-C4B5-4C0A-B9E4-C9D5E245AEEB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CC1B-A690-4F74-A264-FD3A1D17A9CE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62D7-F942-4CEE-8BF1-CE9A61FDCF1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805-F090-44B9-822C-99D47EF8D2F1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8418-18EF-46F4-A725-7B88CA0DAD6E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301-DB27-465C-BFCE-FBB5A52BCC2F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35EA-58AD-4897-99AB-10D8399629E7}" type="datetime1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65A-1AEE-4F4C-98E0-4DF924A908CD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4D5D-09C2-4E42-A5BF-325FB8D0CC51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FDFF-19DB-40ED-8541-16B9B0B27FE1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7D15-22AC-4BD8-A649-6FE153BB5E2E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64" y="675676"/>
            <a:ext cx="7143750" cy="4019550"/>
          </a:xfrm>
        </p:spPr>
      </p:pic>
      <p:sp>
        <p:nvSpPr>
          <p:cNvPr id="5" name="TextBox 4"/>
          <p:cNvSpPr txBox="1"/>
          <p:nvPr/>
        </p:nvSpPr>
        <p:spPr>
          <a:xfrm>
            <a:off x="0" y="5062653"/>
            <a:ext cx="121920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</a:rPr>
              <a:t>REACT HOOKS</a:t>
            </a:r>
            <a:endParaRPr lang="en-US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smtClean="0"/>
              <a:t>4.2 Using The State Hooks.</a:t>
            </a:r>
            <a:br>
              <a:rPr lang="en-US" b="1" smtClean="0"/>
            </a:br>
            <a:r>
              <a:rPr lang="en-US" b="1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885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b="1" err="1" smtClean="0"/>
              <a:t>useState</a:t>
            </a:r>
            <a:r>
              <a:rPr lang="en-US" b="1" smtClean="0"/>
              <a:t/>
            </a:r>
            <a:br>
              <a:rPr lang="en-US" b="1" smtClean="0"/>
            </a:br>
            <a:endParaRPr lang="en-US" smtClean="0"/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29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mtClean="0"/>
              <a:t>1. </a:t>
            </a:r>
            <a:r>
              <a:rPr lang="en-US" err="1" smtClean="0"/>
              <a:t>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67274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AGENDA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792"/>
            <a:ext cx="9144000" cy="475994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smtClean="0"/>
              <a:t>Introduction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smtClean="0"/>
              <a:t>Class </a:t>
            </a:r>
            <a:r>
              <a:rPr lang="en-US" sz="3200" smtClean="0"/>
              <a:t>Components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smtClean="0"/>
              <a:t>Function Components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smtClean="0"/>
              <a:t>Conclusion &amp; demo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22164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1. Introduction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A Hook is a </a:t>
            </a:r>
            <a:r>
              <a:rPr lang="en-US" b="1" smtClean="0"/>
              <a:t>special function</a:t>
            </a:r>
            <a:r>
              <a:rPr lang="en-US" smtClean="0"/>
              <a:t> </a:t>
            </a:r>
            <a:r>
              <a:rPr lang="en-US"/>
              <a:t>that </a:t>
            </a:r>
            <a:r>
              <a:rPr lang="en-US" smtClean="0"/>
              <a:t>lets </a:t>
            </a:r>
            <a:r>
              <a:rPr lang="en-US"/>
              <a:t>you </a:t>
            </a:r>
            <a:r>
              <a:rPr lang="en-US" b="1"/>
              <a:t>“hook into” React state</a:t>
            </a:r>
            <a:r>
              <a:rPr lang="en-US"/>
              <a:t> and </a:t>
            </a:r>
            <a:r>
              <a:rPr lang="en-US" b="1"/>
              <a:t>lifecycle features</a:t>
            </a:r>
            <a:r>
              <a:rPr lang="en-US"/>
              <a:t> from </a:t>
            </a:r>
            <a:r>
              <a:rPr lang="en-US" b="1"/>
              <a:t>function components</a:t>
            </a:r>
            <a:r>
              <a:rPr lang="en-US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mtClean="0"/>
              <a:t>Some basic Hooks: </a:t>
            </a:r>
            <a:r>
              <a:rPr lang="en-US" b="1" i="1" err="1" smtClean="0"/>
              <a:t>useState</a:t>
            </a:r>
            <a:r>
              <a:rPr lang="en-US" b="1" i="1" smtClean="0"/>
              <a:t>, </a:t>
            </a:r>
            <a:r>
              <a:rPr lang="en-US" b="1" i="1" err="1" smtClean="0"/>
              <a:t>useEffect</a:t>
            </a:r>
            <a:r>
              <a:rPr lang="en-US" b="1" i="1" smtClean="0"/>
              <a:t>, </a:t>
            </a:r>
            <a:r>
              <a:rPr lang="en-US" b="1" i="1" err="1" smtClean="0"/>
              <a:t>useContext</a:t>
            </a:r>
            <a:endParaRPr lang="en-US" b="1" i="1" smtClean="0"/>
          </a:p>
          <a:p>
            <a:pPr>
              <a:lnSpc>
                <a:spcPct val="150000"/>
              </a:lnSpc>
            </a:pPr>
            <a:r>
              <a:rPr lang="en-US" smtClean="0"/>
              <a:t>Additional Hooks: </a:t>
            </a:r>
            <a:r>
              <a:rPr lang="en-US" i="1" err="1" smtClean="0"/>
              <a:t>useMemo</a:t>
            </a:r>
            <a:r>
              <a:rPr lang="en-US" i="1" smtClean="0"/>
              <a:t>, </a:t>
            </a:r>
            <a:r>
              <a:rPr lang="en-US" i="1" err="1" smtClean="0"/>
              <a:t>useReducer</a:t>
            </a:r>
            <a:r>
              <a:rPr lang="en-US" i="1" smtClean="0"/>
              <a:t>…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84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2. </a:t>
            </a:r>
            <a:r>
              <a:rPr lang="en-US">
                <a:solidFill>
                  <a:schemeClr val="bg1"/>
                </a:solidFill>
              </a:rPr>
              <a:t>Class </a:t>
            </a:r>
            <a:r>
              <a:rPr lang="en-US" smtClean="0">
                <a:solidFill>
                  <a:schemeClr val="bg1"/>
                </a:solidFill>
              </a:rPr>
              <a:t>Components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3" y="1657234"/>
            <a:ext cx="1095627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37786" y="6110869"/>
            <a:ext cx="578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What’s to be logged when clicks the button ?</a:t>
            </a:r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0" y="1505415"/>
            <a:ext cx="5898994" cy="4148137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2. Class Components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2. </a:t>
            </a:r>
            <a:r>
              <a:rPr lang="en-US">
                <a:solidFill>
                  <a:schemeClr val="bg1"/>
                </a:solidFill>
              </a:rPr>
              <a:t>Class </a:t>
            </a:r>
            <a:r>
              <a:rPr lang="en-US" smtClean="0">
                <a:solidFill>
                  <a:schemeClr val="bg1"/>
                </a:solidFill>
              </a:rPr>
              <a:t>Components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93" y="2331767"/>
            <a:ext cx="7129346" cy="20383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59044" y="3245005"/>
            <a:ext cx="735980" cy="345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9450" y="5140803"/>
            <a:ext cx="99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Hold on,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en-US" sz="2400" smtClean="0">
                <a:cs typeface="Courier New" panose="02070309020205020404" pitchFamily="49" charset="0"/>
              </a:rPr>
              <a:t> did not passes to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ClassComponent</a:t>
            </a:r>
            <a:r>
              <a:rPr lang="en-US" sz="2400" smtClean="0">
                <a:cs typeface="Courier New" panose="02070309020205020404" pitchFamily="49" charset="0"/>
              </a:rPr>
              <a:t>. How it works?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50" y="2331767"/>
            <a:ext cx="3362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2. </a:t>
            </a:r>
            <a:r>
              <a:rPr lang="en-US" smtClean="0">
                <a:solidFill>
                  <a:schemeClr val="bg1"/>
                </a:solidFill>
              </a:rPr>
              <a:t>Function Components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5" y="1724604"/>
            <a:ext cx="8938749" cy="232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5776" y="4393580"/>
            <a:ext cx="9717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Effect Hook lets you perform side effects in function components.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776" y="5263376"/>
            <a:ext cx="10594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You can think </a:t>
            </a:r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US" sz="2800" smtClean="0">
                <a:cs typeface="Courier New" panose="02070309020205020404" pitchFamily="49" charset="0"/>
              </a:rPr>
              <a:t> Hook as </a:t>
            </a:r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2800" smtClean="0">
                <a:cs typeface="Courier New" panose="02070309020205020404" pitchFamily="49" charset="0"/>
              </a:rPr>
              <a:t>,</a:t>
            </a:r>
            <a:br>
              <a:rPr lang="en-US" sz="2800" smtClean="0">
                <a:cs typeface="Courier New" panose="02070309020205020404" pitchFamily="49" charset="0"/>
              </a:rPr>
            </a:br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US" sz="2800" smtClean="0">
                <a:cs typeface="Courier New" panose="02070309020205020404" pitchFamily="49" charset="0"/>
              </a:rPr>
              <a:t> and </a:t>
            </a:r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US" sz="2800" smtClean="0">
                <a:cs typeface="Courier New" panose="02070309020205020404" pitchFamily="49" charset="0"/>
              </a:rPr>
              <a:t> combined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smtClean="0"/>
              <a:t>3. When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If you write a function component and realize you need to add some state to it, previously you had to convert it to a class. Now you can use a Hook inside the existing function component</a:t>
            </a:r>
            <a:r>
              <a:rPr lang="en-US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Add state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Convert to class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Inside existing component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1553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smtClean="0"/>
              <a:t>4.1 Rules of Hooks</a:t>
            </a: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smtClean="0"/>
              <a:t>- Only </a:t>
            </a:r>
            <a:r>
              <a:rPr lang="en-US" sz="2400"/>
              <a:t>Call Hooks at the Top </a:t>
            </a:r>
            <a:r>
              <a:rPr lang="en-US" sz="2400" smtClean="0"/>
              <a:t>Level: </a:t>
            </a:r>
            <a:r>
              <a:rPr lang="en-US" sz="2400" b="1"/>
              <a:t>Don’t call Hooks inside loops, conditions, or nested functions.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- </a:t>
            </a:r>
            <a:r>
              <a:rPr lang="en-US" smtClean="0"/>
              <a:t>Only </a:t>
            </a:r>
            <a:r>
              <a:rPr lang="en-US"/>
              <a:t>call Hooks from React functions or custom hooks </a:t>
            </a:r>
            <a:r>
              <a:rPr lang="en-US" sz="2400" smtClean="0"/>
              <a:t>:</a:t>
            </a:r>
            <a:r>
              <a:rPr lang="en-US" sz="2400" b="1" smtClean="0"/>
              <a:t> </a:t>
            </a:r>
            <a:r>
              <a:rPr lang="en-US" sz="2400" b="1"/>
              <a:t>Don’t call Hooks from regular JavaScript functions</a:t>
            </a:r>
            <a:r>
              <a:rPr lang="en-US" sz="2400" b="1" smtClean="0"/>
              <a:t>.</a:t>
            </a:r>
            <a:endParaRPr lang="en-US" sz="2400" smtClean="0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84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294</Words>
  <Application>Microsoft Office PowerPoint</Application>
  <PresentationFormat>Widescreen</PresentationFormat>
  <Paragraphs>84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AGENDA</vt:lpstr>
      <vt:lpstr>1. Introduction</vt:lpstr>
      <vt:lpstr>2. Class Components</vt:lpstr>
      <vt:lpstr>PowerPoint Presentation</vt:lpstr>
      <vt:lpstr>2. Class Components</vt:lpstr>
      <vt:lpstr>2. Function Components</vt:lpstr>
      <vt:lpstr>3. When to use Hooks?</vt:lpstr>
      <vt:lpstr>4. How to use Hooks?</vt:lpstr>
      <vt:lpstr>4. How to use Hooks?</vt:lpstr>
      <vt:lpstr>4. How to use Hooks?</vt:lpstr>
      <vt:lpstr>4. How to use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hoang nhan</dc:creator>
  <cp:lastModifiedBy>Nhan Hoang Trong</cp:lastModifiedBy>
  <cp:revision>53</cp:revision>
  <dcterms:created xsi:type="dcterms:W3CDTF">2019-05-05T02:01:41Z</dcterms:created>
  <dcterms:modified xsi:type="dcterms:W3CDTF">2019-05-10T10:55:04Z</dcterms:modified>
</cp:coreProperties>
</file>