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8" r:id="rId3"/>
    <p:sldId id="257" r:id="rId4"/>
    <p:sldId id="258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651" autoAdjust="0"/>
  </p:normalViewPr>
  <p:slideViewPr>
    <p:cSldViewPr snapToGrid="0">
      <p:cViewPr varScale="1">
        <p:scale>
          <a:sx n="86" d="100"/>
          <a:sy n="86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8491-EFE7-41DA-B945-73D2DFE774B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31ECA-FEBF-416A-9457-D6845781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What</a:t>
            </a:r>
          </a:p>
          <a:p>
            <a:pPr marL="228600" indent="-228600">
              <a:buAutoNum type="arabicPeriod"/>
            </a:pPr>
            <a:r>
              <a:rPr lang="en-US" dirty="0" smtClean="0"/>
              <a:t>Why =&gt; List why would</a:t>
            </a:r>
            <a:r>
              <a:rPr lang="en-US" baseline="0" dirty="0" smtClean="0"/>
              <a:t> we use hooks.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Require you to restructure your components.</a:t>
            </a:r>
            <a:br>
              <a:rPr lang="en-US" sz="1200" dirty="0" smtClean="0"/>
            </a:br>
            <a:r>
              <a:rPr lang="en-US" sz="1200" dirty="0" smtClean="0"/>
              <a:t>- Cumbersome, code hard to follow.</a:t>
            </a:r>
            <a:br>
              <a:rPr lang="en-US" sz="1200" dirty="0" smtClean="0"/>
            </a:br>
            <a:r>
              <a:rPr lang="en-US" sz="1200" dirty="0" smtClean="0"/>
              <a:t>- With Hooks, Can be tested independently and reused</a:t>
            </a:r>
            <a:r>
              <a:rPr lang="en-US" dirty="0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Hooks let you split one component into smaller functions based on what pieces are related (such as setting up a subscription or fetching data)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dirty="0" smtClean="0"/>
              <a:t>- How </a:t>
            </a:r>
            <a:r>
              <a:rPr lang="en-US" i="1" dirty="0" smtClean="0"/>
              <a:t>this</a:t>
            </a:r>
            <a:r>
              <a:rPr lang="en-US" dirty="0" smtClean="0"/>
              <a:t> works, remember bind the event handlers…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200" dirty="0" smtClean="0"/>
              <a:t>- Hooks let you use more of </a:t>
            </a:r>
            <a:r>
              <a:rPr lang="en-US" sz="1200" dirty="0" err="1" smtClean="0"/>
              <a:t>React’s</a:t>
            </a:r>
            <a:r>
              <a:rPr lang="en-US" sz="1200" dirty="0" smtClean="0"/>
              <a:t> features without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Combine</a:t>
            </a:r>
            <a:r>
              <a:rPr lang="en-US" baseline="0" dirty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Rules of hooks: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dirty="0" smtClean="0"/>
              <a:t>Make Hooks preserve the state of Hooks between multiple </a:t>
            </a:r>
            <a:r>
              <a:rPr lang="en-US" i="1" baseline="0" dirty="0" err="1" smtClean="0"/>
              <a:t>useState</a:t>
            </a:r>
            <a:r>
              <a:rPr lang="en-US" i="0" baseline="0" dirty="0" smtClean="0"/>
              <a:t> and </a:t>
            </a:r>
            <a:r>
              <a:rPr lang="en-US" i="1" baseline="0" dirty="0" err="1" smtClean="0"/>
              <a:t>useEffect</a:t>
            </a:r>
            <a:r>
              <a:rPr lang="en-US" i="0" baseline="0" dirty="0" smtClean="0"/>
              <a:t>.</a:t>
            </a:r>
            <a:br>
              <a:rPr lang="en-US" i="0" baseline="0" dirty="0" smtClean="0"/>
            </a:br>
            <a:r>
              <a:rPr lang="en-US" i="0" baseline="0" dirty="0" smtClean="0"/>
              <a:t>- Regular </a:t>
            </a:r>
            <a:r>
              <a:rPr lang="en-US" i="0" baseline="0" dirty="0" err="1" smtClean="0"/>
              <a:t>Js</a:t>
            </a:r>
            <a:r>
              <a:rPr lang="en-US" i="0" baseline="0" dirty="0" smtClean="0"/>
              <a:t> functions: ajax …. This rule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Combine</a:t>
            </a:r>
            <a:r>
              <a:rPr lang="en-US" baseline="0" dirty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Rules of hooks: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dirty="0" smtClean="0"/>
              <a:t>Make Hooks preserve the state of Hooks between multiple </a:t>
            </a:r>
            <a:r>
              <a:rPr lang="en-US" i="1" baseline="0" dirty="0" err="1" smtClean="0"/>
              <a:t>useState</a:t>
            </a:r>
            <a:r>
              <a:rPr lang="en-US" i="0" baseline="0" dirty="0" smtClean="0"/>
              <a:t> and </a:t>
            </a:r>
            <a:r>
              <a:rPr lang="en-US" i="1" baseline="0" dirty="0" err="1" smtClean="0"/>
              <a:t>useEffect</a:t>
            </a:r>
            <a:r>
              <a:rPr lang="en-US" i="0" baseline="0" dirty="0" smtClean="0"/>
              <a:t>.</a:t>
            </a:r>
            <a:br>
              <a:rPr lang="en-US" i="0" baseline="0" dirty="0" smtClean="0"/>
            </a:br>
            <a:r>
              <a:rPr lang="en-US" i="0" baseline="0" dirty="0" smtClean="0"/>
              <a:t>- Regular </a:t>
            </a:r>
            <a:r>
              <a:rPr lang="en-US" i="0" baseline="0" dirty="0" err="1" smtClean="0"/>
              <a:t>Js</a:t>
            </a:r>
            <a:r>
              <a:rPr lang="en-US" i="0" baseline="0" dirty="0" smtClean="0"/>
              <a:t> functions: ajax …. This rule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Combine</a:t>
            </a:r>
            <a:r>
              <a:rPr lang="en-US" baseline="0" dirty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Rules of hooks: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dirty="0" smtClean="0"/>
              <a:t>Make Hooks preserve the state of Hooks between multiple </a:t>
            </a:r>
            <a:r>
              <a:rPr lang="en-US" i="1" baseline="0" dirty="0" err="1" smtClean="0"/>
              <a:t>useState</a:t>
            </a:r>
            <a:r>
              <a:rPr lang="en-US" i="0" baseline="0" dirty="0" smtClean="0"/>
              <a:t> and </a:t>
            </a:r>
            <a:r>
              <a:rPr lang="en-US" i="1" baseline="0" dirty="0" err="1" smtClean="0"/>
              <a:t>useEffect</a:t>
            </a:r>
            <a:r>
              <a:rPr lang="en-US" i="0" baseline="0" dirty="0" smtClean="0"/>
              <a:t>.</a:t>
            </a:r>
            <a:br>
              <a:rPr lang="en-US" i="0" baseline="0" dirty="0" smtClean="0"/>
            </a:br>
            <a:r>
              <a:rPr lang="en-US" i="0" baseline="0" dirty="0" smtClean="0"/>
              <a:t>- Regular </a:t>
            </a:r>
            <a:r>
              <a:rPr lang="en-US" i="0" baseline="0" dirty="0" err="1" smtClean="0"/>
              <a:t>Js</a:t>
            </a:r>
            <a:r>
              <a:rPr lang="en-US" i="0" baseline="0" dirty="0" smtClean="0"/>
              <a:t> functions: ajax …. This rule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Combine</a:t>
            </a:r>
            <a:r>
              <a:rPr lang="en-US" baseline="0" dirty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Rules of hooks: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dirty="0" smtClean="0"/>
              <a:t>Make Hooks preserve the state of Hooks between multiple </a:t>
            </a:r>
            <a:r>
              <a:rPr lang="en-US" i="1" baseline="0" dirty="0" err="1" smtClean="0"/>
              <a:t>useState</a:t>
            </a:r>
            <a:r>
              <a:rPr lang="en-US" i="0" baseline="0" dirty="0" smtClean="0"/>
              <a:t> and </a:t>
            </a:r>
            <a:r>
              <a:rPr lang="en-US" i="1" baseline="0" dirty="0" err="1" smtClean="0"/>
              <a:t>useEffect</a:t>
            </a:r>
            <a:r>
              <a:rPr lang="en-US" i="0" baseline="0" dirty="0" smtClean="0"/>
              <a:t>.</a:t>
            </a:r>
            <a:br>
              <a:rPr lang="en-US" i="0" baseline="0" dirty="0" smtClean="0"/>
            </a:br>
            <a:r>
              <a:rPr lang="en-US" i="0" baseline="0" dirty="0" smtClean="0"/>
              <a:t>- Regular </a:t>
            </a:r>
            <a:r>
              <a:rPr lang="en-US" i="0" baseline="0" dirty="0" err="1" smtClean="0"/>
              <a:t>Js</a:t>
            </a:r>
            <a:r>
              <a:rPr lang="en-US" i="0" baseline="0" dirty="0" smtClean="0"/>
              <a:t> functions: ajax …. This rule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8A7E-DDFB-4289-8D37-2F2F1B28B67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#motiv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4" y="675676"/>
            <a:ext cx="7143750" cy="4019550"/>
          </a:xfrm>
        </p:spPr>
      </p:pic>
      <p:sp>
        <p:nvSpPr>
          <p:cNvPr id="5" name="TextBox 4"/>
          <p:cNvSpPr txBox="1"/>
          <p:nvPr/>
        </p:nvSpPr>
        <p:spPr>
          <a:xfrm>
            <a:off x="0" y="5062653"/>
            <a:ext cx="121920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REACT HOOKS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2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7274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792"/>
            <a:ext cx="9144000" cy="4759949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dirty="0" smtClean="0"/>
              <a:t>Introduction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dirty="0" smtClean="0"/>
              <a:t>Before Hooks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dirty="0" smtClean="0"/>
              <a:t>With Hooks</a:t>
            </a:r>
            <a:endParaRPr lang="en-US" sz="3200" dirty="0" smtClean="0"/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dirty="0" smtClean="0"/>
              <a:t>How Do I Use Hooks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dirty="0" smtClean="0"/>
              <a:t>Demo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dirty="0" smtClean="0"/>
              <a:t>Questions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164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49" y="320520"/>
            <a:ext cx="10515600" cy="1325563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Hook is a </a:t>
            </a:r>
            <a:r>
              <a:rPr lang="en-US" b="1" dirty="0" smtClean="0"/>
              <a:t>special function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lets </a:t>
            </a:r>
            <a:r>
              <a:rPr lang="en-US" dirty="0"/>
              <a:t>you </a:t>
            </a:r>
            <a:r>
              <a:rPr lang="en-US" b="1" dirty="0"/>
              <a:t>“hook into” </a:t>
            </a:r>
            <a:r>
              <a:rPr lang="en-US" b="1" dirty="0"/>
              <a:t>React state</a:t>
            </a:r>
            <a:r>
              <a:rPr lang="en-US" dirty="0"/>
              <a:t> and </a:t>
            </a:r>
            <a:r>
              <a:rPr lang="en-US" b="1" dirty="0"/>
              <a:t>lifecycle features</a:t>
            </a:r>
            <a:r>
              <a:rPr lang="en-US" dirty="0"/>
              <a:t> from </a:t>
            </a:r>
            <a:r>
              <a:rPr lang="en-US" b="1" dirty="0"/>
              <a:t>function components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basic Hooks: </a:t>
            </a:r>
            <a:r>
              <a:rPr lang="en-US" b="1" i="1" dirty="0" err="1" smtClean="0"/>
              <a:t>useState</a:t>
            </a:r>
            <a:r>
              <a:rPr lang="en-US" b="1" i="1" dirty="0" smtClean="0"/>
              <a:t>, </a:t>
            </a:r>
            <a:r>
              <a:rPr lang="en-US" b="1" i="1" dirty="0" err="1" smtClean="0"/>
              <a:t>useEffect</a:t>
            </a:r>
            <a:r>
              <a:rPr lang="en-US" b="1" i="1" dirty="0" smtClean="0"/>
              <a:t>, </a:t>
            </a:r>
            <a:r>
              <a:rPr lang="en-US" b="1" i="1" dirty="0" err="1" smtClean="0"/>
              <a:t>useContext</a:t>
            </a: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Additional Hooks: </a:t>
            </a:r>
            <a:r>
              <a:rPr lang="en-US" i="1" dirty="0" err="1" smtClean="0"/>
              <a:t>useMemo</a:t>
            </a:r>
            <a:r>
              <a:rPr lang="en-US" i="1" dirty="0" smtClean="0"/>
              <a:t>, </a:t>
            </a:r>
            <a:r>
              <a:rPr lang="en-US" i="1" dirty="0" err="1" smtClean="0"/>
              <a:t>useReducer</a:t>
            </a:r>
            <a:r>
              <a:rPr lang="en-US" i="1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Function Components vs Class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Class is hard to Reuse </a:t>
            </a:r>
            <a:r>
              <a:rPr lang="en-US" dirty="0" err="1"/>
              <a:t>stateful</a:t>
            </a:r>
            <a:r>
              <a:rPr lang="en-US" dirty="0"/>
              <a:t> logic between </a:t>
            </a:r>
            <a:r>
              <a:rPr lang="en-US" dirty="0" smtClean="0"/>
              <a:t>components.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Complex </a:t>
            </a:r>
            <a:r>
              <a:rPr lang="en-US" dirty="0"/>
              <a:t>components become hard to </a:t>
            </a:r>
            <a:r>
              <a:rPr lang="en-US" dirty="0" smtClean="0"/>
              <a:t>understand.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Classes confuse both people and machines.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Ref: </a:t>
            </a:r>
            <a:r>
              <a:rPr lang="en-US" sz="2400" dirty="0" smtClean="0">
                <a:hlinkClick r:id="rId3"/>
              </a:rPr>
              <a:t>https://reactjs.org/docs/hooks-intro.html#motivation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6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 smtClean="0"/>
              <a:t>3. When to use Hooks?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you write a function component and realize you need to add some state to it, previously you had to convert it to a class. Now you can use a Hook inside the existing function component.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53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How to use Hooks?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4.1 Rules of Hooks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- Only </a:t>
            </a:r>
            <a:r>
              <a:rPr lang="en-US" sz="2400" dirty="0"/>
              <a:t>Call Hooks at the Top </a:t>
            </a:r>
            <a:r>
              <a:rPr lang="en-US" sz="2400" dirty="0" smtClean="0"/>
              <a:t>Level: </a:t>
            </a:r>
            <a:r>
              <a:rPr lang="en-US" sz="2400" b="1" dirty="0"/>
              <a:t>Don’t call Hooks inside loops, conditions, or nested functions.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dirty="0" smtClean="0"/>
              <a:t>Only </a:t>
            </a:r>
            <a:r>
              <a:rPr lang="en-US" dirty="0"/>
              <a:t>call Hooks from React functions or custom hooks 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  <a:r>
              <a:rPr lang="en-US" sz="2400" b="1" dirty="0"/>
              <a:t>Don’t call Hooks from regular JavaScript functions</a:t>
            </a:r>
            <a:r>
              <a:rPr lang="en-US" sz="2400" b="1" dirty="0" smtClean="0"/>
              <a:t>.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84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How to use Hooks?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4.2 Using The State Hooks.</a:t>
            </a:r>
            <a:br>
              <a:rPr lang="en-US" b="1" dirty="0" smtClean="0"/>
            </a:br>
            <a:r>
              <a:rPr lang="en-US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885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How to use Hooks?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b="1" dirty="0" err="1" smtClean="0"/>
              <a:t>useState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9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How to use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1. </a:t>
            </a:r>
            <a:r>
              <a:rPr lang="en-US" dirty="0" err="1" smtClean="0"/>
              <a:t>useState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236</Words>
  <Application>Microsoft Office PowerPoint</Application>
  <PresentationFormat>Widescreen</PresentationFormat>
  <Paragraphs>52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CONTENTS</vt:lpstr>
      <vt:lpstr>1. Introduction</vt:lpstr>
      <vt:lpstr>2. Function Components vs Class Components</vt:lpstr>
      <vt:lpstr>3. When to use Hooks?</vt:lpstr>
      <vt:lpstr>4. How to use Hooks?</vt:lpstr>
      <vt:lpstr>4. How to use Hooks?</vt:lpstr>
      <vt:lpstr>4. How to use Hooks?</vt:lpstr>
      <vt:lpstr>4. How to use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hoang nhan</cp:lastModifiedBy>
  <cp:revision>33</cp:revision>
  <dcterms:created xsi:type="dcterms:W3CDTF">2019-05-05T02:01:41Z</dcterms:created>
  <dcterms:modified xsi:type="dcterms:W3CDTF">2019-05-08T19:02:02Z</dcterms:modified>
</cp:coreProperties>
</file>