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66" r:id="rId2"/>
    <p:sldId id="267" r:id="rId3"/>
    <p:sldId id="271" r:id="rId4"/>
    <p:sldId id="269" r:id="rId5"/>
    <p:sldId id="270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B8AC51-BC62-4B5E-8505-26BCB745B42C}">
          <p14:sldIdLst>
            <p14:sldId id="266"/>
            <p14:sldId id="267"/>
            <p14:sldId id="271"/>
            <p14:sldId id="269"/>
            <p14:sldId id="270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3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07-Jun-17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6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07-Jun-17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6650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07-Jun-17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494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07-Jun-17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1752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07-Jun-17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34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7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07-Jun-17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4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07-Jun-17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9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07-Jun-17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07-Jun-17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07-Jun-17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9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29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1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07-Jun-17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42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wrike.com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152439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err="1" smtClean="0">
                <a:solidFill>
                  <a:schemeClr val="tx1"/>
                </a:solidFill>
              </a:rPr>
              <a:t>Wrike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1476103"/>
            <a:ext cx="4313864" cy="4435119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 smtClean="0"/>
              <a:t>Website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www.wrike.com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History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company was founded in 2006 by entrepreneur Andrew </a:t>
            </a:r>
            <a:r>
              <a:rPr lang="en-US" dirty="0" err="1"/>
              <a:t>Filev</a:t>
            </a:r>
            <a:r>
              <a:rPr lang="en-US" dirty="0"/>
              <a:t>, and currently has offices in San Jose, San Diego, and Dublin, Ireland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Mobile support: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iOS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Android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1476103"/>
            <a:ext cx="4313864" cy="442774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Logo</a:t>
            </a:r>
            <a:endParaRPr lang="en-US" dirty="0"/>
          </a:p>
        </p:txBody>
      </p:sp>
      <p:pic>
        <p:nvPicPr>
          <p:cNvPr id="1028" name="Picture 4" descr="https://www.wrike.com/content/themes/wrike/resources/assets/img/raster/logo_black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767" y="2775132"/>
            <a:ext cx="2381250" cy="23812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9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335999"/>
            <a:ext cx="8911687" cy="1152439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err="1" smtClean="0">
                <a:solidFill>
                  <a:srgbClr val="00B050"/>
                </a:solidFill>
              </a:rPr>
              <a:t>Wrike</a:t>
            </a:r>
            <a:endParaRPr lang="en-US" sz="60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2924" y="1069700"/>
            <a:ext cx="1499462" cy="2828388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31" y="1306563"/>
            <a:ext cx="9660037" cy="54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0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152439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err="1" smtClean="0">
                <a:solidFill>
                  <a:schemeClr val="tx1"/>
                </a:solidFill>
              </a:rPr>
              <a:t>Wrike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1476103"/>
            <a:ext cx="4313864" cy="4435119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Some features: </a:t>
            </a:r>
          </a:p>
          <a:p>
            <a:r>
              <a:rPr lang="en-US" dirty="0" smtClean="0"/>
              <a:t>Create Projects</a:t>
            </a:r>
          </a:p>
          <a:p>
            <a:r>
              <a:rPr lang="en-US" dirty="0" smtClean="0"/>
              <a:t>Request Form &amp; Automation</a:t>
            </a:r>
          </a:p>
          <a:p>
            <a:r>
              <a:rPr lang="en-US" dirty="0" smtClean="0"/>
              <a:t>Live Editing &amp; File Management</a:t>
            </a:r>
          </a:p>
          <a:p>
            <a:r>
              <a:rPr lang="en-US" dirty="0" smtClean="0"/>
              <a:t>Timeline (Gantt-Chart)</a:t>
            </a:r>
          </a:p>
          <a:p>
            <a:r>
              <a:rPr lang="en-US" dirty="0" smtClean="0"/>
              <a:t>Resource Management</a:t>
            </a:r>
          </a:p>
          <a:p>
            <a:r>
              <a:rPr lang="en-US" dirty="0" smtClean="0"/>
              <a:t>Templates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1476103"/>
            <a:ext cx="4313864" cy="4427741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Time &amp; Budget Tracking</a:t>
            </a:r>
          </a:p>
          <a:p>
            <a:r>
              <a:rPr lang="en-US" dirty="0"/>
              <a:t>Personal Dashboard</a:t>
            </a:r>
          </a:p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Live activity stream</a:t>
            </a:r>
          </a:p>
          <a:p>
            <a:r>
              <a:rPr lang="en-US" dirty="0" smtClean="0"/>
              <a:t>Create user groups</a:t>
            </a:r>
          </a:p>
          <a:p>
            <a:r>
              <a:rPr lang="en-US" dirty="0" smtClean="0"/>
              <a:t>Email &amp; Calendar Synchronization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951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7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5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6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152439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err="1" smtClean="0">
                <a:solidFill>
                  <a:schemeClr val="tx1"/>
                </a:solidFill>
              </a:rPr>
              <a:t>Wrike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1476103"/>
            <a:ext cx="4313864" cy="4435119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Awards:</a:t>
            </a:r>
          </a:p>
          <a:p>
            <a:pPr lvl="0"/>
            <a:r>
              <a:rPr lang="en-US" dirty="0"/>
              <a:t>2009 - </a:t>
            </a:r>
            <a:r>
              <a:rPr lang="en-US" i="1" dirty="0"/>
              <a:t>Red Herring</a:t>
            </a:r>
            <a:r>
              <a:rPr lang="en-US" dirty="0"/>
              <a:t>'s Top 100 Global Company </a:t>
            </a:r>
            <a:r>
              <a:rPr lang="en-US" dirty="0" smtClean="0"/>
              <a:t>Award</a:t>
            </a:r>
            <a:endParaRPr lang="en-US" dirty="0"/>
          </a:p>
          <a:p>
            <a:pPr lvl="0"/>
            <a:r>
              <a:rPr lang="en-US" dirty="0"/>
              <a:t>2015 - Listed in by Deloitte’s 2015 Technology Fast 500TM </a:t>
            </a:r>
            <a:r>
              <a:rPr lang="en-US" dirty="0" smtClean="0"/>
              <a:t>Ranking</a:t>
            </a:r>
            <a:endParaRPr lang="en-US" dirty="0"/>
          </a:p>
          <a:p>
            <a:pPr lvl="0"/>
            <a:r>
              <a:rPr lang="en-US" dirty="0"/>
              <a:t>2015 - Named one of the "Best Places to Work" by </a:t>
            </a:r>
            <a:r>
              <a:rPr lang="en-US" i="1" dirty="0"/>
              <a:t>San Francisco Business Times/Silicon Valley Business </a:t>
            </a:r>
            <a:r>
              <a:rPr lang="en-US" i="1" dirty="0" smtClean="0"/>
              <a:t>Journal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1476103"/>
            <a:ext cx="4313864" cy="4427741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Group B comment: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829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Custom 1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</TotalTime>
  <Words>88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 Antiqua</vt:lpstr>
      <vt:lpstr>Wingdings</vt:lpstr>
      <vt:lpstr>Wingdings 3</vt:lpstr>
      <vt:lpstr>Wisp</vt:lpstr>
      <vt:lpstr>Wrike</vt:lpstr>
      <vt:lpstr>Wrike</vt:lpstr>
      <vt:lpstr>Wrike</vt:lpstr>
      <vt:lpstr>PowerPoint Presentation</vt:lpstr>
      <vt:lpstr>PowerPoint Presentation</vt:lpstr>
      <vt:lpstr>PowerPoint Presentation</vt:lpstr>
      <vt:lpstr>Wrike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8.1X64 M1</dc:creator>
  <cp:lastModifiedBy>Windows User</cp:lastModifiedBy>
  <cp:revision>187</cp:revision>
  <dcterms:created xsi:type="dcterms:W3CDTF">2017-05-31T12:39:30Z</dcterms:created>
  <dcterms:modified xsi:type="dcterms:W3CDTF">2017-06-07T14:18:19Z</dcterms:modified>
</cp:coreProperties>
</file>