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66" r:id="rId2"/>
    <p:sldId id="267" r:id="rId3"/>
    <p:sldId id="271" r:id="rId4"/>
    <p:sldId id="269" r:id="rId5"/>
    <p:sldId id="272" r:id="rId6"/>
    <p:sldId id="273" r:id="rId7"/>
    <p:sldId id="276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B8AC51-BC62-4B5E-8505-26BCB745B42C}">
          <p14:sldIdLst>
            <p14:sldId id="266"/>
            <p14:sldId id="267"/>
            <p14:sldId id="271"/>
            <p14:sldId id="269"/>
            <p14:sldId id="272"/>
            <p14:sldId id="273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3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65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9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75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3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2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Asana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468725"/>
            <a:ext cx="5110371" cy="47361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Website</a:t>
            </a:r>
            <a:r>
              <a:rPr lang="en-US" dirty="0" smtClean="0"/>
              <a:t>: https</a:t>
            </a:r>
            <a:r>
              <a:rPr lang="en-US" dirty="0"/>
              <a:t>://asana.com</a:t>
            </a:r>
            <a:r>
              <a:rPr lang="en-US" dirty="0" smtClean="0"/>
              <a:t>/</a:t>
            </a:r>
            <a:endParaRPr lang="en-US" dirty="0" smtClean="0"/>
          </a:p>
          <a:p>
            <a:r>
              <a:rPr lang="en-US" b="1" dirty="0" smtClean="0"/>
              <a:t>History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Founded in </a:t>
            </a:r>
            <a:r>
              <a:rPr lang="en-US" dirty="0"/>
              <a:t>2008 by Facebook co-founder Dustin Moskovitz and ex-engineer Justin Rosenstein, who both worked on improving the productivity of employees at </a:t>
            </a:r>
            <a:r>
              <a:rPr lang="en-US" dirty="0" smtClean="0"/>
              <a:t>Facebook. </a:t>
            </a:r>
            <a:r>
              <a:rPr lang="en-US" dirty="0"/>
              <a:t>(</a:t>
            </a:r>
            <a:r>
              <a:rPr lang="en-US" dirty="0" smtClean="0"/>
              <a:t>Asana was named </a:t>
            </a:r>
            <a:r>
              <a:rPr lang="en-US" dirty="0"/>
              <a:t>after a Sanskrit word meaning “yoga pose</a:t>
            </a:r>
            <a:r>
              <a:rPr lang="en-US" dirty="0" smtClean="0"/>
              <a:t>”)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Mobile support: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iOS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Android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2980" y="1476103"/>
            <a:ext cx="4313864" cy="44277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1026" name="Picture 2" descr="https://upload.wikimedia.org/wikipedia/commons/thumb/3/3b/Asana_logo.svg/1200px-Asana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95" y="2628542"/>
            <a:ext cx="4011476" cy="283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35999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Prices / Versions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069700"/>
            <a:ext cx="1499462" cy="282838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Asana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Team solutions:</a:t>
            </a:r>
          </a:p>
          <a:p>
            <a:r>
              <a:rPr lang="en-US" dirty="0" smtClean="0"/>
              <a:t>Engineering</a:t>
            </a:r>
          </a:p>
          <a:p>
            <a:r>
              <a:rPr lang="en-US" dirty="0" smtClean="0"/>
              <a:t>Designers</a:t>
            </a:r>
          </a:p>
          <a:p>
            <a:r>
              <a:rPr lang="en-US" dirty="0" smtClean="0"/>
              <a:t>Sales</a:t>
            </a:r>
          </a:p>
          <a:p>
            <a:r>
              <a:rPr lang="en-US" dirty="0" smtClean="0"/>
              <a:t>HR</a:t>
            </a:r>
          </a:p>
          <a:p>
            <a:r>
              <a:rPr lang="en-US" dirty="0" smtClean="0"/>
              <a:t>Marketing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features: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Agile Management</a:t>
            </a:r>
          </a:p>
          <a:p>
            <a:r>
              <a:rPr lang="en-US" dirty="0" smtClean="0"/>
              <a:t>Work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2924" y="624110"/>
            <a:ext cx="8911687" cy="11524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2924" y="624110"/>
            <a:ext cx="8911687" cy="11524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Integration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2"/>
            <a:ext cx="12601575" cy="70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810219"/>
            <a:ext cx="4313237" cy="24250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802282"/>
            <a:ext cx="4313238" cy="242501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Asana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Awards</a:t>
            </a:r>
            <a:r>
              <a:rPr lang="en-US" b="1" dirty="0" smtClean="0"/>
              <a:t>:</a:t>
            </a:r>
          </a:p>
          <a:p>
            <a:r>
              <a:rPr lang="en-US" dirty="0"/>
              <a:t>On July 23, 2012, Asana announced a new round of funding — Peter Thiel and Founders Fund, along with existing investors Benchmark, Andreessen-Horowitz, and Mitch </a:t>
            </a:r>
            <a:r>
              <a:rPr lang="en-US" dirty="0" err="1"/>
              <a:t>Kapor</a:t>
            </a:r>
            <a:r>
              <a:rPr lang="en-US" dirty="0"/>
              <a:t>, have invested $28 million in </a:t>
            </a:r>
            <a:r>
              <a:rPr lang="en-US" dirty="0" smtClean="0"/>
              <a:t>Asana</a:t>
            </a:r>
          </a:p>
          <a:p>
            <a:r>
              <a:rPr lang="en-US" dirty="0"/>
              <a:t>According to a New York Times article and someone briefed on the funding, the investors valued the company at $280 million.</a:t>
            </a:r>
            <a:endParaRPr lang="en-US" dirty="0" smtClean="0"/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 comment:</a:t>
            </a:r>
            <a:endParaRPr lang="en-US" dirty="0"/>
          </a:p>
          <a:p>
            <a:r>
              <a:rPr lang="en-US" dirty="0" smtClean="0"/>
              <a:t>Asana </a:t>
            </a:r>
            <a:r>
              <a:rPr lang="en-US" dirty="0"/>
              <a:t>is </a:t>
            </a:r>
            <a:r>
              <a:rPr lang="en-US" smtClean="0"/>
              <a:t>a very good </a:t>
            </a:r>
            <a:r>
              <a:rPr lang="en-US" dirty="0" smtClean="0"/>
              <a:t>general </a:t>
            </a:r>
            <a:r>
              <a:rPr lang="en-US" dirty="0" smtClean="0"/>
              <a:t>purpose project management service, also support Agile and many other type of teams.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8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ustom 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168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Wingdings</vt:lpstr>
      <vt:lpstr>Wingdings 3</vt:lpstr>
      <vt:lpstr>Wisp</vt:lpstr>
      <vt:lpstr>Asana</vt:lpstr>
      <vt:lpstr>Prices / Versions</vt:lpstr>
      <vt:lpstr>Asana</vt:lpstr>
      <vt:lpstr>PowerPoint Presentation</vt:lpstr>
      <vt:lpstr>PowerPoint Presentation</vt:lpstr>
      <vt:lpstr>PowerPoint Presentation</vt:lpstr>
      <vt:lpstr>PowerPoint Presentation</vt:lpstr>
      <vt:lpstr>Asana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8.1X64 M1</dc:creator>
  <cp:lastModifiedBy>Windows User</cp:lastModifiedBy>
  <cp:revision>232</cp:revision>
  <dcterms:created xsi:type="dcterms:W3CDTF">2017-05-31T12:39:30Z</dcterms:created>
  <dcterms:modified xsi:type="dcterms:W3CDTF">2017-07-29T11:44:57Z</dcterms:modified>
</cp:coreProperties>
</file>