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1"/>
  </p:sldMasterIdLst>
  <p:sldIdLst>
    <p:sldId id="266" r:id="rId2"/>
    <p:sldId id="267" r:id="rId3"/>
    <p:sldId id="271" r:id="rId4"/>
    <p:sldId id="269" r:id="rId5"/>
    <p:sldId id="272" r:id="rId6"/>
    <p:sldId id="275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B8AC51-BC62-4B5E-8505-26BCB745B42C}">
          <p14:sldIdLst>
            <p14:sldId id="266"/>
            <p14:sldId id="267"/>
            <p14:sldId id="271"/>
            <p14:sldId id="269"/>
            <p14:sldId id="272"/>
            <p14:sldId id="27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3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6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6650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94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175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83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4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9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1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9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29-Jul-17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1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29-Jul-17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42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</a:rPr>
              <a:t>Glip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468725"/>
            <a:ext cx="5110371" cy="44351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Website</a:t>
            </a:r>
            <a:r>
              <a:rPr lang="en-US" dirty="0" smtClean="0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www.</a:t>
            </a:r>
            <a:r>
              <a:rPr lang="en-US" dirty="0" smtClean="0"/>
              <a:t>glip.com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History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In June 2015, RingCentral acquired </a:t>
            </a:r>
            <a:r>
              <a:rPr lang="en-US" dirty="0" err="1" smtClean="0"/>
              <a:t>Glip</a:t>
            </a:r>
            <a:r>
              <a:rPr lang="en-US" dirty="0" smtClean="0"/>
              <a:t>. </a:t>
            </a:r>
            <a:r>
              <a:rPr lang="en-US" dirty="0" err="1" smtClean="0"/>
              <a:t>Glip</a:t>
            </a:r>
            <a:r>
              <a:rPr lang="en-US" dirty="0" smtClean="0"/>
              <a:t> </a:t>
            </a:r>
            <a:r>
              <a:rPr lang="en-US" dirty="0"/>
              <a:t>was acquired by RingCentral for an undisclosed </a:t>
            </a:r>
            <a:r>
              <a:rPr lang="en-US" dirty="0" smtClean="0"/>
              <a:t>amount.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Mobile </a:t>
            </a:r>
            <a:r>
              <a:rPr lang="en-US" dirty="0" smtClean="0"/>
              <a:t>support: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iOS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/>
              <a:t>Android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2980" y="1476103"/>
            <a:ext cx="4313864" cy="44277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Logo</a:t>
            </a:r>
            <a:endParaRPr lang="en-US" dirty="0"/>
          </a:p>
        </p:txBody>
      </p:sp>
      <p:pic>
        <p:nvPicPr>
          <p:cNvPr id="7" name="Picture 6" descr="../../../Screen%20Shot%202017-05-29%20at%2010.38.28%20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703" y="2628542"/>
            <a:ext cx="3708417" cy="1449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99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35999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Prices / Versions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069700"/>
            <a:ext cx="1499462" cy="282838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0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Features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1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92924" y="624110"/>
            <a:ext cx="8911687" cy="11524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Integration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92924" y="624110"/>
            <a:ext cx="8911687" cy="11524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Integration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8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152439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</a:rPr>
              <a:t>Glip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76103"/>
            <a:ext cx="4313864" cy="443511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Awards:</a:t>
            </a:r>
          </a:p>
          <a:p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476103"/>
            <a:ext cx="4313864" cy="4427741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Group B comment:</a:t>
            </a:r>
            <a:endParaRPr lang="en-US" dirty="0"/>
          </a:p>
          <a:p>
            <a:r>
              <a:rPr lang="en-US" dirty="0" err="1" smtClean="0"/>
              <a:t>Glip</a:t>
            </a:r>
            <a:r>
              <a:rPr lang="en-US" dirty="0"/>
              <a:t> </a:t>
            </a:r>
            <a:r>
              <a:rPr lang="en-US" dirty="0" smtClean="0"/>
              <a:t>is not just a team communication service, it also manage project, task, </a:t>
            </a:r>
            <a:r>
              <a:rPr lang="en-US" smtClean="0"/>
              <a:t>sharing screens.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86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Custom 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62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Wingdings</vt:lpstr>
      <vt:lpstr>Wingdings 3</vt:lpstr>
      <vt:lpstr>Wisp</vt:lpstr>
      <vt:lpstr>Glip</vt:lpstr>
      <vt:lpstr>Prices / Versions</vt:lpstr>
      <vt:lpstr>Features</vt:lpstr>
      <vt:lpstr>PowerPoint Presentation</vt:lpstr>
      <vt:lpstr>PowerPoint Presentation</vt:lpstr>
      <vt:lpstr>PowerPoint Presentation</vt:lpstr>
      <vt:lpstr>Glip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8.1X64 M1</dc:creator>
  <cp:lastModifiedBy>Windows User</cp:lastModifiedBy>
  <cp:revision>236</cp:revision>
  <dcterms:created xsi:type="dcterms:W3CDTF">2017-05-31T12:39:30Z</dcterms:created>
  <dcterms:modified xsi:type="dcterms:W3CDTF">2017-07-29T11:24:00Z</dcterms:modified>
</cp:coreProperties>
</file>