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66" r:id="rId2"/>
    <p:sldId id="267" r:id="rId3"/>
    <p:sldId id="271" r:id="rId4"/>
    <p:sldId id="275" r:id="rId5"/>
    <p:sldId id="276" r:id="rId6"/>
    <p:sldId id="270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67"/>
            <p14:sldId id="271"/>
            <p14:sldId id="275"/>
            <p14:sldId id="276"/>
            <p14:sldId id="270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iga.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TAIGA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Website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://taiga.io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History</a:t>
            </a:r>
            <a:r>
              <a:rPr lang="en-US" dirty="0" smtClean="0"/>
              <a:t>: </a:t>
            </a:r>
            <a:r>
              <a:rPr lang="en-US" dirty="0"/>
              <a:t>Taiga formally came with the creation of Taiga Agile, LLC in February 2014 that provided the formal structure for the Taiga </a:t>
            </a:r>
            <a:r>
              <a:rPr lang="en-US" dirty="0" smtClean="0"/>
              <a:t>project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Mobile support: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Android </a:t>
            </a:r>
            <a:r>
              <a:rPr lang="en-US" dirty="0" smtClean="0"/>
              <a:t>and </a:t>
            </a:r>
            <a:r>
              <a:rPr lang="en-US" dirty="0" smtClean="0"/>
              <a:t>iO</a:t>
            </a:r>
            <a:r>
              <a:rPr lang="en-US" dirty="0" smtClean="0"/>
              <a:t>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1030" name="Picture 6" descr="https://taiga.io/images/logo-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89" y="24114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735" y="62581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TAIGA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TAIGA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Some features: </a:t>
            </a:r>
          </a:p>
          <a:p>
            <a:r>
              <a:rPr lang="en-US" dirty="0" smtClean="0"/>
              <a:t>Tool for project management</a:t>
            </a:r>
          </a:p>
          <a:p>
            <a:r>
              <a:rPr lang="en-US" dirty="0" smtClean="0"/>
              <a:t>Support Scrum </a:t>
            </a:r>
            <a:r>
              <a:rPr lang="en-US" dirty="0" err="1" smtClean="0"/>
              <a:t>methology</a:t>
            </a:r>
            <a:endParaRPr lang="en-US" dirty="0"/>
          </a:p>
          <a:p>
            <a:r>
              <a:rPr lang="en-US" dirty="0" smtClean="0"/>
              <a:t>KANBAN dashboard</a:t>
            </a:r>
          </a:p>
          <a:p>
            <a:r>
              <a:rPr lang="en-US" dirty="0" smtClean="0"/>
              <a:t>Epic </a:t>
            </a:r>
            <a:r>
              <a:rPr lang="en-US" dirty="0" err="1" smtClean="0"/>
              <a:t>multiproject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Personal Dashboard</a:t>
            </a:r>
          </a:p>
          <a:p>
            <a:r>
              <a:rPr lang="en-US" dirty="0"/>
              <a:t>Multiplatform importers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um Scre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8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Kanban Scre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7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ic Scre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Taiga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</a:t>
            </a:r>
          </a:p>
          <a:p>
            <a:r>
              <a:rPr lang="en-US" dirty="0" smtClean="0"/>
              <a:t>Taiga </a:t>
            </a:r>
            <a:r>
              <a:rPr lang="en-US" dirty="0"/>
              <a:t>won the 2015 Most Valued Agile Tool awarded by the Agile Portal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It's </a:t>
            </a:r>
            <a:r>
              <a:rPr lang="en-US" dirty="0"/>
              <a:t>been cited as one of "Top 10 open source projects in 2014</a:t>
            </a:r>
            <a:r>
              <a:rPr lang="en-US" dirty="0" smtClean="0"/>
              <a:t>" </a:t>
            </a:r>
            <a:r>
              <a:rPr lang="en-US" dirty="0"/>
              <a:t>and "Top 11 project management tools for 2016</a:t>
            </a:r>
            <a:r>
              <a:rPr lang="en-US" dirty="0" smtClean="0"/>
              <a:t>" </a:t>
            </a:r>
            <a:r>
              <a:rPr lang="en-US" dirty="0"/>
              <a:t>by </a:t>
            </a:r>
            <a:r>
              <a:rPr lang="en-US" dirty="0" err="1"/>
              <a:t>Opensource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  <a:endParaRPr lang="en-US" dirty="0"/>
          </a:p>
          <a:p>
            <a:r>
              <a:rPr lang="en-US" smtClean="0"/>
              <a:t>Taiga is </a:t>
            </a:r>
            <a:r>
              <a:rPr lang="en-US" dirty="0" smtClean="0"/>
              <a:t>one of the </a:t>
            </a:r>
            <a:r>
              <a:rPr lang="en-US" smtClean="0"/>
              <a:t>most popular </a:t>
            </a:r>
            <a:r>
              <a:rPr lang="en-US" dirty="0" smtClean="0"/>
              <a:t>Agile  </a:t>
            </a:r>
            <a:r>
              <a:rPr lang="en-US" smtClean="0"/>
              <a:t>- SCRUM project </a:t>
            </a:r>
            <a:r>
              <a:rPr lang="en-US" dirty="0" smtClean="0"/>
              <a:t>management, task </a:t>
            </a:r>
            <a:r>
              <a:rPr lang="en-US" smtClean="0"/>
              <a:t>management service.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124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Wingdings</vt:lpstr>
      <vt:lpstr>Wingdings 3</vt:lpstr>
      <vt:lpstr>Wisp</vt:lpstr>
      <vt:lpstr>TAIGA</vt:lpstr>
      <vt:lpstr>TAIGA</vt:lpstr>
      <vt:lpstr>TAIGA</vt:lpstr>
      <vt:lpstr>PowerPoint Presentation</vt:lpstr>
      <vt:lpstr>PowerPoint Presentation</vt:lpstr>
      <vt:lpstr>PowerPoint Presentation</vt:lpstr>
      <vt:lpstr>PowerPoint Presentation</vt:lpstr>
      <vt:lpstr>Taiga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243</cp:revision>
  <dcterms:created xsi:type="dcterms:W3CDTF">2017-05-31T12:39:30Z</dcterms:created>
  <dcterms:modified xsi:type="dcterms:W3CDTF">2017-07-28T11:14:52Z</dcterms:modified>
</cp:coreProperties>
</file>