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66" r:id="rId2"/>
    <p:sldId id="267" r:id="rId3"/>
    <p:sldId id="271" r:id="rId4"/>
    <p:sldId id="274" r:id="rId5"/>
    <p:sldId id="269" r:id="rId6"/>
    <p:sldId id="270" r:id="rId7"/>
    <p:sldId id="272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B8AC51-BC62-4B5E-8505-26BCB745B42C}">
          <p14:sldIdLst>
            <p14:sldId id="266"/>
            <p14:sldId id="267"/>
            <p14:sldId id="271"/>
            <p14:sldId id="274"/>
            <p14:sldId id="269"/>
            <p14:sldId id="270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3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6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65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9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75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3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4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9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28-Jul-17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1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28-Jul-17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42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istertask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</a:rPr>
              <a:t>Meistertask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Website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https://www.meistertask.com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History</a:t>
            </a:r>
            <a:r>
              <a:rPr lang="en-US" dirty="0" smtClean="0"/>
              <a:t>: Establish in </a:t>
            </a:r>
            <a:r>
              <a:rPr lang="en-US" dirty="0" smtClean="0"/>
              <a:t>2015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Mobile support: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Android </a:t>
            </a:r>
            <a:r>
              <a:rPr lang="en-US" sz="1800" dirty="0" smtClean="0"/>
              <a:t>and </a:t>
            </a:r>
            <a:r>
              <a:rPr lang="en-US" sz="1800" dirty="0" smtClean="0"/>
              <a:t>iOS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190747" y="2297791"/>
            <a:ext cx="3539791" cy="154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35999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rgbClr val="00B050"/>
                </a:solidFill>
              </a:rPr>
              <a:t>Meistertask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069700"/>
            <a:ext cx="1499462" cy="282838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</a:rPr>
              <a:t>Meistertask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Some features: </a:t>
            </a:r>
          </a:p>
          <a:p>
            <a:r>
              <a:rPr lang="en-US" dirty="0" smtClean="0"/>
              <a:t>Task management</a:t>
            </a:r>
          </a:p>
          <a:p>
            <a:r>
              <a:rPr lang="en-US" dirty="0" smtClean="0"/>
              <a:t>Operating based on Smart, Agile &amp; Visual</a:t>
            </a:r>
          </a:p>
          <a:p>
            <a:r>
              <a:rPr lang="en-US" dirty="0" smtClean="0"/>
              <a:t>Support mind map </a:t>
            </a:r>
          </a:p>
          <a:p>
            <a:r>
              <a:rPr lang="en-US" dirty="0" smtClean="0"/>
              <a:t>Support Multiple Communication</a:t>
            </a:r>
          </a:p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Personal Dashboard</a:t>
            </a:r>
          </a:p>
          <a:p>
            <a:r>
              <a:rPr lang="en-US" dirty="0" smtClean="0"/>
              <a:t>Unlimited invitation members for project</a:t>
            </a:r>
          </a:p>
          <a:p>
            <a:r>
              <a:rPr lang="en-US" dirty="0" smtClean="0"/>
              <a:t>Tracking member’s progress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5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055895" y="546434"/>
            <a:ext cx="4510589" cy="59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81" y="3165809"/>
            <a:ext cx="8963025" cy="12001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752449" y="1041205"/>
            <a:ext cx="8911687" cy="11524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 err="1" smtClean="0">
                <a:solidFill>
                  <a:schemeClr val="tx1"/>
                </a:solidFill>
              </a:rPr>
              <a:t>Meistertask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</a:rPr>
              <a:t>Meistertask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Awards:</a:t>
            </a:r>
            <a:endParaRPr lang="en-US" b="1" dirty="0" smtClean="0"/>
          </a:p>
          <a:p>
            <a:r>
              <a:rPr lang="en-US" dirty="0" smtClean="0"/>
              <a:t>Best app 2015 – App store</a:t>
            </a:r>
          </a:p>
          <a:p>
            <a:r>
              <a:rPr lang="en-US" dirty="0" smtClean="0"/>
              <a:t>Best app 2015 – Google play</a:t>
            </a:r>
            <a:endParaRPr lang="en-US" dirty="0" smtClean="0"/>
          </a:p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 comment:</a:t>
            </a:r>
            <a:endParaRPr lang="en-US" dirty="0"/>
          </a:p>
          <a:p>
            <a:r>
              <a:rPr lang="en-US" dirty="0" err="1" smtClean="0"/>
              <a:t>Meistertask</a:t>
            </a:r>
            <a:r>
              <a:rPr lang="en-US" dirty="0" smtClean="0"/>
              <a:t> is growing rapidly. Support for Kanban board, real-time chat and Mind Manager.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5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Custom 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86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 Antiqua</vt:lpstr>
      <vt:lpstr>Wingdings 3</vt:lpstr>
      <vt:lpstr>Wisp</vt:lpstr>
      <vt:lpstr>Meistertask</vt:lpstr>
      <vt:lpstr>Meistertask</vt:lpstr>
      <vt:lpstr>Meistertask</vt:lpstr>
      <vt:lpstr>PowerPoint Presentation</vt:lpstr>
      <vt:lpstr>PowerPoint Presentation</vt:lpstr>
      <vt:lpstr>PowerPoint Presentation</vt:lpstr>
      <vt:lpstr>PowerPoint Presentation</vt:lpstr>
      <vt:lpstr>Meistertask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8.1X64 M1</dc:creator>
  <cp:lastModifiedBy>Windows User</cp:lastModifiedBy>
  <cp:revision>222</cp:revision>
  <dcterms:created xsi:type="dcterms:W3CDTF">2017-05-31T12:39:30Z</dcterms:created>
  <dcterms:modified xsi:type="dcterms:W3CDTF">2017-07-28T11:02:28Z</dcterms:modified>
</cp:coreProperties>
</file>