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sldIdLst>
    <p:sldId id="266" r:id="rId2"/>
    <p:sldId id="272" r:id="rId3"/>
    <p:sldId id="267" r:id="rId4"/>
    <p:sldId id="271" r:id="rId5"/>
    <p:sldId id="273" r:id="rId6"/>
    <p:sldId id="274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B8AC51-BC62-4B5E-8505-26BCB745B42C}">
          <p14:sldIdLst>
            <p14:sldId id="266"/>
            <p14:sldId id="272"/>
            <p14:sldId id="267"/>
            <p14:sldId id="271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3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6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6650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494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1752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834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7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54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79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6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1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9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29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1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28-Jul-17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42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kype.com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kype.com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152439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</a:rPr>
              <a:t>Skype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1476103"/>
            <a:ext cx="4313864" cy="44351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dirty="0"/>
              <a:t>Website: </a:t>
            </a:r>
            <a:r>
              <a:rPr lang="en-US" u="sng" dirty="0">
                <a:hlinkClick r:id="rId2"/>
              </a:rPr>
              <a:t>https://www.skype.com/</a:t>
            </a:r>
            <a:r>
              <a:rPr lang="en-US" dirty="0"/>
              <a:t> </a:t>
            </a:r>
          </a:p>
          <a:p>
            <a:r>
              <a:rPr lang="en-US" dirty="0"/>
              <a:t>History: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Made by </a:t>
            </a:r>
            <a:r>
              <a:rPr lang="vi-VN" sz="1800" dirty="0">
                <a:solidFill>
                  <a:schemeClr val="accent1">
                    <a:lumMod val="75000"/>
                  </a:schemeClr>
                </a:solidFill>
              </a:rPr>
              <a:t>Niklas Zennström </a:t>
            </a:r>
            <a:r>
              <a:rPr lang="en-US" sz="1800" dirty="0"/>
              <a:t>and</a:t>
            </a:r>
            <a:r>
              <a:rPr lang="vi-VN" sz="1800" dirty="0"/>
              <a:t> </a:t>
            </a:r>
            <a:r>
              <a:rPr lang="vi-VN" sz="1800" dirty="0">
                <a:solidFill>
                  <a:schemeClr val="accent1">
                    <a:lumMod val="75000"/>
                  </a:schemeClr>
                </a:solidFill>
              </a:rPr>
              <a:t>Janus Friis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sz="1800" dirty="0"/>
              <a:t>in 29/03/2003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Acquired by 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Microsoft</a:t>
            </a:r>
            <a:r>
              <a:rPr lang="en-US" sz="1800" dirty="0"/>
              <a:t> in 10/05/2011</a:t>
            </a:r>
          </a:p>
          <a:p>
            <a:r>
              <a:rPr lang="en-US" dirty="0" smtClean="0"/>
              <a:t>Price: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Free to use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Skype credit</a:t>
            </a:r>
            <a:endParaRPr lang="en-US" sz="1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1476103"/>
            <a:ext cx="4313864" cy="44277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Logo</a:t>
            </a:r>
            <a:endParaRPr lang="en-US" dirty="0"/>
          </a:p>
        </p:txBody>
      </p:sp>
      <p:pic>
        <p:nvPicPr>
          <p:cNvPr id="7" name="Content Placeholder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438" y="2855456"/>
            <a:ext cx="4168173" cy="1842332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199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92924" y="624110"/>
            <a:ext cx="8911687" cy="1152439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 smtClean="0">
                <a:solidFill>
                  <a:schemeClr val="tx1"/>
                </a:solidFill>
              </a:rPr>
              <a:t>Supported Devices</a:t>
            </a:r>
            <a:endParaRPr lang="en-US" sz="600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3" y="1776549"/>
            <a:ext cx="9629775" cy="1396317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142663" y="3332704"/>
            <a:ext cx="1582742" cy="1890579"/>
          </a:xfrm>
          <a:prstGeom prst="rect">
            <a:avLst/>
          </a:prstGeom>
        </p:spPr>
        <p:txBody>
          <a:bodyPr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 smtClean="0"/>
              <a:t>Windows</a:t>
            </a:r>
            <a:endParaRPr lang="en-US" dirty="0" smtClean="0"/>
          </a:p>
          <a:p>
            <a:r>
              <a:rPr lang="vi-VN" dirty="0" smtClean="0"/>
              <a:t>Ios</a:t>
            </a:r>
            <a:endParaRPr lang="en-US" dirty="0" smtClean="0"/>
          </a:p>
          <a:p>
            <a:r>
              <a:rPr lang="vi-VN" dirty="0" smtClean="0"/>
              <a:t>Linux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78031" y="3342822"/>
            <a:ext cx="1582742" cy="1890579"/>
          </a:xfrm>
          <a:prstGeom prst="rect">
            <a:avLst/>
          </a:prstGeom>
        </p:spPr>
        <p:txBody>
          <a:bodyPr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1600" dirty="0" smtClean="0"/>
              <a:t>Android</a:t>
            </a:r>
            <a:endParaRPr lang="en-US" sz="1600" dirty="0" smtClean="0"/>
          </a:p>
          <a:p>
            <a:r>
              <a:rPr lang="vi-VN" sz="1600" dirty="0" smtClean="0"/>
              <a:t>iPhone</a:t>
            </a:r>
            <a:endParaRPr lang="en-US" sz="1600" dirty="0" smtClean="0"/>
          </a:p>
          <a:p>
            <a:r>
              <a:rPr lang="en-US" sz="1600" dirty="0" smtClean="0"/>
              <a:t>W</a:t>
            </a:r>
            <a:r>
              <a:rPr lang="vi-VN" sz="1600" dirty="0" smtClean="0"/>
              <a:t>indows phone</a:t>
            </a:r>
            <a:endParaRPr lang="en-US" sz="1600" dirty="0" smtClean="0"/>
          </a:p>
          <a:p>
            <a:r>
              <a:rPr lang="vi-VN" sz="1600" dirty="0" smtClean="0"/>
              <a:t>BlackBerry</a:t>
            </a:r>
            <a:endParaRPr lang="en-US" sz="1600" dirty="0" smtClean="0"/>
          </a:p>
          <a:p>
            <a:r>
              <a:rPr lang="vi-VN" sz="1600" dirty="0" smtClean="0"/>
              <a:t>Amazon Fire Phone</a:t>
            </a:r>
            <a:endParaRPr lang="en-US" sz="1600" dirty="0" smtClean="0"/>
          </a:p>
          <a:p>
            <a:r>
              <a:rPr lang="vi-VN" sz="1600" dirty="0" smtClean="0"/>
              <a:t>iPod touch </a:t>
            </a:r>
            <a:endParaRPr lang="en-US" sz="16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66025" y="3342821"/>
            <a:ext cx="1582742" cy="1890579"/>
          </a:xfrm>
          <a:prstGeom prst="rect">
            <a:avLst/>
          </a:prstGeom>
        </p:spPr>
        <p:txBody>
          <a:bodyPr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 smtClean="0"/>
              <a:t>iPad</a:t>
            </a:r>
            <a:endParaRPr lang="en-US" dirty="0" smtClean="0"/>
          </a:p>
          <a:p>
            <a:r>
              <a:rPr lang="vi-VN" dirty="0" smtClean="0"/>
              <a:t>Andoird</a:t>
            </a:r>
            <a:endParaRPr lang="en-US" dirty="0" smtClean="0"/>
          </a:p>
          <a:p>
            <a:r>
              <a:rPr lang="vi-VN" dirty="0" smtClean="0"/>
              <a:t>Kindle Fire HD</a:t>
            </a:r>
            <a:endParaRPr lang="en-US" dirty="0" smtClean="0"/>
          </a:p>
          <a:p>
            <a:r>
              <a:rPr lang="vi-VN" dirty="0" smtClean="0"/>
              <a:t>Windows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062793" y="3342820"/>
            <a:ext cx="1582742" cy="1890579"/>
          </a:xfrm>
          <a:prstGeom prst="rect">
            <a:avLst/>
          </a:prstGeom>
        </p:spPr>
        <p:txBody>
          <a:bodyPr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 smtClean="0"/>
              <a:t>Xbox One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645535" y="3342819"/>
            <a:ext cx="1582742" cy="1890579"/>
          </a:xfrm>
          <a:prstGeom prst="rect">
            <a:avLst/>
          </a:prstGeom>
        </p:spPr>
        <p:txBody>
          <a:bodyPr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 smtClean="0"/>
              <a:t>Apple Watch</a:t>
            </a:r>
            <a:endParaRPr lang="en-US" dirty="0" smtClean="0"/>
          </a:p>
          <a:p>
            <a:r>
              <a:rPr lang="vi-VN" dirty="0" smtClean="0"/>
              <a:t>Android Wear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6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335999"/>
            <a:ext cx="8911687" cy="1152439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rgbClr val="00B0F0"/>
                </a:solidFill>
              </a:rPr>
              <a:t>Skype</a:t>
            </a:r>
            <a:endParaRPr lang="en-US" sz="60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2924" y="1069700"/>
            <a:ext cx="1499462" cy="2828388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0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152439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</a:rPr>
              <a:t>Skype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71656" y="1648913"/>
            <a:ext cx="4313864" cy="44351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r>
              <a:rPr lang="en-US" dirty="0" smtClean="0"/>
              <a:t>Group </a:t>
            </a:r>
            <a:r>
              <a:rPr lang="en-US" dirty="0"/>
              <a:t>call up to 25 users</a:t>
            </a:r>
          </a:p>
          <a:p>
            <a:r>
              <a:rPr lang="en-US" dirty="0"/>
              <a:t>Video Call </a:t>
            </a:r>
          </a:p>
          <a:p>
            <a:r>
              <a:rPr lang="en-US" dirty="0"/>
              <a:t>Share screens, photos, videos, documents, and files (up to 300MB)</a:t>
            </a:r>
          </a:p>
          <a:p>
            <a:r>
              <a:rPr lang="en-US" dirty="0"/>
              <a:t>Use directly at </a:t>
            </a:r>
            <a:r>
              <a:rPr lang="en-US" dirty="0" smtClean="0">
                <a:hlinkClick r:id="rId2"/>
              </a:rPr>
              <a:t>www.skype.com</a:t>
            </a:r>
            <a:r>
              <a:rPr lang="en-US" dirty="0" smtClean="0"/>
              <a:t>, doesn’t require account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2105093" y="1648914"/>
            <a:ext cx="4313864" cy="44351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Some features: </a:t>
            </a:r>
          </a:p>
          <a:p>
            <a:r>
              <a:rPr lang="en-US" dirty="0"/>
              <a:t>SkypeIn (allows to receive calls to a local Skype phone number)</a:t>
            </a:r>
          </a:p>
          <a:p>
            <a:r>
              <a:rPr lang="en-US" dirty="0"/>
              <a:t>SkypeOut (used to call to non-Skype users with a low price ≥$0.025)</a:t>
            </a:r>
          </a:p>
          <a:p>
            <a:r>
              <a:rPr lang="en-US" dirty="0" smtClean="0"/>
              <a:t>Message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51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335999"/>
            <a:ext cx="8911687" cy="1152439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rgbClr val="00B0F0"/>
                </a:solidFill>
              </a:rPr>
              <a:t>Skype</a:t>
            </a:r>
            <a:endParaRPr lang="en-US" sz="60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2924" y="1069700"/>
            <a:ext cx="1499462" cy="2828388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335999"/>
            <a:ext cx="8911687" cy="1152439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rgbClr val="00B0F0"/>
                </a:solidFill>
              </a:rPr>
              <a:t>Skype</a:t>
            </a:r>
            <a:endParaRPr lang="en-US" sz="60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2924" y="1069700"/>
            <a:ext cx="1499462" cy="2828388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9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152439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</a:rPr>
              <a:t>Skype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1476103"/>
            <a:ext cx="4313864" cy="44351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Awards</a:t>
            </a:r>
          </a:p>
          <a:p>
            <a:r>
              <a:rPr lang="en-US" dirty="0"/>
              <a:t>In September 2005, eBay acquired Skype for $2.6 </a:t>
            </a:r>
            <a:r>
              <a:rPr lang="en-US" dirty="0" smtClean="0"/>
              <a:t>billion.</a:t>
            </a:r>
          </a:p>
          <a:p>
            <a:r>
              <a:rPr lang="en-US" dirty="0"/>
              <a:t>Microsoft bought Skype in May 2011 for $8.5 </a:t>
            </a:r>
            <a:r>
              <a:rPr lang="en-US" dirty="0" smtClean="0"/>
              <a:t>billion.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1476103"/>
            <a:ext cx="4313864" cy="442774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Group B comment:</a:t>
            </a:r>
            <a:endParaRPr lang="en-US" dirty="0"/>
          </a:p>
          <a:p>
            <a:r>
              <a:rPr lang="en-US" dirty="0" smtClean="0"/>
              <a:t>Skype is probably the most popular video call service in the market, with good performance.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9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Custom 1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</TotalTime>
  <Words>160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 Antiqua</vt:lpstr>
      <vt:lpstr>Wingdings</vt:lpstr>
      <vt:lpstr>Wingdings 3</vt:lpstr>
      <vt:lpstr>Wisp</vt:lpstr>
      <vt:lpstr>Skype</vt:lpstr>
      <vt:lpstr>PowerPoint Presentation</vt:lpstr>
      <vt:lpstr>Skype</vt:lpstr>
      <vt:lpstr>Skype</vt:lpstr>
      <vt:lpstr>Skype</vt:lpstr>
      <vt:lpstr>Skype</vt:lpstr>
      <vt:lpstr>Skype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8.1X64 M1</dc:creator>
  <cp:lastModifiedBy>Windows User</cp:lastModifiedBy>
  <cp:revision>206</cp:revision>
  <dcterms:created xsi:type="dcterms:W3CDTF">2017-05-31T12:39:30Z</dcterms:created>
  <dcterms:modified xsi:type="dcterms:W3CDTF">2017-07-28T10:46:45Z</dcterms:modified>
</cp:coreProperties>
</file>