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688" y="821266"/>
            <a:ext cx="8825658" cy="2677648"/>
          </a:xfrm>
        </p:spPr>
        <p:txBody>
          <a:bodyPr/>
          <a:lstStyle/>
          <a:p>
            <a:pPr algn="ctr"/>
            <a:r>
              <a:rPr lang="en-US" sz="6600" dirty="0" smtClean="0"/>
              <a:t>Pet Care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155" y="3947647"/>
            <a:ext cx="8825658" cy="861420"/>
          </a:xfrm>
        </p:spPr>
        <p:txBody>
          <a:bodyPr/>
          <a:lstStyle/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algn="ctr"/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QUân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4400" dirty="0" err="1" smtClean="0"/>
              <a:t>Chúng</a:t>
            </a:r>
            <a:r>
              <a:rPr lang="en-US" sz="4400" dirty="0" smtClean="0"/>
              <a:t> </a:t>
            </a:r>
            <a:r>
              <a:rPr lang="en-US" sz="4400" dirty="0" err="1" smtClean="0"/>
              <a:t>em</a:t>
            </a:r>
            <a:r>
              <a:rPr lang="en-US" sz="4400" dirty="0" smtClean="0"/>
              <a:t> Xin </a:t>
            </a:r>
            <a:r>
              <a:rPr lang="en-US" sz="4400" dirty="0" err="1" smtClean="0"/>
              <a:t>Lỗi</a:t>
            </a:r>
            <a:r>
              <a:rPr lang="en-US" sz="4400" dirty="0" smtClean="0"/>
              <a:t> </a:t>
            </a:r>
            <a:r>
              <a:rPr lang="en-US" sz="4400" dirty="0" err="1" smtClean="0"/>
              <a:t>vì</a:t>
            </a:r>
            <a:r>
              <a:rPr lang="en-US" sz="4400" dirty="0" smtClean="0"/>
              <a:t> </a:t>
            </a:r>
            <a:r>
              <a:rPr lang="en-US" sz="4400" dirty="0" err="1" smtClean="0"/>
              <a:t>đã</a:t>
            </a:r>
            <a:r>
              <a:rPr lang="en-US" sz="4400" dirty="0" smtClean="0"/>
              <a:t> </a:t>
            </a:r>
            <a:r>
              <a:rPr lang="en-US" sz="4400" dirty="0" err="1" smtClean="0"/>
              <a:t>không</a:t>
            </a:r>
            <a:r>
              <a:rPr lang="en-US" sz="4400" dirty="0" smtClean="0"/>
              <a:t> </a:t>
            </a:r>
            <a:r>
              <a:rPr lang="en-US" sz="4400" dirty="0" err="1" smtClean="0"/>
              <a:t>làm</a:t>
            </a:r>
            <a:r>
              <a:rPr lang="en-US" sz="4400" dirty="0" smtClean="0"/>
              <a:t> </a:t>
            </a:r>
            <a:r>
              <a:rPr lang="en-US" sz="4400" dirty="0" err="1" smtClean="0"/>
              <a:t>kịp</a:t>
            </a:r>
            <a:r>
              <a:rPr lang="en-US" sz="4400" dirty="0" smtClean="0"/>
              <a:t> Slide. </a:t>
            </a:r>
            <a:r>
              <a:rPr lang="en-US" sz="4400" dirty="0" err="1" smtClean="0"/>
              <a:t>Chúng</a:t>
            </a:r>
            <a:r>
              <a:rPr lang="en-US" sz="4400" dirty="0" smtClean="0"/>
              <a:t> </a:t>
            </a:r>
            <a:r>
              <a:rPr lang="en-US" sz="4400" dirty="0" err="1" smtClean="0"/>
              <a:t>em</a:t>
            </a:r>
            <a:r>
              <a:rPr lang="en-US" sz="4400" dirty="0" smtClean="0"/>
              <a:t> </a:t>
            </a:r>
            <a:r>
              <a:rPr lang="en-US" sz="4400" dirty="0" err="1" smtClean="0"/>
              <a:t>sẽ</a:t>
            </a:r>
            <a:r>
              <a:rPr lang="en-US" sz="4400" dirty="0" smtClean="0"/>
              <a:t> </a:t>
            </a:r>
            <a:r>
              <a:rPr lang="en-US" sz="4400" dirty="0" err="1" smtClean="0"/>
              <a:t>cố</a:t>
            </a:r>
            <a:r>
              <a:rPr lang="en-US" sz="4400" dirty="0" smtClean="0"/>
              <a:t> </a:t>
            </a:r>
            <a:r>
              <a:rPr lang="en-US" sz="4400" dirty="0" err="1" smtClean="0"/>
              <a:t>gắng</a:t>
            </a:r>
            <a:r>
              <a:rPr lang="en-US" sz="4400" dirty="0" smtClean="0"/>
              <a:t> </a:t>
            </a:r>
            <a:r>
              <a:rPr lang="en-US" sz="4400" dirty="0" err="1" smtClean="0"/>
              <a:t>làm</a:t>
            </a:r>
            <a:r>
              <a:rPr lang="en-US" sz="4400" dirty="0" smtClean="0"/>
              <a:t> </a:t>
            </a:r>
            <a:r>
              <a:rPr lang="en-US" sz="4400" dirty="0" err="1" smtClean="0"/>
              <a:t>kịp</a:t>
            </a:r>
            <a:r>
              <a:rPr lang="en-US" sz="4400" dirty="0" smtClean="0"/>
              <a:t> </a:t>
            </a:r>
            <a:r>
              <a:rPr lang="en-US" sz="4400" dirty="0" err="1" smtClean="0"/>
              <a:t>hôm</a:t>
            </a:r>
            <a:r>
              <a:rPr lang="en-US" sz="4400" dirty="0" smtClean="0"/>
              <a:t> </a:t>
            </a:r>
            <a:r>
              <a:rPr lang="en-US" sz="4400" dirty="0" err="1" smtClean="0"/>
              <a:t>thuyết</a:t>
            </a:r>
            <a:r>
              <a:rPr lang="en-US" sz="4400" dirty="0" smtClean="0"/>
              <a:t> </a:t>
            </a:r>
            <a:r>
              <a:rPr lang="en-US" sz="4400" dirty="0" err="1" smtClean="0"/>
              <a:t>trình</a:t>
            </a:r>
            <a:r>
              <a:rPr lang="en-US" sz="4400" dirty="0" smtClean="0"/>
              <a:t>. </a:t>
            </a:r>
            <a:r>
              <a:rPr lang="en-US" sz="4400" dirty="0" err="1" smtClean="0"/>
              <a:t>Chúng</a:t>
            </a:r>
            <a:r>
              <a:rPr lang="en-US" sz="4400" dirty="0" smtClean="0"/>
              <a:t> </a:t>
            </a:r>
            <a:r>
              <a:rPr lang="en-US" sz="4400" dirty="0" err="1" smtClean="0"/>
              <a:t>em</a:t>
            </a:r>
            <a:r>
              <a:rPr lang="en-US" sz="4400" dirty="0" smtClean="0"/>
              <a:t> </a:t>
            </a:r>
            <a:r>
              <a:rPr lang="en-US" sz="4400" dirty="0" err="1" smtClean="0"/>
              <a:t>xin</a:t>
            </a:r>
            <a:r>
              <a:rPr lang="en-US" sz="4400" dirty="0" smtClean="0"/>
              <a:t> </a:t>
            </a:r>
            <a:r>
              <a:rPr lang="en-US" sz="4400" dirty="0" err="1" smtClean="0"/>
              <a:t>lỗi</a:t>
            </a:r>
            <a:r>
              <a:rPr lang="en-US" sz="4400" dirty="0" smtClean="0"/>
              <a:t> </a:t>
            </a:r>
            <a:r>
              <a:rPr lang="en-US" sz="4400" dirty="0" err="1" smtClean="0"/>
              <a:t>và</a:t>
            </a:r>
            <a:r>
              <a:rPr lang="en-US" sz="4400" dirty="0" smtClean="0"/>
              <a:t> </a:t>
            </a:r>
            <a:r>
              <a:rPr lang="en-US" sz="4400" dirty="0" err="1" smtClean="0"/>
              <a:t>cảm</a:t>
            </a:r>
            <a:r>
              <a:rPr lang="en-US" sz="4400" dirty="0" smtClean="0"/>
              <a:t> </a:t>
            </a:r>
            <a:r>
              <a:rPr lang="en-US" sz="4400" dirty="0" err="1" smtClean="0"/>
              <a:t>ơn</a:t>
            </a:r>
            <a:r>
              <a:rPr lang="en-US" sz="4400" dirty="0" smtClean="0"/>
              <a:t> </a:t>
            </a:r>
            <a:r>
              <a:rPr lang="en-US" sz="4400" dirty="0" err="1" smtClean="0"/>
              <a:t>Thầy</a:t>
            </a:r>
            <a:r>
              <a:rPr lang="en-US" sz="440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061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40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Pet Care System</vt:lpstr>
      <vt:lpstr>Chúng em Xin Lỗi vì đã không làm kịp Slide. Chúng em sẽ cố gắng làm kịp hôm thuyết trình. Chúng em xin lỗi và cảm ơn Thầy.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Care System</dc:title>
  <dc:creator>Windows User</dc:creator>
  <cp:lastModifiedBy>Windows User</cp:lastModifiedBy>
  <cp:revision>1</cp:revision>
  <dcterms:created xsi:type="dcterms:W3CDTF">2017-11-05T14:38:02Z</dcterms:created>
  <dcterms:modified xsi:type="dcterms:W3CDTF">2017-11-05T14:41:16Z</dcterms:modified>
</cp:coreProperties>
</file>