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8A3CE-9D68-411F-9B14-C4AD5521ACA5}" v="350" dt="2025-02-14T07:31: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763" autoAdjust="0"/>
  </p:normalViewPr>
  <p:slideViewPr>
    <p:cSldViewPr snapToGrid="0" snapToObjects="1">
      <p:cViewPr varScale="1">
        <p:scale>
          <a:sx n="49" d="100"/>
          <a:sy n="49" d="100"/>
        </p:scale>
        <p:origin x="2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n, Ngoc Thach" userId="6dfe89b3-aaef-4ad6-a075-7fee9ea87e2d" providerId="ADAL" clId="{DF08A3CE-9D68-411F-9B14-C4AD5521ACA5}"/>
    <pc:docChg chg="undo redo custSel addSld delSld modSld sldOrd">
      <pc:chgData name="Nhan, Ngoc Thach" userId="6dfe89b3-aaef-4ad6-a075-7fee9ea87e2d" providerId="ADAL" clId="{DF08A3CE-9D68-411F-9B14-C4AD5521ACA5}" dt="2025-02-14T07:34:53.750" v="1051" actId="20577"/>
      <pc:docMkLst>
        <pc:docMk/>
      </pc:docMkLst>
      <pc:sldChg chg="addSp delSp modSp mod setBg addAnim modAnim delDesignElem modNotesTx">
        <pc:chgData name="Nhan, Ngoc Thach" userId="6dfe89b3-aaef-4ad6-a075-7fee9ea87e2d" providerId="ADAL" clId="{DF08A3CE-9D68-411F-9B14-C4AD5521ACA5}" dt="2025-02-14T07:34:53.750" v="1051" actId="20577"/>
        <pc:sldMkLst>
          <pc:docMk/>
          <pc:sldMk cId="0" sldId="256"/>
        </pc:sldMkLst>
        <pc:spChg chg="mod ord">
          <ac:chgData name="Nhan, Ngoc Thach" userId="6dfe89b3-aaef-4ad6-a075-7fee9ea87e2d" providerId="ADAL" clId="{DF08A3CE-9D68-411F-9B14-C4AD5521ACA5}" dt="2025-02-14T05:32:37.567" v="594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3T17:18:05.417" v="16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Nhan, Ngoc Thach" userId="6dfe89b3-aaef-4ad6-a075-7fee9ea87e2d" providerId="ADAL" clId="{DF08A3CE-9D68-411F-9B14-C4AD5521ACA5}" dt="2025-02-14T05:32:51.027" v="600" actId="20577"/>
          <ac:spMkLst>
            <pc:docMk/>
            <pc:sldMk cId="0" sldId="256"/>
            <ac:spMk id="3" creationId="{5341E1BD-0113-FC9A-370D-629A09F64556}"/>
          </ac:spMkLst>
        </pc:spChg>
        <pc:spChg chg="add del mod">
          <ac:chgData name="Nhan, Ngoc Thach" userId="6dfe89b3-aaef-4ad6-a075-7fee9ea87e2d" providerId="ADAL" clId="{DF08A3CE-9D68-411F-9B14-C4AD5521ACA5}" dt="2025-02-13T17:18:38.681" v="188" actId="478"/>
          <ac:spMkLst>
            <pc:docMk/>
            <pc:sldMk cId="0" sldId="256"/>
            <ac:spMk id="5" creationId="{A1855A1B-67B7-07A6-F144-14D3A58B7DF6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55" creationId="{93245F62-CCC4-49E4-B95B-EA6C1E790510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57" creationId="{E6C0DD6B-6AA3-448F-9B99-8386295BC1B4}"/>
          </ac:spMkLst>
        </pc:spChg>
        <pc:spChg chg="add del">
          <ac:chgData name="Nhan, Ngoc Thach" userId="6dfe89b3-aaef-4ad6-a075-7fee9ea87e2d" providerId="ADAL" clId="{DF08A3CE-9D68-411F-9B14-C4AD5521ACA5}" dt="2025-02-13T17:17:46.754" v="153" actId="26606"/>
          <ac:spMkLst>
            <pc:docMk/>
            <pc:sldMk cId="0" sldId="256"/>
            <ac:spMk id="2059" creationId="{50D1D739-EDC4-4BE6-A073-9B157E1F9069}"/>
          </ac:spMkLst>
        </pc:spChg>
        <pc:spChg chg="add del">
          <ac:chgData name="Nhan, Ngoc Thach" userId="6dfe89b3-aaef-4ad6-a075-7fee9ea87e2d" providerId="ADAL" clId="{DF08A3CE-9D68-411F-9B14-C4AD5521ACA5}" dt="2025-02-13T17:17:46.754" v="153" actId="26606"/>
          <ac:spMkLst>
            <pc:docMk/>
            <pc:sldMk cId="0" sldId="256"/>
            <ac:spMk id="2060" creationId="{6CDD35A4-E546-4AF3-A8B9-AC24C5C9FA70}"/>
          </ac:spMkLst>
        </pc:spChg>
        <pc:spChg chg="add del">
          <ac:chgData name="Nhan, Ngoc Thach" userId="6dfe89b3-aaef-4ad6-a075-7fee9ea87e2d" providerId="ADAL" clId="{DF08A3CE-9D68-411F-9B14-C4AD5521ACA5}" dt="2025-02-13T17:17:48.682" v="155" actId="26606"/>
          <ac:spMkLst>
            <pc:docMk/>
            <pc:sldMk cId="0" sldId="256"/>
            <ac:spMk id="2062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7:48.682" v="155" actId="26606"/>
          <ac:spMkLst>
            <pc:docMk/>
            <pc:sldMk cId="0" sldId="256"/>
            <ac:spMk id="2071" creationId="{8B2B1708-8CE4-4A20-94F5-55118AE2CBD7}"/>
          </ac:spMkLst>
        </pc:spChg>
        <pc:spChg chg="add del">
          <ac:chgData name="Nhan, Ngoc Thach" userId="6dfe89b3-aaef-4ad6-a075-7fee9ea87e2d" providerId="ADAL" clId="{DF08A3CE-9D68-411F-9B14-C4AD5521ACA5}" dt="2025-02-13T17:17:49.821" v="157" actId="26606"/>
          <ac:spMkLst>
            <pc:docMk/>
            <pc:sldMk cId="0" sldId="256"/>
            <ac:spMk id="2075" creationId="{50D1D739-EDC4-4BE6-A073-9B157E1F9069}"/>
          </ac:spMkLst>
        </pc:spChg>
        <pc:spChg chg="add del">
          <ac:chgData name="Nhan, Ngoc Thach" userId="6dfe89b3-aaef-4ad6-a075-7fee9ea87e2d" providerId="ADAL" clId="{DF08A3CE-9D68-411F-9B14-C4AD5521ACA5}" dt="2025-02-13T17:17:49.821" v="157" actId="26606"/>
          <ac:spMkLst>
            <pc:docMk/>
            <pc:sldMk cId="0" sldId="256"/>
            <ac:spMk id="2076" creationId="{6CDD35A4-E546-4AF3-A8B9-AC24C5C9FA70}"/>
          </ac:spMkLst>
        </pc:spChg>
        <pc:spChg chg="add del">
          <ac:chgData name="Nhan, Ngoc Thach" userId="6dfe89b3-aaef-4ad6-a075-7fee9ea87e2d" providerId="ADAL" clId="{DF08A3CE-9D68-411F-9B14-C4AD5521ACA5}" dt="2025-02-13T17:17:52.671" v="159" actId="26606"/>
          <ac:spMkLst>
            <pc:docMk/>
            <pc:sldMk cId="0" sldId="256"/>
            <ac:spMk id="2078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7:52.671" v="159" actId="26606"/>
          <ac:spMkLst>
            <pc:docMk/>
            <pc:sldMk cId="0" sldId="256"/>
            <ac:spMk id="2079" creationId="{8B2B1708-8CE4-4A20-94F5-55118AE2CBD7}"/>
          </ac:spMkLst>
        </pc:spChg>
        <pc:spChg chg="add del">
          <ac:chgData name="Nhan, Ngoc Thach" userId="6dfe89b3-aaef-4ad6-a075-7fee9ea87e2d" providerId="ADAL" clId="{DF08A3CE-9D68-411F-9B14-C4AD5521ACA5}" dt="2025-02-13T17:17:57.484" v="161" actId="26606"/>
          <ac:spMkLst>
            <pc:docMk/>
            <pc:sldMk cId="0" sldId="256"/>
            <ac:spMk id="2084" creationId="{5BF4DF2C-F028-4921-9C23-41303F650A62}"/>
          </ac:spMkLst>
        </pc:spChg>
        <pc:spChg chg="add del">
          <ac:chgData name="Nhan, Ngoc Thach" userId="6dfe89b3-aaef-4ad6-a075-7fee9ea87e2d" providerId="ADAL" clId="{DF08A3CE-9D68-411F-9B14-C4AD5521ACA5}" dt="2025-02-13T17:17:57.484" v="161" actId="26606"/>
          <ac:spMkLst>
            <pc:docMk/>
            <pc:sldMk cId="0" sldId="256"/>
            <ac:spMk id="2085" creationId="{158B3569-73B2-4D05-8E95-886A6EE17F1F}"/>
          </ac:spMkLst>
        </pc:spChg>
        <pc:spChg chg="add del">
          <ac:chgData name="Nhan, Ngoc Thach" userId="6dfe89b3-aaef-4ad6-a075-7fee9ea87e2d" providerId="ADAL" clId="{DF08A3CE-9D68-411F-9B14-C4AD5521ACA5}" dt="2025-02-13T17:17:58.863" v="163" actId="26606"/>
          <ac:spMkLst>
            <pc:docMk/>
            <pc:sldMk cId="0" sldId="256"/>
            <ac:spMk id="2091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97" creationId="{93245F62-CCC4-49E4-B95B-EA6C1E790510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98" creationId="{E6C0DD6B-6AA3-448F-9B99-8386295BC1B4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3" creationId="{8C790BE2-4E4F-4AAF-81A2-4A6F4885EBE6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5" creationId="{D28B54C3-B57B-472A-B96E-1FCB67093DC2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7" creationId="{7DB3C429-F8DA-49B9-AF84-21996FCF78B5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9" creationId="{C4C9F2B0-1044-46EB-8AEB-C3BFFDE6C2CC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11" creationId="{32B3ACB3-D689-442E-8A40-8680B0FEB8A2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13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3T17:25:05.885" v="201" actId="26606"/>
          <ac:spMkLst>
            <pc:docMk/>
            <pc:sldMk cId="0" sldId="256"/>
            <ac:spMk id="2116" creationId="{A0A2B7F3-65A0-4CC5-8310-3252C59E025D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18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20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22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27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29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31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33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38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0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2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4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49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1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3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5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0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2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4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6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1" creationId="{B9D7E975-9161-4F2D-AC53-69E1912F6B5D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3" creationId="{827DC2C4-B485-428A-BF4A-472D2967F47F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5" creationId="{463E6235-1649-4B47-9862-4026FC473B6F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7" creationId="{90F533E9-6690-41A8-A372-4C6C622D028D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8" creationId="{E45B1D5C-0827-4AF0-8186-11FC5A8B8B92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9" creationId="{99413ED5-9ED4-4772-BCE4-2BCAE6B12E35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80" creationId="{04357C93-F0CB-4A1C-8F77-4E9063789819}"/>
          </ac:spMkLst>
        </pc:spChg>
        <pc:grpChg chg="add del">
          <ac:chgData name="Nhan, Ngoc Thach" userId="6dfe89b3-aaef-4ad6-a075-7fee9ea87e2d" providerId="ADAL" clId="{DF08A3CE-9D68-411F-9B14-C4AD5521ACA5}" dt="2025-02-13T17:17:58.863" v="163" actId="26606"/>
          <ac:grpSpMkLst>
            <pc:docMk/>
            <pc:sldMk cId="0" sldId="256"/>
            <ac:grpSpMk id="2061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48.682" v="155" actId="26606"/>
          <ac:grpSpMkLst>
            <pc:docMk/>
            <pc:sldMk cId="0" sldId="256"/>
            <ac:grpSpMk id="2063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48.682" v="155" actId="26606"/>
          <ac:grpSpMkLst>
            <pc:docMk/>
            <pc:sldMk cId="0" sldId="256"/>
            <ac:grpSpMk id="2072" creationId="{1F9866A9-B167-4D75-8F7F-360025AD6B43}"/>
          </ac:grpSpMkLst>
        </pc:grpChg>
        <pc:grpChg chg="add del">
          <ac:chgData name="Nhan, Ngoc Thach" userId="6dfe89b3-aaef-4ad6-a075-7fee9ea87e2d" providerId="ADAL" clId="{DF08A3CE-9D68-411F-9B14-C4AD5521ACA5}" dt="2025-02-13T17:17:52.671" v="159" actId="26606"/>
          <ac:grpSpMkLst>
            <pc:docMk/>
            <pc:sldMk cId="0" sldId="256"/>
            <ac:grpSpMk id="2080" creationId="{1F9866A9-B167-4D75-8F7F-360025AD6B43}"/>
          </ac:grpSpMkLst>
        </pc:grpChg>
        <pc:grpChg chg="add del">
          <ac:chgData name="Nhan, Ngoc Thach" userId="6dfe89b3-aaef-4ad6-a075-7fee9ea87e2d" providerId="ADAL" clId="{DF08A3CE-9D68-411F-9B14-C4AD5521ACA5}" dt="2025-02-13T17:17:52.671" v="159" actId="26606"/>
          <ac:grpSpMkLst>
            <pc:docMk/>
            <pc:sldMk cId="0" sldId="256"/>
            <ac:grpSpMk id="2082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57.484" v="161" actId="26606"/>
          <ac:grpSpMkLst>
            <pc:docMk/>
            <pc:sldMk cId="0" sldId="256"/>
            <ac:grpSpMk id="2087" creationId="{892B7B61-D701-474B-AE8F-EA238B550A78}"/>
          </ac:grpSpMkLst>
        </pc:grpChg>
        <pc:grpChg chg="add del">
          <ac:chgData name="Nhan, Ngoc Thach" userId="6dfe89b3-aaef-4ad6-a075-7fee9ea87e2d" providerId="ADAL" clId="{DF08A3CE-9D68-411F-9B14-C4AD5521ACA5}" dt="2025-02-13T17:17:58.863" v="163" actId="26606"/>
          <ac:grpSpMkLst>
            <pc:docMk/>
            <pc:sldMk cId="0" sldId="256"/>
            <ac:grpSpMk id="2092" creationId="{B1E2B399-F3CE-4402-9418-377080B9A543}"/>
          </ac:grpSpMkLst>
        </pc:grpChg>
        <pc:grpChg chg="add del">
          <ac:chgData name="Nhan, Ngoc Thach" userId="6dfe89b3-aaef-4ad6-a075-7fee9ea87e2d" providerId="ADAL" clId="{DF08A3CE-9D68-411F-9B14-C4AD5521ACA5}" dt="2025-02-13T17:25:39.550" v="210" actId="26606"/>
          <ac:grpSpMkLst>
            <pc:docMk/>
            <pc:sldMk cId="0" sldId="256"/>
            <ac:grpSpMk id="2121" creationId="{D19F7815-3AA2-7679-26F4-A63338C8BD5B}"/>
          </ac:grpSpMkLst>
        </pc:grpChg>
        <pc:picChg chg="add mod">
          <ac:chgData name="Nhan, Ngoc Thach" userId="6dfe89b3-aaef-4ad6-a075-7fee9ea87e2d" providerId="ADAL" clId="{DF08A3CE-9D68-411F-9B14-C4AD5521ACA5}" dt="2025-02-13T17:25:39.550" v="210" actId="26606"/>
          <ac:picMkLst>
            <pc:docMk/>
            <pc:sldMk cId="0" sldId="256"/>
            <ac:picMk id="6" creationId="{181FB906-E88A-6CE2-F89E-82B77A6A379A}"/>
          </ac:picMkLst>
        </pc:picChg>
        <pc:picChg chg="add del">
          <ac:chgData name="Nhan, Ngoc Thach" userId="6dfe89b3-aaef-4ad6-a075-7fee9ea87e2d" providerId="ADAL" clId="{DF08A3CE-9D68-411F-9B14-C4AD5521ACA5}" dt="2025-02-14T05:20:22.056" v="466" actId="478"/>
          <ac:picMkLst>
            <pc:docMk/>
            <pc:sldMk cId="0" sldId="256"/>
            <ac:picMk id="1026" creationId="{8D0B4C69-0275-C7D4-2972-F0BA5EDA62FF}"/>
          </ac:picMkLst>
        </pc:picChg>
        <pc:picChg chg="add del mod">
          <ac:chgData name="Nhan, Ngoc Thach" userId="6dfe89b3-aaef-4ad6-a075-7fee9ea87e2d" providerId="ADAL" clId="{DF08A3CE-9D68-411F-9B14-C4AD5521ACA5}" dt="2025-02-14T05:20:54.801" v="471" actId="478"/>
          <ac:picMkLst>
            <pc:docMk/>
            <pc:sldMk cId="0" sldId="256"/>
            <ac:picMk id="1028" creationId="{D51DEB2A-5A1B-5B7C-8CDB-19C2DE9AE0A2}"/>
          </ac:picMkLst>
        </pc:picChg>
        <pc:picChg chg="add del mod">
          <ac:chgData name="Nhan, Ngoc Thach" userId="6dfe89b3-aaef-4ad6-a075-7fee9ea87e2d" providerId="ADAL" clId="{DF08A3CE-9D68-411F-9B14-C4AD5521ACA5}" dt="2025-02-14T05:26:42.097" v="478" actId="478"/>
          <ac:picMkLst>
            <pc:docMk/>
            <pc:sldMk cId="0" sldId="256"/>
            <ac:picMk id="1030" creationId="{ABCD3F7F-6FC0-E286-6586-612B22E4F97E}"/>
          </ac:picMkLst>
        </pc:picChg>
        <pc:picChg chg="add">
          <ac:chgData name="Nhan, Ngoc Thach" userId="6dfe89b3-aaef-4ad6-a075-7fee9ea87e2d" providerId="ADAL" clId="{DF08A3CE-9D68-411F-9B14-C4AD5521ACA5}" dt="2025-02-14T05:26:39.226" v="477"/>
          <ac:picMkLst>
            <pc:docMk/>
            <pc:sldMk cId="0" sldId="256"/>
            <ac:picMk id="1032" creationId="{2D3783D3-238F-EA47-2AF9-F27011FE590B}"/>
          </ac:picMkLst>
        </pc:picChg>
        <pc:picChg chg="add mod">
          <ac:chgData name="Nhan, Ngoc Thach" userId="6dfe89b3-aaef-4ad6-a075-7fee9ea87e2d" providerId="ADAL" clId="{DF08A3CE-9D68-411F-9B14-C4AD5521ACA5}" dt="2025-02-14T05:31:53.606" v="586" actId="26606"/>
          <ac:picMkLst>
            <pc:docMk/>
            <pc:sldMk cId="0" sldId="256"/>
            <ac:picMk id="1034" creationId="{9BCB8BB9-DE1D-77DB-D763-8FDC0B1EB607}"/>
          </ac:picMkLst>
        </pc:picChg>
        <pc:picChg chg="add mod">
          <ac:chgData name="Nhan, Ngoc Thach" userId="6dfe89b3-aaef-4ad6-a075-7fee9ea87e2d" providerId="ADAL" clId="{DF08A3CE-9D68-411F-9B14-C4AD5521ACA5}" dt="2025-02-14T05:39:43.729" v="612" actId="1076"/>
          <ac:picMkLst>
            <pc:docMk/>
            <pc:sldMk cId="0" sldId="256"/>
            <ac:picMk id="1036" creationId="{603C9DE8-806B-2D97-61CB-BF2AB2FAFD3B}"/>
          </ac:picMkLst>
        </pc:picChg>
        <pc:picChg chg="add del mod ord">
          <ac:chgData name="Nhan, Ngoc Thach" userId="6dfe89b3-aaef-4ad6-a075-7fee9ea87e2d" providerId="ADAL" clId="{DF08A3CE-9D68-411F-9B14-C4AD5521ACA5}" dt="2025-02-13T17:19:33.879" v="195" actId="478"/>
          <ac:picMkLst>
            <pc:docMk/>
            <pc:sldMk cId="0" sldId="256"/>
            <ac:picMk id="2050" creationId="{F34FC7D5-3C92-7913-CC1A-8CD16DBEAD1F}"/>
          </ac:picMkLst>
        </pc:picChg>
        <pc:cxnChg chg="add del">
          <ac:chgData name="Nhan, Ngoc Thach" userId="6dfe89b3-aaef-4ad6-a075-7fee9ea87e2d" providerId="ADAL" clId="{DF08A3CE-9D68-411F-9B14-C4AD5521ACA5}" dt="2025-02-13T17:17:57.484" v="161" actId="26606"/>
          <ac:cxnSpMkLst>
            <pc:docMk/>
            <pc:sldMk cId="0" sldId="256"/>
            <ac:cxnSpMk id="2086" creationId="{56020367-4FD5-4596-8E10-C5F095CD8DBF}"/>
          </ac:cxnSpMkLst>
        </pc:cxnChg>
      </pc:sldChg>
      <pc:sldChg chg="addSp delSp modSp del mod setBg delDesignElem modNotesTx">
        <pc:chgData name="Nhan, Ngoc Thach" userId="6dfe89b3-aaef-4ad6-a075-7fee9ea87e2d" providerId="ADAL" clId="{DF08A3CE-9D68-411F-9B14-C4AD5521ACA5}" dt="2025-02-13T17:36:22.556" v="419" actId="2696"/>
        <pc:sldMkLst>
          <pc:docMk/>
          <pc:sldMk cId="0" sldId="257"/>
        </pc:sldMkLst>
        <pc:spChg chg="del mod ord">
          <ac:chgData name="Nhan, Ngoc Thach" userId="6dfe89b3-aaef-4ad6-a075-7fee9ea87e2d" providerId="ADAL" clId="{DF08A3CE-9D68-411F-9B14-C4AD5521ACA5}" dt="2025-02-13T17:25:58.724" v="21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3T17:14:19.549" v="123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Nhan, Ngoc Thach" userId="6dfe89b3-aaef-4ad6-a075-7fee9ea87e2d" providerId="ADAL" clId="{DF08A3CE-9D68-411F-9B14-C4AD5521ACA5}" dt="2025-02-13T17:15:19.367" v="135"/>
          <ac:spMkLst>
            <pc:docMk/>
            <pc:sldMk cId="0" sldId="257"/>
            <ac:spMk id="4" creationId="{07425719-2573-96EE-1A52-6DB7C0C2476B}"/>
          </ac:spMkLst>
        </pc:spChg>
        <pc:spChg chg="add del mod">
          <ac:chgData name="Nhan, Ngoc Thach" userId="6dfe89b3-aaef-4ad6-a075-7fee9ea87e2d" providerId="ADAL" clId="{DF08A3CE-9D68-411F-9B14-C4AD5521ACA5}" dt="2025-02-13T17:26:01.843" v="215" actId="478"/>
          <ac:spMkLst>
            <pc:docMk/>
            <pc:sldMk cId="0" sldId="257"/>
            <ac:spMk id="6" creationId="{BD6AC1F1-8DB3-07F7-F968-9805CC003430}"/>
          </ac:spMkLst>
        </pc:spChg>
        <pc:spChg chg="add del">
          <ac:chgData name="Nhan, Ngoc Thach" userId="6dfe89b3-aaef-4ad6-a075-7fee9ea87e2d" providerId="ADAL" clId="{DF08A3CE-9D68-411F-9B14-C4AD5521ACA5}" dt="2025-02-13T17:15:45.138" v="141" actId="26606"/>
          <ac:spMkLst>
            <pc:docMk/>
            <pc:sldMk cId="0" sldId="257"/>
            <ac:spMk id="1032" creationId="{C92ABD0D-A7D8-5395-708C-BBCF5FDD9ADF}"/>
          </ac:spMkLst>
        </pc:spChg>
        <pc:spChg chg="add del">
          <ac:chgData name="Nhan, Ngoc Thach" userId="6dfe89b3-aaef-4ad6-a075-7fee9ea87e2d" providerId="ADAL" clId="{DF08A3CE-9D68-411F-9B14-C4AD5521ACA5}" dt="2025-02-13T17:15:29.442" v="137" actId="26606"/>
          <ac:spMkLst>
            <pc:docMk/>
            <pc:sldMk cId="0" sldId="257"/>
            <ac:spMk id="1033" creationId="{16C5FA50-8D52-4617-AF91-5C7B1C8352F1}"/>
          </ac:spMkLst>
        </pc:spChg>
        <pc:spChg chg="add del">
          <ac:chgData name="Nhan, Ngoc Thach" userId="6dfe89b3-aaef-4ad6-a075-7fee9ea87e2d" providerId="ADAL" clId="{DF08A3CE-9D68-411F-9B14-C4AD5521ACA5}" dt="2025-02-13T17:15:29.442" v="137" actId="26606"/>
          <ac:spMkLst>
            <pc:docMk/>
            <pc:sldMk cId="0" sldId="257"/>
            <ac:spMk id="1035" creationId="{E223798C-12AD-4B0C-A50C-D676347D67CF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7" creationId="{3389D0BC-BA1D-4360-88F9-D9ECCBDAB50E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8" creationId="{0C0CCF94-9536-4A63-8FF2-E37827C92756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9" creationId="{C970655A-F4C2-4D7E-BAB6-D3BFC5CAE148}"/>
          </ac:spMkLst>
        </pc:spChg>
        <pc:spChg chg="add del">
          <ac:chgData name="Nhan, Ngoc Thach" userId="6dfe89b3-aaef-4ad6-a075-7fee9ea87e2d" providerId="ADAL" clId="{DF08A3CE-9D68-411F-9B14-C4AD5521ACA5}" dt="2025-02-13T17:15:45.138" v="141" actId="26606"/>
          <ac:spMkLst>
            <pc:docMk/>
            <pc:sldMk cId="0" sldId="257"/>
            <ac:spMk id="1049" creationId="{7D07B7BC-3270-4CF3-A7AA-0937908AD58A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4" creationId="{84ECDE7A-6944-466D-8FFE-149A29BA6BAE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5" creationId="{B3420082-9415-44EC-802E-C77D71D59C57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6" creationId="{55A52C45-1FCB-4636-A80F-2849B8226C01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7" creationId="{768EB4DD-3704-43AD-92B3-C4E0C6EA92CB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8" creationId="{9983752B-9452-11B0-44E9-FA3A25A05E49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0" creationId="{92468898-5A6E-4D55-85EC-308E785EE06C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1" creationId="{3E23A947-2D45-4208-AE2B-64948C87A3EB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2" creationId="{E5BBB0F9-6A59-4D02-A9C7-A2D6516684CE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3" creationId="{835A954B-AAF8-1878-43DA-47AE3D65762C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5" creationId="{058A14AF-9FB5-4CC7-BA35-E8E85D3EDF0E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6" creationId="{3A9A4357-BD1D-4622-A4FE-766E6AB8DE84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7" creationId="{E659831F-0D9A-4C63-9EBB-8435B85A440F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8" creationId="{76663505-3F4D-045F-1435-C76D01BDD0F8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9" creationId="{E6995CE5-F890-4ABA-82A2-26507CE8D2A3}"/>
          </ac:spMkLst>
        </pc:spChg>
        <pc:spChg chg="add del">
          <ac:chgData name="Nhan, Ngoc Thach" userId="6dfe89b3-aaef-4ad6-a075-7fee9ea87e2d" providerId="ADAL" clId="{DF08A3CE-9D68-411F-9B14-C4AD5521ACA5}" dt="2025-02-13T17:26:21.789" v="229" actId="26606"/>
          <ac:spMkLst>
            <pc:docMk/>
            <pc:sldMk cId="0" sldId="257"/>
            <ac:spMk id="1071" creationId="{7D07B7BC-3270-4CF3-A7AA-0937908AD58A}"/>
          </ac:spMkLst>
        </pc:spChg>
        <pc:spChg chg="add del">
          <ac:chgData name="Nhan, Ngoc Thach" userId="6dfe89b3-aaef-4ad6-a075-7fee9ea87e2d" providerId="ADAL" clId="{DF08A3CE-9D68-411F-9B14-C4AD5521ACA5}" dt="2025-02-13T17:26:04.780" v="216" actId="478"/>
          <ac:spMkLst>
            <pc:docMk/>
            <pc:sldMk cId="0" sldId="257"/>
            <ac:spMk id="1076" creationId="{C92ABD0D-A7D8-5395-708C-BBCF5FDD9ADF}"/>
          </ac:spMkLst>
        </pc:spChg>
        <pc:spChg chg="add del">
          <ac:chgData name="Nhan, Ngoc Thach" userId="6dfe89b3-aaef-4ad6-a075-7fee9ea87e2d" providerId="ADAL" clId="{DF08A3CE-9D68-411F-9B14-C4AD5521ACA5}" dt="2025-02-13T17:26:11.765" v="218" actId="26606"/>
          <ac:spMkLst>
            <pc:docMk/>
            <pc:sldMk cId="0" sldId="257"/>
            <ac:spMk id="1080" creationId="{57845966-6EFC-468A-9CC7-BAB4B95854E7}"/>
          </ac:spMkLst>
        </pc:spChg>
        <pc:spChg chg="add del">
          <ac:chgData name="Nhan, Ngoc Thach" userId="6dfe89b3-aaef-4ad6-a075-7fee9ea87e2d" providerId="ADAL" clId="{DF08A3CE-9D68-411F-9B14-C4AD5521ACA5}" dt="2025-02-13T17:26:11.765" v="218" actId="26606"/>
          <ac:spMkLst>
            <pc:docMk/>
            <pc:sldMk cId="0" sldId="257"/>
            <ac:spMk id="1084" creationId="{ADAD1991-FFD1-4E94-ABAB-7560D33008E4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6" creationId="{22F15A2D-2324-487D-A02A-BF46C5C580EB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7" creationId="{2AEAFA59-923A-4F54-8B49-44C970BCC323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8" creationId="{C37E9D4B-7BFA-4D10-B666-547BAC499469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0" creationId="{8950AD4C-6AF3-49F8-94E1-DBCAFB39478B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1" creationId="{2F0E00C3-4613-415F-BE3A-78FBAD9061C0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2" creationId="{8DBEAE55-3EA1-41D7-A212-5F7D8986C1F2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3" creationId="{CFC5F0E7-644F-4101-BE72-12825CF537E7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5" creationId="{C3862298-AF85-4572-BED3-52E573EBD410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6" creationId="{03E485DD-0C12-45BC-A361-28152A03BB93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7" creationId="{6D6B998F-CA62-4EE6-B7E7-046377D4F7EF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099" creationId="{22F15A2D-2324-487D-A02A-BF46C5C580EB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100" creationId="{17A7F34E-D418-47E2-9F86-2C45BBC31210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101" creationId="{2AEAFA59-923A-4F54-8B49-44C970BCC323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3" creationId="{69D184B2-2226-4E31-BCCB-444330767440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4" creationId="{1AC4D4E3-486A-464A-8EC8-D44881097267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5" creationId="{864DE13E-58EB-4475-B79C-0D4FC651239B}"/>
          </ac:spMkLst>
        </pc:spChg>
        <pc:spChg chg="add">
          <ac:chgData name="Nhan, Ngoc Thach" userId="6dfe89b3-aaef-4ad6-a075-7fee9ea87e2d" providerId="ADAL" clId="{DF08A3CE-9D68-411F-9B14-C4AD5521ACA5}" dt="2025-02-13T17:26:21.789" v="229" actId="26606"/>
          <ac:spMkLst>
            <pc:docMk/>
            <pc:sldMk cId="0" sldId="257"/>
            <ac:spMk id="1107" creationId="{D153EDB2-4AAD-43F4-AE78-4D326C813369}"/>
          </ac:spMkLst>
        </pc:spChg>
        <pc:grpChg chg="add del">
          <ac:chgData name="Nhan, Ngoc Thach" userId="6dfe89b3-aaef-4ad6-a075-7fee9ea87e2d" providerId="ADAL" clId="{DF08A3CE-9D68-411F-9B14-C4AD5521ACA5}" dt="2025-02-13T17:15:45.138" v="141" actId="26606"/>
          <ac:grpSpMkLst>
            <pc:docMk/>
            <pc:sldMk cId="0" sldId="257"/>
            <ac:grpSpMk id="1041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5:45.138" v="141" actId="26606"/>
          <ac:grpSpMkLst>
            <pc:docMk/>
            <pc:sldMk cId="0" sldId="257"/>
            <ac:grpSpMk id="1050" creationId="{3248F5E6-4377-481A-9615-8B26AF96A076}"/>
          </ac:grpSpMkLst>
        </pc:grpChg>
        <pc:grpChg chg="add del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072" creationId="{3248F5E6-4377-481A-9615-8B26AF96A076}"/>
          </ac:grpSpMkLst>
        </pc:grpChg>
        <pc:grpChg chg="add del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075" creationId="{E27AF472-EAE3-4572-AB69-B92BD10DBC6D}"/>
          </ac:grpSpMkLst>
        </pc:grpChg>
        <pc:grpChg chg="add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108" creationId="{A3CB7779-72E2-4E92-AE18-6BBC335DD881}"/>
          </ac:grpSpMkLst>
        </pc:grpChg>
        <pc:picChg chg="add del mod">
          <ac:chgData name="Nhan, Ngoc Thach" userId="6dfe89b3-aaef-4ad6-a075-7fee9ea87e2d" providerId="ADAL" clId="{DF08A3CE-9D68-411F-9B14-C4AD5521ACA5}" dt="2025-02-13T17:15:12.660" v="134" actId="478"/>
          <ac:picMkLst>
            <pc:docMk/>
            <pc:sldMk cId="0" sldId="257"/>
            <ac:picMk id="1026" creationId="{D3753826-F70E-0E9B-92AD-78D01865985D}"/>
          </ac:picMkLst>
        </pc:picChg>
        <pc:picChg chg="add mod">
          <ac:chgData name="Nhan, Ngoc Thach" userId="6dfe89b3-aaef-4ad6-a075-7fee9ea87e2d" providerId="ADAL" clId="{DF08A3CE-9D68-411F-9B14-C4AD5521ACA5}" dt="2025-02-13T17:26:21.789" v="229" actId="26606"/>
          <ac:picMkLst>
            <pc:docMk/>
            <pc:sldMk cId="0" sldId="257"/>
            <ac:picMk id="1028" creationId="{97C3AB0D-04A3-DD8E-2D85-9A33103BC6DD}"/>
          </ac:picMkLst>
        </pc:picChg>
        <pc:picChg chg="add del">
          <ac:chgData name="Nhan, Ngoc Thach" userId="6dfe89b3-aaef-4ad6-a075-7fee9ea87e2d" providerId="ADAL" clId="{DF08A3CE-9D68-411F-9B14-C4AD5521ACA5}" dt="2025-02-13T17:26:11.765" v="218" actId="26606"/>
          <ac:picMkLst>
            <pc:docMk/>
            <pc:sldMk cId="0" sldId="257"/>
            <ac:picMk id="1082" creationId="{75554383-98AF-4A47-BB65-705FAAA4BE6A}"/>
          </ac:picMkLst>
        </pc:picChg>
      </pc:sldChg>
      <pc:sldChg chg="modSp del mod">
        <pc:chgData name="Nhan, Ngoc Thach" userId="6dfe89b3-aaef-4ad6-a075-7fee9ea87e2d" providerId="ADAL" clId="{DF08A3CE-9D68-411F-9B14-C4AD5521ACA5}" dt="2025-02-14T06:24:55.921" v="729" actId="2696"/>
        <pc:sldMkLst>
          <pc:docMk/>
          <pc:sldMk cId="0" sldId="258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8"/>
            <ac:spMk id="3" creationId="{00000000-0000-0000-0000-000000000000}"/>
          </ac:spMkLst>
        </pc:spChg>
      </pc:sldChg>
      <pc:sldChg chg="modSp del">
        <pc:chgData name="Nhan, Ngoc Thach" userId="6dfe89b3-aaef-4ad6-a075-7fee9ea87e2d" providerId="ADAL" clId="{DF08A3CE-9D68-411F-9B14-C4AD5521ACA5}" dt="2025-02-14T06:24:58.223" v="730" actId="2696"/>
        <pc:sldMkLst>
          <pc:docMk/>
          <pc:sldMk cId="0" sldId="259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9"/>
            <ac:spMk id="3" creationId="{00000000-0000-0000-0000-000000000000}"/>
          </ac:spMkLst>
        </pc:spChg>
      </pc:sldChg>
      <pc:sldChg chg="modSp del mod">
        <pc:chgData name="Nhan, Ngoc Thach" userId="6dfe89b3-aaef-4ad6-a075-7fee9ea87e2d" providerId="ADAL" clId="{DF08A3CE-9D68-411F-9B14-C4AD5521ACA5}" dt="2025-02-14T06:24:59.868" v="731" actId="2696"/>
        <pc:sldMkLst>
          <pc:docMk/>
          <pc:sldMk cId="0" sldId="260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60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setBg">
        <pc:chgData name="Nhan, Ngoc Thach" userId="6dfe89b3-aaef-4ad6-a075-7fee9ea87e2d" providerId="ADAL" clId="{DF08A3CE-9D68-411F-9B14-C4AD5521ACA5}" dt="2025-02-14T06:26:04.654" v="758" actId="26606"/>
        <pc:sldMkLst>
          <pc:docMk/>
          <pc:sldMk cId="0" sldId="261"/>
        </pc:sldMkLst>
        <pc:spChg chg="del mod">
          <ac:chgData name="Nhan, Ngoc Thach" userId="6dfe89b3-aaef-4ad6-a075-7fee9ea87e2d" providerId="ADAL" clId="{DF08A3CE-9D68-411F-9B14-C4AD5521ACA5}" dt="2025-02-14T06:25:22.451" v="754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4T06:26:01.923" v="75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Nhan, Ngoc Thach" userId="6dfe89b3-aaef-4ad6-a075-7fee9ea87e2d" providerId="ADAL" clId="{DF08A3CE-9D68-411F-9B14-C4AD5521ACA5}" dt="2025-02-14T06:25:25.787" v="755" actId="478"/>
          <ac:spMkLst>
            <pc:docMk/>
            <pc:sldMk cId="0" sldId="261"/>
            <ac:spMk id="5" creationId="{B0E35AF6-3C09-E84E-3448-72AC2A32BC86}"/>
          </ac:spMkLst>
        </pc:spChg>
        <pc:spChg chg="add del mo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7" creationId="{1B2B156E-E050-33B8-A35D-95E27163D7DA}"/>
          </ac:spMkLst>
        </pc:spChg>
        <pc:spChg chg="ad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3079" creationId="{11B2B030-4738-4359-9E46-144B7C8BFF8B}"/>
          </ac:spMkLst>
        </pc:spChg>
        <pc:spChg chg="ad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3081" creationId="{E722B2DD-E14D-4972-9D98-5D6E61B1B2D2}"/>
          </ac:spMkLst>
        </pc:spChg>
        <pc:picChg chg="add mod">
          <ac:chgData name="Nhan, Ngoc Thach" userId="6dfe89b3-aaef-4ad6-a075-7fee9ea87e2d" providerId="ADAL" clId="{DF08A3CE-9D68-411F-9B14-C4AD5521ACA5}" dt="2025-02-14T06:26:04.654" v="758" actId="26606"/>
          <ac:picMkLst>
            <pc:docMk/>
            <pc:sldMk cId="0" sldId="261"/>
            <ac:picMk id="3074" creationId="{E5C3CAF9-9147-7C23-0205-2E17D8BCD387}"/>
          </ac:picMkLst>
        </pc:picChg>
      </pc:sldChg>
      <pc:sldChg chg="addSp delSp add del delDesignElem">
        <pc:chgData name="Nhan, Ngoc Thach" userId="6dfe89b3-aaef-4ad6-a075-7fee9ea87e2d" providerId="ADAL" clId="{DF08A3CE-9D68-411F-9B14-C4AD5521ACA5}" dt="2025-02-13T17:36:31.031" v="420" actId="2696"/>
        <pc:sldMkLst>
          <pc:docMk/>
          <pc:sldMk cId="3468716488" sldId="262"/>
        </pc:sldMkLst>
        <pc:spChg chg="add del">
          <ac:chgData name="Nhan, Ngoc Thach" userId="6dfe89b3-aaef-4ad6-a075-7fee9ea87e2d" providerId="ADAL" clId="{DF08A3CE-9D68-411F-9B14-C4AD5521ACA5}" dt="2025-02-13T17:25:38.786" v="209"/>
          <ac:spMkLst>
            <pc:docMk/>
            <pc:sldMk cId="3468716488" sldId="262"/>
            <ac:spMk id="1071" creationId="{A8F7ACA3-3F91-8153-6509-BAB54315C8AC}"/>
          </ac:spMkLst>
        </pc:spChg>
        <pc:grpChg chg="add del">
          <ac:chgData name="Nhan, Ngoc Thach" userId="6dfe89b3-aaef-4ad6-a075-7fee9ea87e2d" providerId="ADAL" clId="{DF08A3CE-9D68-411F-9B14-C4AD5521ACA5}" dt="2025-02-13T17:25:38.786" v="209"/>
          <ac:grpSpMkLst>
            <pc:docMk/>
            <pc:sldMk cId="3468716488" sldId="262"/>
            <ac:grpSpMk id="1072" creationId="{A6661CB7-31F5-9234-C764-89F5E326C122}"/>
          </ac:grpSpMkLst>
        </pc:grpChg>
        <pc:grpChg chg="add del">
          <ac:chgData name="Nhan, Ngoc Thach" userId="6dfe89b3-aaef-4ad6-a075-7fee9ea87e2d" providerId="ADAL" clId="{DF08A3CE-9D68-411F-9B14-C4AD5521ACA5}" dt="2025-02-13T17:25:38.786" v="209"/>
          <ac:grpSpMkLst>
            <pc:docMk/>
            <pc:sldMk cId="3468716488" sldId="262"/>
            <ac:grpSpMk id="1075" creationId="{2A087ED4-0F5C-6770-298D-F145B98B4105}"/>
          </ac:grpSpMkLst>
        </pc:grpChg>
      </pc:sldChg>
      <pc:sldChg chg="addSp delSp add del delDesignElem">
        <pc:chgData name="Nhan, Ngoc Thach" userId="6dfe89b3-aaef-4ad6-a075-7fee9ea87e2d" providerId="ADAL" clId="{DF08A3CE-9D68-411F-9B14-C4AD5521ACA5}" dt="2025-02-14T05:40:44.042" v="613" actId="2696"/>
        <pc:sldMkLst>
          <pc:docMk/>
          <pc:sldMk cId="1096063524" sldId="263"/>
        </pc:sldMkLst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3" creationId="{EA0DA83A-B319-8DF3-2A35-F4624C473453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5" creationId="{63759218-5F3A-E31F-C22C-25E4A292691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7" creationId="{76335070-828D-D516-DC64-8AF9804A686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9" creationId="{63645E86-C54B-BE93-D6EC-DE8EDA73F18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11" creationId="{1B0B6BA6-FFC7-5D99-C068-AAD5212AA106}"/>
          </ac:spMkLst>
        </pc:spChg>
      </pc:sldChg>
      <pc:sldChg chg="addSp delSp modSp new del mod">
        <pc:chgData name="Nhan, Ngoc Thach" userId="6dfe89b3-aaef-4ad6-a075-7fee9ea87e2d" providerId="ADAL" clId="{DF08A3CE-9D68-411F-9B14-C4AD5521ACA5}" dt="2025-02-13T17:27:31.454" v="239" actId="2696"/>
        <pc:sldMkLst>
          <pc:docMk/>
          <pc:sldMk cId="1137442067" sldId="264"/>
        </pc:sldMkLst>
        <pc:spChg chg="del">
          <ac:chgData name="Nhan, Ngoc Thach" userId="6dfe89b3-aaef-4ad6-a075-7fee9ea87e2d" providerId="ADAL" clId="{DF08A3CE-9D68-411F-9B14-C4AD5521ACA5}" dt="2025-02-13T17:26:38.514" v="232" actId="478"/>
          <ac:spMkLst>
            <pc:docMk/>
            <pc:sldMk cId="1137442067" sldId="264"/>
            <ac:spMk id="2" creationId="{31A1D24E-4678-B01E-AAB6-371EB6A6F1AF}"/>
          </ac:spMkLst>
        </pc:spChg>
        <pc:spChg chg="del">
          <ac:chgData name="Nhan, Ngoc Thach" userId="6dfe89b3-aaef-4ad6-a075-7fee9ea87e2d" providerId="ADAL" clId="{DF08A3CE-9D68-411F-9B14-C4AD5521ACA5}" dt="2025-02-13T17:26:41.288" v="233" actId="478"/>
          <ac:spMkLst>
            <pc:docMk/>
            <pc:sldMk cId="1137442067" sldId="264"/>
            <ac:spMk id="3" creationId="{0C9311D3-1947-98E1-3508-EAB91D208D2C}"/>
          </ac:spMkLst>
        </pc:spChg>
        <pc:picChg chg="add mod">
          <ac:chgData name="Nhan, Ngoc Thach" userId="6dfe89b3-aaef-4ad6-a075-7fee9ea87e2d" providerId="ADAL" clId="{DF08A3CE-9D68-411F-9B14-C4AD5521ACA5}" dt="2025-02-13T17:26:29.665" v="231"/>
          <ac:picMkLst>
            <pc:docMk/>
            <pc:sldMk cId="1137442067" sldId="264"/>
            <ac:picMk id="4" creationId="{D8B675C0-ECB9-6A5E-02A5-9F549DB8A15D}"/>
          </ac:picMkLst>
        </pc:picChg>
        <pc:picChg chg="add del mod">
          <ac:chgData name="Nhan, Ngoc Thach" userId="6dfe89b3-aaef-4ad6-a075-7fee9ea87e2d" providerId="ADAL" clId="{DF08A3CE-9D68-411F-9B14-C4AD5521ACA5}" dt="2025-02-13T17:27:24.351" v="238" actId="478"/>
          <ac:picMkLst>
            <pc:docMk/>
            <pc:sldMk cId="1137442067" sldId="264"/>
            <ac:picMk id="5" creationId="{B86F761A-DDBA-1730-5D46-6F97D2DFCD70}"/>
          </ac:picMkLst>
        </pc:picChg>
      </pc:sldChg>
      <pc:sldChg chg="addSp delSp modSp new mod ord setBg modAnim modNotesTx">
        <pc:chgData name="Nhan, Ngoc Thach" userId="6dfe89b3-aaef-4ad6-a075-7fee9ea87e2d" providerId="ADAL" clId="{DF08A3CE-9D68-411F-9B14-C4AD5521ACA5}" dt="2025-02-14T07:32:32.567" v="873" actId="20577"/>
        <pc:sldMkLst>
          <pc:docMk/>
          <pc:sldMk cId="3607051195" sldId="264"/>
        </pc:sldMkLst>
        <pc:spChg chg="del mod ord">
          <ac:chgData name="Nhan, Ngoc Thach" userId="6dfe89b3-aaef-4ad6-a075-7fee9ea87e2d" providerId="ADAL" clId="{DF08A3CE-9D68-411F-9B14-C4AD5521ACA5}" dt="2025-02-13T17:28:10.119" v="244" actId="478"/>
          <ac:spMkLst>
            <pc:docMk/>
            <pc:sldMk cId="3607051195" sldId="264"/>
            <ac:spMk id="2" creationId="{00CD565E-834F-3CAA-9DCE-0A6CB1E5FB31}"/>
          </ac:spMkLst>
        </pc:spChg>
        <pc:spChg chg="add del mod">
          <ac:chgData name="Nhan, Ngoc Thach" userId="6dfe89b3-aaef-4ad6-a075-7fee9ea87e2d" providerId="ADAL" clId="{DF08A3CE-9D68-411F-9B14-C4AD5521ACA5}" dt="2025-02-14T05:46:50.809" v="656"/>
          <ac:spMkLst>
            <pc:docMk/>
            <pc:sldMk cId="3607051195" sldId="264"/>
            <ac:spMk id="2" creationId="{3C102E2D-E78B-EE37-2645-5A47C54842E0}"/>
          </ac:spMkLst>
        </pc:spChg>
        <pc:spChg chg="add mod">
          <ac:chgData name="Nhan, Ngoc Thach" userId="6dfe89b3-aaef-4ad6-a075-7fee9ea87e2d" providerId="ADAL" clId="{DF08A3CE-9D68-411F-9B14-C4AD5521ACA5}" dt="2025-02-14T07:23:02.567" v="791" actId="1076"/>
          <ac:spMkLst>
            <pc:docMk/>
            <pc:sldMk cId="3607051195" sldId="264"/>
            <ac:spMk id="3" creationId="{2B269371-4E77-54E2-1035-01D02019403E}"/>
          </ac:spMkLst>
        </pc:spChg>
        <pc:spChg chg="del">
          <ac:chgData name="Nhan, Ngoc Thach" userId="6dfe89b3-aaef-4ad6-a075-7fee9ea87e2d" providerId="ADAL" clId="{DF08A3CE-9D68-411F-9B14-C4AD5521ACA5}" dt="2025-02-13T17:27:51.306" v="241"/>
          <ac:spMkLst>
            <pc:docMk/>
            <pc:sldMk cId="3607051195" sldId="264"/>
            <ac:spMk id="3" creationId="{E219D37B-90C9-ACB7-3E66-9C775F5FD42D}"/>
          </ac:spMkLst>
        </pc:spChg>
        <pc:spChg chg="add mod">
          <ac:chgData name="Nhan, Ngoc Thach" userId="6dfe89b3-aaef-4ad6-a075-7fee9ea87e2d" providerId="ADAL" clId="{DF08A3CE-9D68-411F-9B14-C4AD5521ACA5}" dt="2025-02-14T07:25:36.269" v="843" actId="20577"/>
          <ac:spMkLst>
            <pc:docMk/>
            <pc:sldMk cId="3607051195" sldId="264"/>
            <ac:spMk id="5" creationId="{D9B4215D-B19B-4FFA-9CE3-4D117064F7A7}"/>
          </ac:spMkLst>
        </pc:spChg>
        <pc:spChg chg="add del mod ord">
          <ac:chgData name="Nhan, Ngoc Thach" userId="6dfe89b3-aaef-4ad6-a075-7fee9ea87e2d" providerId="ADAL" clId="{DF08A3CE-9D68-411F-9B14-C4AD5521ACA5}" dt="2025-02-14T05:50:27.209" v="713" actId="12084"/>
          <ac:spMkLst>
            <pc:docMk/>
            <pc:sldMk cId="3607051195" sldId="264"/>
            <ac:spMk id="6" creationId="{9EF288C1-FE40-F2F2-0347-F80327286A04}"/>
          </ac:spMkLst>
        </pc:spChg>
        <pc:spChg chg="add del mod">
          <ac:chgData name="Nhan, Ngoc Thach" userId="6dfe89b3-aaef-4ad6-a075-7fee9ea87e2d" providerId="ADAL" clId="{DF08A3CE-9D68-411F-9B14-C4AD5521ACA5}" dt="2025-02-13T17:38:59.287" v="433" actId="478"/>
          <ac:spMkLst>
            <pc:docMk/>
            <pc:sldMk cId="3607051195" sldId="264"/>
            <ac:spMk id="7" creationId="{1B3FB62D-E3E1-F649-A2E7-C40C021C87E2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8" creationId="{1E008CAF-F0A1-2F73-A907-200A657A89A0}"/>
          </ac:spMkLst>
        </pc:spChg>
        <pc:spChg chg="add del mod">
          <ac:chgData name="Nhan, Ngoc Thach" userId="6dfe89b3-aaef-4ad6-a075-7fee9ea87e2d" providerId="ADAL" clId="{DF08A3CE-9D68-411F-9B14-C4AD5521ACA5}" dt="2025-02-14T05:41:48.190" v="619" actId="478"/>
          <ac:spMkLst>
            <pc:docMk/>
            <pc:sldMk cId="3607051195" sldId="264"/>
            <ac:spMk id="9" creationId="{FF23F820-B564-7047-EC9A-A9084AE2B0A6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11" creationId="{953EC90C-082B-4667-A29F-E4E4D515AA7E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2" creationId="{4522B21E-B2B9-4C72-9A71-C87EFD137480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13" creationId="{E99FF883-3EBA-49CC-8D77-1EE69E1826E3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4" creationId="{5EB7D2A2-F448-44D4-938C-DC84CBCB3B1E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6" creationId="{871AEA07-1E14-44B4-8E55-64EF049CD66F}"/>
          </ac:spMkLst>
        </pc:spChg>
        <pc:grpChg chg="add del">
          <ac:chgData name="Nhan, Ngoc Thach" userId="6dfe89b3-aaef-4ad6-a075-7fee9ea87e2d" providerId="ADAL" clId="{DF08A3CE-9D68-411F-9B14-C4AD5521ACA5}" dt="2025-02-13T17:28:01.783" v="243" actId="26606"/>
          <ac:grpSpMkLst>
            <pc:docMk/>
            <pc:sldMk cId="3607051195" sldId="264"/>
            <ac:grpSpMk id="15" creationId="{1080CC40-197E-4064-A999-72A67A9D9B43}"/>
          </ac:grpSpMkLst>
        </pc:grpChg>
        <pc:grpChg chg="add del">
          <ac:chgData name="Nhan, Ngoc Thach" userId="6dfe89b3-aaef-4ad6-a075-7fee9ea87e2d" providerId="ADAL" clId="{DF08A3CE-9D68-411F-9B14-C4AD5521ACA5}" dt="2025-02-13T17:28:01.783" v="243" actId="26606"/>
          <ac:grpSpMkLst>
            <pc:docMk/>
            <pc:sldMk cId="3607051195" sldId="264"/>
            <ac:grpSpMk id="19" creationId="{E27AF472-EAE3-4572-AB69-B92BD10DBC6D}"/>
          </ac:grpSpMkLst>
        </pc:grpChg>
        <pc:grpChg chg="add">
          <ac:chgData name="Nhan, Ngoc Thach" userId="6dfe89b3-aaef-4ad6-a075-7fee9ea87e2d" providerId="ADAL" clId="{DF08A3CE-9D68-411F-9B14-C4AD5521ACA5}" dt="2025-02-14T05:41:41.219" v="618" actId="26606"/>
          <ac:grpSpMkLst>
            <pc:docMk/>
            <pc:sldMk cId="3607051195" sldId="264"/>
            <ac:grpSpMk id="2055" creationId="{114ED94A-C85D-4CD3-4205-438D21CE6B38}"/>
          </ac:grpSpMkLst>
        </pc:grpChg>
        <pc:graphicFrameChg chg="add mod">
          <ac:chgData name="Nhan, Ngoc Thach" userId="6dfe89b3-aaef-4ad6-a075-7fee9ea87e2d" providerId="ADAL" clId="{DF08A3CE-9D68-411F-9B14-C4AD5521ACA5}" dt="2025-02-14T05:50:47.491" v="721" actId="12269"/>
          <ac:graphicFrameMkLst>
            <pc:docMk/>
            <pc:sldMk cId="3607051195" sldId="264"/>
            <ac:graphicFrameMk id="4" creationId="{EBF4856C-9310-9F12-9CD8-8144E79BEF04}"/>
          </ac:graphicFrameMkLst>
        </pc:graphicFrameChg>
        <pc:picChg chg="add del mod">
          <ac:chgData name="Nhan, Ngoc Thach" userId="6dfe89b3-aaef-4ad6-a075-7fee9ea87e2d" providerId="ADAL" clId="{DF08A3CE-9D68-411F-9B14-C4AD5521ACA5}" dt="2025-02-13T17:30:05.448" v="253" actId="478"/>
          <ac:picMkLst>
            <pc:docMk/>
            <pc:sldMk cId="3607051195" sldId="264"/>
            <ac:picMk id="4" creationId="{6F5C7B1B-328D-2F0E-8148-84ECE4DC2BDC}"/>
          </ac:picMkLst>
        </pc:picChg>
        <pc:picChg chg="add mod">
          <ac:chgData name="Nhan, Ngoc Thach" userId="6dfe89b3-aaef-4ad6-a075-7fee9ea87e2d" providerId="ADAL" clId="{DF08A3CE-9D68-411F-9B14-C4AD5521ACA5}" dt="2025-02-13T17:29:04.556" v="250" actId="571"/>
          <ac:picMkLst>
            <pc:docMk/>
            <pc:sldMk cId="3607051195" sldId="264"/>
            <ac:picMk id="5" creationId="{91E6E626-67DC-B986-78E7-E919ABF0B59E}"/>
          </ac:picMkLst>
        </pc:picChg>
        <pc:picChg chg="add mod">
          <ac:chgData name="Nhan, Ngoc Thach" userId="6dfe89b3-aaef-4ad6-a075-7fee9ea87e2d" providerId="ADAL" clId="{DF08A3CE-9D68-411F-9B14-C4AD5521ACA5}" dt="2025-02-14T05:42:15.614" v="632" actId="14100"/>
          <ac:picMkLst>
            <pc:docMk/>
            <pc:sldMk cId="3607051195" sldId="264"/>
            <ac:picMk id="2050" creationId="{D07AEDF5-FECF-60B8-415A-6086CD55E0DA}"/>
          </ac:picMkLst>
        </pc:picChg>
        <pc:cxnChg chg="add del">
          <ac:chgData name="Nhan, Ngoc Thach" userId="6dfe89b3-aaef-4ad6-a075-7fee9ea87e2d" providerId="ADAL" clId="{DF08A3CE-9D68-411F-9B14-C4AD5521ACA5}" dt="2025-02-13T17:37:46.866" v="429" actId="26606"/>
          <ac:cxnSpMkLst>
            <pc:docMk/>
            <pc:sldMk cId="3607051195" sldId="264"/>
            <ac:cxnSpMk id="18" creationId="{F7C8EA93-3210-4C62-99E9-153C275E3A8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39E50-E305-4395-B6D8-8CAF79D1D94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7B676-E50A-41D9-8493-703D05E9448E}">
      <dgm:prSet/>
      <dgm:spPr/>
      <dgm:t>
        <a:bodyPr/>
        <a:lstStyle/>
        <a:p>
          <a:r>
            <a:rPr lang="en-US" dirty="0"/>
            <a:t>What is Excel?</a:t>
          </a:r>
        </a:p>
      </dgm:t>
    </dgm:pt>
    <dgm:pt modelId="{C7E53E69-4244-4723-B8E3-8A6923AF4C2E}" type="parTrans" cxnId="{096F14E9-AA4B-4306-9257-28006873B622}">
      <dgm:prSet/>
      <dgm:spPr/>
      <dgm:t>
        <a:bodyPr/>
        <a:lstStyle/>
        <a:p>
          <a:endParaRPr lang="en-US"/>
        </a:p>
      </dgm:t>
    </dgm:pt>
    <dgm:pt modelId="{39206213-A802-41D1-B99B-BD0DAA14D426}" type="sibTrans" cxnId="{096F14E9-AA4B-4306-9257-28006873B622}">
      <dgm:prSet/>
      <dgm:spPr/>
      <dgm:t>
        <a:bodyPr/>
        <a:lstStyle/>
        <a:p>
          <a:endParaRPr lang="en-US"/>
        </a:p>
      </dgm:t>
    </dgm:pt>
    <dgm:pt modelId="{A13B764E-E334-4B4F-B779-5AB3D4096342}" type="pres">
      <dgm:prSet presAssocID="{12E39E50-E305-4395-B6D8-8CAF79D1D948}" presName="compositeShape" presStyleCnt="0">
        <dgm:presLayoutVars>
          <dgm:chMax val="7"/>
          <dgm:dir/>
          <dgm:resizeHandles val="exact"/>
        </dgm:presLayoutVars>
      </dgm:prSet>
      <dgm:spPr/>
    </dgm:pt>
    <dgm:pt modelId="{4944C1BD-23A3-4654-89DB-1A18667BCEE9}" type="pres">
      <dgm:prSet presAssocID="{1117B676-E50A-41D9-8493-703D05E9448E}" presName="circ1TxSh" presStyleLbl="vennNode1" presStyleIdx="0" presStyleCnt="1" custLinFactNeighborX="-6509" custLinFactNeighborY="-3396"/>
      <dgm:spPr/>
    </dgm:pt>
  </dgm:ptLst>
  <dgm:cxnLst>
    <dgm:cxn modelId="{6711D15E-42D7-488F-9508-956C8F9A7757}" type="presOf" srcId="{1117B676-E50A-41D9-8493-703D05E9448E}" destId="{4944C1BD-23A3-4654-89DB-1A18667BCEE9}" srcOrd="0" destOrd="0" presId="urn:microsoft.com/office/officeart/2005/8/layout/venn1"/>
    <dgm:cxn modelId="{B65BF843-53A7-45A8-B12A-0CCA4689C400}" type="presOf" srcId="{12E39E50-E305-4395-B6D8-8CAF79D1D948}" destId="{A13B764E-E334-4B4F-B779-5AB3D4096342}" srcOrd="0" destOrd="0" presId="urn:microsoft.com/office/officeart/2005/8/layout/venn1"/>
    <dgm:cxn modelId="{096F14E9-AA4B-4306-9257-28006873B622}" srcId="{12E39E50-E305-4395-B6D8-8CAF79D1D948}" destId="{1117B676-E50A-41D9-8493-703D05E9448E}" srcOrd="0" destOrd="0" parTransId="{C7E53E69-4244-4723-B8E3-8A6923AF4C2E}" sibTransId="{39206213-A802-41D1-B99B-BD0DAA14D426}"/>
    <dgm:cxn modelId="{4477AA00-1B88-4CAE-9A05-11B3F65624B9}" type="presParOf" srcId="{A13B764E-E334-4B4F-B779-5AB3D4096342}" destId="{4944C1BD-23A3-4654-89DB-1A18667BCEE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4C1BD-23A3-4654-89DB-1A18667BCEE9}">
      <dsp:nvSpPr>
        <dsp:cNvPr id="0" name=""/>
        <dsp:cNvSpPr/>
      </dsp:nvSpPr>
      <dsp:spPr>
        <a:xfrm>
          <a:off x="1078942" y="0"/>
          <a:ext cx="1544738" cy="1544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Excel?</a:t>
          </a:r>
        </a:p>
      </dsp:txBody>
      <dsp:txXfrm>
        <a:off x="1305164" y="226222"/>
        <a:ext cx="1092294" cy="109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2A51-7472-41CD-95B2-D1937A3E979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97C6-3223-4C2F-BD19-55EDDEC88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/>
              <a:t>Studying at university can be hard to organize. There are many subjects, assignments, and extracurricular activities to manage. Sometimes, it feels overwhelming to keep track of everything.</a:t>
            </a:r>
          </a:p>
          <a:p>
            <a:endParaRPr lang="en-US" sz="1400" b="0" i="0" dirty="0"/>
          </a:p>
          <a:p>
            <a:r>
              <a:rPr lang="en-US" sz="1400" b="0" i="0" dirty="0"/>
              <a:t>So, how can we stay organized, meet deadlines, and manage our time better? Now we using technology to solve it.</a:t>
            </a:r>
            <a:br>
              <a:rPr lang="en-US" sz="1400" b="0" i="0" dirty="0"/>
            </a:br>
            <a:br>
              <a:rPr lang="en-US" sz="1400" b="0" i="0" dirty="0"/>
            </a:br>
            <a:r>
              <a:rPr lang="en-US" sz="1400" b="0" i="0" dirty="0"/>
              <a:t>And what technology </a:t>
            </a:r>
          </a:p>
          <a:p>
            <a:endParaRPr lang="en-US" sz="1400" b="0" i="0" dirty="0"/>
          </a:p>
          <a:p>
            <a:r>
              <a:rPr lang="en-US" sz="1400" b="0" i="0" dirty="0"/>
              <a:t>The answer is Microsoft Excel! Excel is a powerful tool that helps you track tasks, plan schedules, and organize information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97C6-3223-4C2F-BD19-55EDDEC884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/>
              <a:t>Microsoft Excel is a powerful tool used for organizing data, tracking tasks, and managing information. Many people think Excel is only for numbers, but it can do much more!</a:t>
            </a:r>
          </a:p>
          <a:p>
            <a:r>
              <a:rPr lang="en-US" sz="1400" b="0" i="0" dirty="0"/>
              <a:t>With Excel, you can create schedules, track assignments, and even analyze study progress. It helps students and professionals stay organized and work more efficiently.</a:t>
            </a:r>
          </a:p>
          <a:p>
            <a:endParaRPr lang="en-US" sz="1400" b="0" i="0" dirty="0"/>
          </a:p>
          <a:p>
            <a:r>
              <a:rPr lang="en-US" sz="1400" dirty="0"/>
              <a:t>Excel is very helpful for </a:t>
            </a:r>
            <a:r>
              <a:rPr lang="en-US" sz="1400" b="1" dirty="0"/>
              <a:t>tracking tasks and progress</a:t>
            </a:r>
            <a:r>
              <a:rPr lang="en-US" sz="1400" dirty="0"/>
              <a:t>. It helps us organize work, remember deadlines, and finish tasks on time.</a:t>
            </a:r>
          </a:p>
          <a:p>
            <a:r>
              <a:rPr lang="en-US" sz="1400" dirty="0"/>
              <a:t>In my study tracker, I have a table with </a:t>
            </a:r>
            <a:r>
              <a:rPr lang="en-US" sz="1400" b="1" dirty="0"/>
              <a:t>tasks, due dates, progress, and priority</a:t>
            </a:r>
            <a:r>
              <a:rPr lang="en-US" sz="1400" dirty="0"/>
              <a:t>. I use common </a:t>
            </a:r>
            <a:r>
              <a:rPr lang="en-US" sz="1400" b="1" dirty="0"/>
              <a:t>colors like Red green yellow</a:t>
            </a:r>
            <a:r>
              <a:rPr lang="en-US" sz="1400" dirty="0"/>
              <a:t> to show different task statuses:</a:t>
            </a:r>
          </a:p>
          <a:p>
            <a:br>
              <a:rPr lang="en-US" dirty="0"/>
            </a:br>
            <a:r>
              <a:rPr lang="en-US" dirty="0"/>
              <a:t>When we have </a:t>
            </a:r>
            <a:r>
              <a:rPr lang="en-US" b="1" dirty="0"/>
              <a:t>a lot of data</a:t>
            </a:r>
            <a:r>
              <a:rPr lang="en-US" dirty="0"/>
              <a:t>, it is difficult to find important information. The </a:t>
            </a:r>
            <a:r>
              <a:rPr lang="en-US" b="1" dirty="0"/>
              <a:t>Pivot Table</a:t>
            </a:r>
            <a:r>
              <a:rPr lang="en-US" dirty="0"/>
              <a:t> in Excel helps us organize and summarize data quickly.</a:t>
            </a:r>
          </a:p>
          <a:p>
            <a:r>
              <a:rPr lang="en-US" dirty="0"/>
              <a:t>With a Pivot Table, I can:</a:t>
            </a:r>
            <a:br>
              <a:rPr lang="en-US" dirty="0"/>
            </a:br>
            <a:r>
              <a:rPr lang="en-US" dirty="0"/>
              <a:t>	See </a:t>
            </a:r>
            <a:r>
              <a:rPr lang="en-US" b="1" dirty="0"/>
              <a:t>how many tasks</a:t>
            </a:r>
            <a:r>
              <a:rPr lang="en-US" dirty="0"/>
              <a:t> I have for each subject</a:t>
            </a:r>
            <a:br>
              <a:rPr lang="en-US" dirty="0"/>
            </a:br>
            <a:r>
              <a:rPr lang="en-US" dirty="0"/>
              <a:t>	Find the </a:t>
            </a:r>
            <a:r>
              <a:rPr lang="en-US" b="1" dirty="0"/>
              <a:t>average score</a:t>
            </a:r>
            <a:r>
              <a:rPr lang="en-US" dirty="0"/>
              <a:t> for my assignments</a:t>
            </a:r>
            <a:br>
              <a:rPr lang="en-US" dirty="0"/>
            </a:br>
            <a:r>
              <a:rPr lang="en-US" dirty="0"/>
              <a:t>	Check </a:t>
            </a:r>
            <a:r>
              <a:rPr lang="en-US" b="1" dirty="0"/>
              <a:t>how much money</a:t>
            </a:r>
            <a:r>
              <a:rPr lang="en-US" dirty="0"/>
              <a:t> I spend on study materials</a:t>
            </a:r>
          </a:p>
          <a:p>
            <a:r>
              <a:rPr lang="en-US" dirty="0"/>
              <a:t>Pivot Tables help us </a:t>
            </a:r>
            <a:r>
              <a:rPr lang="en-US" b="1" dirty="0"/>
              <a:t>group, filter, and analyze data in just a few clicks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/>
              <a:t>And now, I will show you how it make studying and planning easier!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97C6-3223-4C2F-BD19-55EDDEC884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178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8" name="Rectangle 217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b="1" dirty="0"/>
              <a:t>How Technology Helps Your Study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41E1BD-0113-FC9A-370D-629A09F64556}"/>
              </a:ext>
            </a:extLst>
          </p:cNvPr>
          <p:cNvSpPr txBox="1">
            <a:spLocks/>
          </p:cNvSpPr>
          <p:nvPr/>
        </p:nvSpPr>
        <p:spPr>
          <a:xfrm>
            <a:off x="6950931" y="5086350"/>
            <a:ext cx="1834848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+mn-lt"/>
                <a:ea typeface="+mn-ea"/>
                <a:cs typeface="+mn-cs"/>
              </a:rPr>
              <a:t>Presentation by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+mn-lt"/>
                <a:ea typeface="+mn-ea"/>
                <a:cs typeface="+mn-cs"/>
              </a:rPr>
              <a:t>Nhan Ngoc Thach (T)</a:t>
            </a:r>
          </a:p>
        </p:txBody>
      </p:sp>
      <p:sp>
        <p:nvSpPr>
          <p:cNvPr id="2179" name="Rectangle 217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BCB8BB9-DE1D-77DB-D763-8FDC0B1E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r="13178" b="1"/>
          <a:stretch/>
        </p:blipFill>
        <p:spPr bwMode="auto">
          <a:xfrm>
            <a:off x="408928" y="858525"/>
            <a:ext cx="5706228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7" name="Rectangle 21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uffolk University - Wikipedia">
            <a:extLst>
              <a:ext uri="{FF2B5EF4-FFF2-40B4-BE49-F238E27FC236}">
                <a16:creationId xmlns:a16="http://schemas.microsoft.com/office/drawing/2014/main" id="{603C9DE8-806B-2D97-61CB-BF2AB2FA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21" y="664308"/>
            <a:ext cx="1687093" cy="16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1" name="TextBox 2180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Confidential – For Educational Use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F4856C-9310-9F12-9CD8-8144E79BE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20731"/>
              </p:ext>
            </p:extLst>
          </p:nvPr>
        </p:nvGraphicFramePr>
        <p:xfrm>
          <a:off x="0" y="870448"/>
          <a:ext cx="3903716" cy="154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Microsoft Excel - Wikipedia">
            <a:extLst>
              <a:ext uri="{FF2B5EF4-FFF2-40B4-BE49-F238E27FC236}">
                <a16:creationId xmlns:a16="http://schemas.microsoft.com/office/drawing/2014/main" id="{D07AEDF5-FECF-60B8-415A-6086CD55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978" y="1540610"/>
            <a:ext cx="4055251" cy="37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69371-4E77-54E2-1035-01D02019403E}"/>
              </a:ext>
            </a:extLst>
          </p:cNvPr>
          <p:cNvSpPr txBox="1"/>
          <p:nvPr/>
        </p:nvSpPr>
        <p:spPr>
          <a:xfrm>
            <a:off x="549768" y="2940043"/>
            <a:ext cx="282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Tracking tasks and 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4215D-B19B-4FFA-9CE3-4D117064F7A7}"/>
              </a:ext>
            </a:extLst>
          </p:cNvPr>
          <p:cNvSpPr txBox="1"/>
          <p:nvPr/>
        </p:nvSpPr>
        <p:spPr>
          <a:xfrm>
            <a:off x="549768" y="4447284"/>
            <a:ext cx="282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Manage data</a:t>
            </a:r>
          </a:p>
        </p:txBody>
      </p:sp>
      <p:sp>
        <p:nvSpPr>
          <p:cNvPr id="2060" name="TextBox 2059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Confidential – For Educational Use Only</a:t>
            </a:r>
          </a:p>
        </p:txBody>
      </p:sp>
    </p:spTree>
    <p:extLst>
      <p:ext uri="{BB962C8B-B14F-4D97-AF65-F5344CB8AC3E}">
        <p14:creationId xmlns:p14="http://schemas.microsoft.com/office/powerpoint/2010/main" val="36070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7" y="8300"/>
            <a:ext cx="914483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5823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50+ Thank You Slide Templates To Express Your Gratitude">
            <a:extLst>
              <a:ext uri="{FF2B5EF4-FFF2-40B4-BE49-F238E27FC236}">
                <a16:creationId xmlns:a16="http://schemas.microsoft.com/office/drawing/2014/main" id="{E5C3CAF9-9147-7C23-0205-2E17D8BCD3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r="11863" b="1"/>
          <a:stretch/>
        </p:blipFill>
        <p:spPr bwMode="auto">
          <a:xfrm>
            <a:off x="20" y="10"/>
            <a:ext cx="9143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TextBox 3081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Confidential – For Educational Use 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335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How Technology Helps Your Study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Nhan, Ngoc Thach</cp:lastModifiedBy>
  <cp:revision>1</cp:revision>
  <dcterms:created xsi:type="dcterms:W3CDTF">2013-01-27T09:14:16Z</dcterms:created>
  <dcterms:modified xsi:type="dcterms:W3CDTF">2025-02-14T07:34:55Z</dcterms:modified>
  <cp:category/>
</cp:coreProperties>
</file>