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63" r:id="rId6"/>
    <p:sldId id="262" r:id="rId7"/>
    <p:sldId id="261" r:id="rId8"/>
    <p:sldId id="260" r:id="rId9"/>
    <p:sldId id="259" r:id="rId1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3"/>
    <p:restoredTop sz="94681"/>
  </p:normalViewPr>
  <p:slideViewPr>
    <p:cSldViewPr snapToGrid="0">
      <p:cViewPr varScale="1">
        <p:scale>
          <a:sx n="94" d="100"/>
          <a:sy n="94" d="100"/>
        </p:scale>
        <p:origin x="191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C8A7-6B8D-99BF-048B-B7A6BBEA2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D3F50-A6FA-E0B8-CD21-3CA671F66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9BBE6-70EC-A1C3-2FC6-C9FB9339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7E14-2F31-8D49-AB7D-C0017DD39CB8}" type="datetimeFigureOut">
              <a:rPr lang="en-VN" smtClean="0"/>
              <a:t>23/03/2025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09979-1F58-F625-DD7C-8CA876CF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E6E8A-7423-56E8-4E9B-069CF6E4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187E-83D6-4441-BA6C-48ECEAA66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0032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2DBE-B41A-F724-7D99-B390796A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0EB12-9DB7-D2F1-A9C4-EF9B677D2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203B9-187D-1410-B0AE-587C9FA4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7E14-2F31-8D49-AB7D-C0017DD39CB8}" type="datetimeFigureOut">
              <a:rPr lang="en-VN" smtClean="0"/>
              <a:t>23/03/2025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B2F59-053A-27A7-7F86-BD08ACFD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75765-62C1-B70B-A9D1-79B392A8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187E-83D6-4441-BA6C-48ECEAA66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9272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2A7C2-A37D-F114-4794-515ABB373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285D0-A117-57FE-890B-712CC8ECC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B5A11-EC43-8FFF-43FB-E619B5F0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7E14-2F31-8D49-AB7D-C0017DD39CB8}" type="datetimeFigureOut">
              <a:rPr lang="en-VN" smtClean="0"/>
              <a:t>23/03/2025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060AA-48BA-1B5B-D9CA-89031C655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0A88-E975-D8A0-7E98-DF744E8F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187E-83D6-4441-BA6C-48ECEAA66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8221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0FF3-2C56-61FD-C469-0DC538D4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E232-A19A-9595-8F02-B903925EA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D9B9-3160-187B-1F4F-7A88AE9F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7E14-2F31-8D49-AB7D-C0017DD39CB8}" type="datetimeFigureOut">
              <a:rPr lang="en-VN" smtClean="0"/>
              <a:t>23/03/2025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35822-1FC8-B229-9C55-D5E0C4DD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052FF-F99D-9A4A-C33A-16D2C7FD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187E-83D6-4441-BA6C-48ECEAA66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0824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57F1-94C6-5B27-BAD7-E08C0245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468CB-EFAA-D2A5-0D08-ADB211AC9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0CB77-E9C3-F000-F4CC-ACFDC54D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7E14-2F31-8D49-AB7D-C0017DD39CB8}" type="datetimeFigureOut">
              <a:rPr lang="en-VN" smtClean="0"/>
              <a:t>23/03/2025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3E936-290F-7916-ABEB-B2E573E7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0CEF6-BD1A-1462-DAA0-672006BA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187E-83D6-4441-BA6C-48ECEAA66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6839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A735-7E73-D319-D6E8-776C2D5C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DE0EC-AD96-F2AB-8289-08ED4C28B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61976-C7FE-4105-BF1F-A5B9E261A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9F58A-4CF3-CEAE-C3AD-AA31264A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7E14-2F31-8D49-AB7D-C0017DD39CB8}" type="datetimeFigureOut">
              <a:rPr lang="en-VN" smtClean="0"/>
              <a:t>23/03/2025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2C4DC-294B-613F-DD00-8EBA6250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D5E3F-92A3-A102-1597-EA423D67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187E-83D6-4441-BA6C-48ECEAA66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7895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4571-E506-ACF6-C4BC-19EF3F519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19B66-7D99-C3B0-E6C9-B7E959A96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75D83-DBC6-7884-44D4-8851FA819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7EDF1-FA36-0361-748A-B29315E62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B4DDA-B706-DFD8-BB84-9E4589E87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D8E93-D0B9-0E36-4DAD-81E5418E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7E14-2F31-8D49-AB7D-C0017DD39CB8}" type="datetimeFigureOut">
              <a:rPr lang="en-VN" smtClean="0"/>
              <a:t>23/03/2025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ED0F6-ABD8-6193-3B5E-A2E0AC01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66327-331F-D21B-E183-4D397D9B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187E-83D6-4441-BA6C-48ECEAA66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2298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2AF9-AC8A-72B6-E7B5-4F2E810A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A315E-368E-0325-5726-580109628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7E14-2F31-8D49-AB7D-C0017DD39CB8}" type="datetimeFigureOut">
              <a:rPr lang="en-VN" smtClean="0"/>
              <a:t>23/03/2025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38CFE-F9B2-DEDB-7C2A-958DF19A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EF85E-9BA8-E755-9161-95F36F29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187E-83D6-4441-BA6C-48ECEAA66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6423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D5F06-D131-905C-429D-1A3B667A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7E14-2F31-8D49-AB7D-C0017DD39CB8}" type="datetimeFigureOut">
              <a:rPr lang="en-VN" smtClean="0"/>
              <a:t>23/03/2025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85C85-BB2B-DD91-18D0-701301C2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0A6BC-90D3-E825-B902-544B5A29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187E-83D6-4441-BA6C-48ECEAA66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0027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0359-DCA5-191A-A88F-A2358498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41BE8-C23C-922D-FF21-72AB3D73A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DC7D5-1857-473F-0DBA-B2B8E6E1F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9227B-ED1A-C871-CB92-E4A5107C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7E14-2F31-8D49-AB7D-C0017DD39CB8}" type="datetimeFigureOut">
              <a:rPr lang="en-VN" smtClean="0"/>
              <a:t>23/03/2025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17944-100A-A705-E40F-05CEF26F3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459C2-0606-F586-86D2-F313DF87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187E-83D6-4441-BA6C-48ECEAA66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9738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0CBA-DB02-46DF-F10B-1980B921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88DC9-FBC8-7AAB-8454-9215C51A7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B70C6-897C-CA15-F664-D329BFFF2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B0DF6-A36B-0D17-21DF-A01CF8EB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7E14-2F31-8D49-AB7D-C0017DD39CB8}" type="datetimeFigureOut">
              <a:rPr lang="en-VN" smtClean="0"/>
              <a:t>23/03/2025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BFC4F-7D15-034B-FE30-DC7BAD2F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8BCCC-771E-7349-712C-72A6732F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187E-83D6-4441-BA6C-48ECEAA66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0565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196C6-0826-03D5-40CF-9F8D74B2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86182-6A77-E51C-6A1B-FC5EB9383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6262C-2698-CCC6-29B9-D6E038CD7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6A7E14-2F31-8D49-AB7D-C0017DD39CB8}" type="datetimeFigureOut">
              <a:rPr lang="en-VN" smtClean="0"/>
              <a:t>23/03/2025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5FF2B-AB69-2982-9657-B84820A8E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8469D-ACFB-F773-6B3B-9FBFF53DF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63187E-83D6-4441-BA6C-48ECEAA66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3177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66173-EBEE-5A52-BB73-717D1E727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93460"/>
            <a:ext cx="10905066" cy="4471078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7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1B4743-6ADE-5CD2-AB58-93568854B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benchmark&#10;&#10;AI-generated content may be incorrect.">
            <a:extLst>
              <a:ext uri="{FF2B5EF4-FFF2-40B4-BE49-F238E27FC236}">
                <a16:creationId xmlns:a16="http://schemas.microsoft.com/office/drawing/2014/main" id="{F795CA01-EFA1-893B-69A3-DF58D5416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12" y="643467"/>
            <a:ext cx="10364775" cy="5571065"/>
          </a:xfrm>
          <a:prstGeom prst="rect">
            <a:avLst/>
          </a:prstGeom>
          <a:ln>
            <a:noFill/>
          </a:ln>
        </p:spPr>
      </p:pic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4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BBFCFB-E3BB-B589-E301-75A718C97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8F371D3-20CA-C66E-A958-083CF3847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A778A41F-A90B-7273-194D-622F424E9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F744B3-2BF7-24E4-41B2-A76F7BAC0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CC90C8-FD70-249D-52F9-89F18E5D3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8682B1E-6286-C012-6823-E2554DA9D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6642029-DA02-26C1-1E0A-E58B40413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B4A454F-8B65-FB45-4862-25E694946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9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5CD0C4-086A-202D-AFF6-219487329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519B362-C7C2-D2F4-ED23-F69FA23C2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834E2FC2-6BEA-0560-FA89-4DF16033C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9E5FF1-7D5A-16A8-7591-BF7E217AB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E06139-BF12-0DDF-3413-04C085AD8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469E9B5-55A5-CE83-97B2-574683731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1DFFF1A-F6B1-5EDC-0C44-5E866B8E7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4F61274-AAC6-1364-0F32-78144DF7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02C3C6-72A9-61B4-1CD0-58F11F294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17399A8-6334-2B14-ABC0-965DD48F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66269039-947F-B6BB-AD37-FA21261B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6A4680-4C0E-C953-C53D-14D83E1B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D31E41-605C-3059-A1A0-AF77163CC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EC7B47-E70C-F2FC-2E26-3958C4100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8429BFB-134C-D5F3-622A-F5908540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FCB1A9D-FAAC-7B89-0ADF-7F19ABE00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C845ED-12B7-251C-1610-5FAF25C6E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6424824-CEC2-7D70-2A9F-644836E8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540E94D3-0B41-6524-AD70-DC3A90C29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7E2674-2DF8-7138-BC60-F05689043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D4CBE8-24DB-5EE1-0258-DB8D775DF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8DE89E6-660A-E062-2458-2E6AB13E1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0F930E4-A21E-3EC2-CC1D-FE0D4C19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A83798A-DDD8-853C-19DB-AFC8FA144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1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48386F-B450-C133-243D-D7483FD90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541CA36-81CF-ABAA-CC61-4F48119A3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0B997FE7-19E2-B284-9B25-D8F5BA98C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66D207-C5A7-A4C1-DB4A-317745AB8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361A7-E7AE-A69D-CBF7-E8FB6DF1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4B7B261-1505-C120-2741-E567BFFB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8F039BD-9409-3829-9B42-601D3E386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213D639-32B1-DB4F-FAFB-E7A22061E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9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A18540-BC75-9617-1A48-D40C76757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B9BAC2-442A-7430-C28A-5832BD7DA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FB8F8556-CF72-6788-6A88-A1645AE3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E00-2DCD-4040-9C69-D84E7382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6E1452-BC6D-BA30-DD3D-9F273C7C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AF71B30-E665-39FE-1C5E-D52A05808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5FD01B0-0964-1780-369C-C82F30111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92C184E-27F5-3472-4A13-24F0BEA35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3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9CB375-FE3C-799E-FF36-13918A858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8EDD514-C60B-F24D-EB43-E06ADBA75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F3439B46-1245-88A3-509E-2BD1419EC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1A4E7D-2EA4-305D-B788-6BA1870AB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113010-7ABF-B7AD-FAA2-DDC754333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CEDCED6-8E70-9C44-AFF5-D8631A035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290F6BC-2990-5235-ABC5-84B074618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8F59FA7-F8B9-DE2F-78F9-A155AD423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8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Nhan Nguyen</dc:creator>
  <cp:lastModifiedBy>Nhan Nguyen</cp:lastModifiedBy>
  <cp:revision>2</cp:revision>
  <dcterms:created xsi:type="dcterms:W3CDTF">2025-03-23T04:13:48Z</dcterms:created>
  <dcterms:modified xsi:type="dcterms:W3CDTF">2025-03-23T04:18:40Z</dcterms:modified>
</cp:coreProperties>
</file>