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4" r:id="rId9"/>
    <p:sldId id="271" r:id="rId10"/>
    <p:sldId id="272" r:id="rId11"/>
    <p:sldId id="273" r:id="rId12"/>
    <p:sldId id="277" r:id="rId13"/>
    <p:sldId id="266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B8BFF7-4E3D-4801-B237-04A891FB02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6A5D6-475D-4E0F-A3F0-7691194FDB32}">
      <dgm:prSet/>
      <dgm:spPr/>
      <dgm:t>
        <a:bodyPr/>
        <a:lstStyle/>
        <a:p>
          <a:pPr>
            <a:lnSpc>
              <a:spcPct val="100000"/>
            </a:lnSpc>
          </a:pPr>
          <a:r>
            <a:rPr lang="vi-VN" dirty="0"/>
            <a:t>Project Introduction</a:t>
          </a:r>
          <a:endParaRPr lang="en-US" dirty="0"/>
        </a:p>
      </dgm:t>
    </dgm:pt>
    <dgm:pt modelId="{57ACF7B6-F23B-4739-A089-0361A8DC025E}" type="parTrans" cxnId="{32B3C89D-DEAA-49B7-93ED-728D60FEE06A}">
      <dgm:prSet/>
      <dgm:spPr/>
      <dgm:t>
        <a:bodyPr/>
        <a:lstStyle/>
        <a:p>
          <a:endParaRPr lang="en-US"/>
        </a:p>
      </dgm:t>
    </dgm:pt>
    <dgm:pt modelId="{DF04C631-28D4-4D71-AC2B-A457C2420F22}" type="sibTrans" cxnId="{32B3C89D-DEAA-49B7-93ED-728D60FEE06A}">
      <dgm:prSet/>
      <dgm:spPr/>
      <dgm:t>
        <a:bodyPr/>
        <a:lstStyle/>
        <a:p>
          <a:endParaRPr lang="en-US"/>
        </a:p>
      </dgm:t>
    </dgm:pt>
    <dgm:pt modelId="{99583E43-54B9-4CEF-A3D5-940F3B1B12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Architectural Overview</a:t>
          </a:r>
        </a:p>
      </dgm:t>
    </dgm:pt>
    <dgm:pt modelId="{322D3FBB-9711-471B-9513-93102A5CC8C2}" type="parTrans" cxnId="{ACCBCBB6-8F3F-4715-A098-2C6AA23B6441}">
      <dgm:prSet/>
      <dgm:spPr/>
      <dgm:t>
        <a:bodyPr/>
        <a:lstStyle/>
        <a:p>
          <a:endParaRPr lang="en-US"/>
        </a:p>
      </dgm:t>
    </dgm:pt>
    <dgm:pt modelId="{DF7A6325-8F65-4E81-9D11-42F0E6A38210}" type="sibTrans" cxnId="{ACCBCBB6-8F3F-4715-A098-2C6AA23B6441}">
      <dgm:prSet/>
      <dgm:spPr/>
      <dgm:t>
        <a:bodyPr/>
        <a:lstStyle/>
        <a:p>
          <a:endParaRPr lang="en-US"/>
        </a:p>
      </dgm:t>
    </dgm:pt>
    <dgm:pt modelId="{D17DA7CD-D892-4A36-88D5-53F1A048C6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Actor &amp; Feature</a:t>
          </a:r>
        </a:p>
      </dgm:t>
    </dgm:pt>
    <dgm:pt modelId="{40EB3111-AFDC-41D6-BBE0-D1F1E85091A7}" type="parTrans" cxnId="{AC7B0DDB-F03C-458B-924C-4ABFAF291DFE}">
      <dgm:prSet/>
      <dgm:spPr/>
      <dgm:t>
        <a:bodyPr/>
        <a:lstStyle/>
        <a:p>
          <a:endParaRPr lang="en-US"/>
        </a:p>
      </dgm:t>
    </dgm:pt>
    <dgm:pt modelId="{A39A373F-7BD0-4A9F-A86A-0F5374B46375}" type="sibTrans" cxnId="{AC7B0DDB-F03C-458B-924C-4ABFAF291DFE}">
      <dgm:prSet/>
      <dgm:spPr/>
      <dgm:t>
        <a:bodyPr/>
        <a:lstStyle/>
        <a:p>
          <a:endParaRPr lang="en-US"/>
        </a:p>
      </dgm:t>
    </dgm:pt>
    <dgm:pt modelId="{60A5FB5A-8904-4E23-B162-080DDE86C2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Demonstration</a:t>
          </a:r>
        </a:p>
      </dgm:t>
    </dgm:pt>
    <dgm:pt modelId="{E24CB3A2-6F63-4AD4-84C7-C4489AAF0045}" type="parTrans" cxnId="{28E111C4-F716-4532-B657-F44C3FC08C68}">
      <dgm:prSet/>
      <dgm:spPr/>
      <dgm:t>
        <a:bodyPr/>
        <a:lstStyle/>
        <a:p>
          <a:endParaRPr lang="en-US"/>
        </a:p>
      </dgm:t>
    </dgm:pt>
    <dgm:pt modelId="{CC5C702F-65A7-418E-A277-B5C16F7329E7}" type="sibTrans" cxnId="{28E111C4-F716-4532-B657-F44C3FC08C68}">
      <dgm:prSet/>
      <dgm:spPr/>
      <dgm:t>
        <a:bodyPr/>
        <a:lstStyle/>
        <a:p>
          <a:endParaRPr lang="en-US"/>
        </a:p>
      </dgm:t>
    </dgm:pt>
    <dgm:pt modelId="{A2C4A09A-ABE5-4F4B-9DAD-6796F6AACE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Outcomes</a:t>
          </a:r>
        </a:p>
      </dgm:t>
    </dgm:pt>
    <dgm:pt modelId="{CE4CFA15-79A1-43D3-AB1F-0C458BB3C415}" type="parTrans" cxnId="{8CB888B5-1ADA-484D-9FA9-F754BF8D2C7B}">
      <dgm:prSet/>
      <dgm:spPr/>
      <dgm:t>
        <a:bodyPr/>
        <a:lstStyle/>
        <a:p>
          <a:endParaRPr lang="en-US"/>
        </a:p>
      </dgm:t>
    </dgm:pt>
    <dgm:pt modelId="{3D401048-2A08-46D4-8861-6DF1BCCE19B3}" type="sibTrans" cxnId="{8CB888B5-1ADA-484D-9FA9-F754BF8D2C7B}">
      <dgm:prSet/>
      <dgm:spPr/>
      <dgm:t>
        <a:bodyPr/>
        <a:lstStyle/>
        <a:p>
          <a:endParaRPr lang="en-US"/>
        </a:p>
      </dgm:t>
    </dgm:pt>
    <dgm:pt modelId="{A63C5EAA-ABEF-42F8-9E87-FEBD1145C9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 &amp; A</a:t>
          </a:r>
        </a:p>
      </dgm:t>
    </dgm:pt>
    <dgm:pt modelId="{847F311E-C08C-43CD-AC23-437B63961197}" type="parTrans" cxnId="{4D7D9BF6-9D1F-48B6-8743-1F0AC91C3C3F}">
      <dgm:prSet/>
      <dgm:spPr/>
      <dgm:t>
        <a:bodyPr/>
        <a:lstStyle/>
        <a:p>
          <a:endParaRPr lang="en-US"/>
        </a:p>
      </dgm:t>
    </dgm:pt>
    <dgm:pt modelId="{047ED365-DBCF-4870-A451-5302F95F5EAE}" type="sibTrans" cxnId="{4D7D9BF6-9D1F-48B6-8743-1F0AC91C3C3F}">
      <dgm:prSet/>
      <dgm:spPr/>
      <dgm:t>
        <a:bodyPr/>
        <a:lstStyle/>
        <a:p>
          <a:endParaRPr lang="en-US"/>
        </a:p>
      </dgm:t>
    </dgm:pt>
    <dgm:pt modelId="{BF36C2F2-4DBD-436B-9EA4-E77C9B712940}" type="pres">
      <dgm:prSet presAssocID="{D3B8BFF7-4E3D-4801-B237-04A891FB029A}" presName="root" presStyleCnt="0">
        <dgm:presLayoutVars>
          <dgm:dir/>
          <dgm:resizeHandles val="exact"/>
        </dgm:presLayoutVars>
      </dgm:prSet>
      <dgm:spPr/>
    </dgm:pt>
    <dgm:pt modelId="{6507B6D0-4AE3-498D-8051-E6B81B260AE4}" type="pres">
      <dgm:prSet presAssocID="{1FB6A5D6-475D-4E0F-A3F0-7691194FDB32}" presName="compNode" presStyleCnt="0"/>
      <dgm:spPr/>
    </dgm:pt>
    <dgm:pt modelId="{5F6018BB-CFD7-4C68-9DA9-B360594576C5}" type="pres">
      <dgm:prSet presAssocID="{1FB6A5D6-475D-4E0F-A3F0-7691194FDB32}" presName="bgRect" presStyleLbl="bgShp" presStyleIdx="0" presStyleCnt="6"/>
      <dgm:spPr/>
    </dgm:pt>
    <dgm:pt modelId="{207B6CA6-2691-49D9-94B4-7A6ECB8EC500}" type="pres">
      <dgm:prSet presAssocID="{1FB6A5D6-475D-4E0F-A3F0-7691194FDB3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A56B0A5-BD83-4C94-A040-A7BA80BA120C}" type="pres">
      <dgm:prSet presAssocID="{1FB6A5D6-475D-4E0F-A3F0-7691194FDB32}" presName="spaceRect" presStyleCnt="0"/>
      <dgm:spPr/>
    </dgm:pt>
    <dgm:pt modelId="{CEB19F02-CB86-467E-A5C8-D9EE280784FA}" type="pres">
      <dgm:prSet presAssocID="{1FB6A5D6-475D-4E0F-A3F0-7691194FDB32}" presName="parTx" presStyleLbl="revTx" presStyleIdx="0" presStyleCnt="6">
        <dgm:presLayoutVars>
          <dgm:chMax val="0"/>
          <dgm:chPref val="0"/>
        </dgm:presLayoutVars>
      </dgm:prSet>
      <dgm:spPr/>
    </dgm:pt>
    <dgm:pt modelId="{9586E099-9A84-4BC2-9FB4-2C3D55D8AA5D}" type="pres">
      <dgm:prSet presAssocID="{DF04C631-28D4-4D71-AC2B-A457C2420F22}" presName="sibTrans" presStyleCnt="0"/>
      <dgm:spPr/>
    </dgm:pt>
    <dgm:pt modelId="{751B929F-C8E9-41B5-9C2C-EEA6BBAE8043}" type="pres">
      <dgm:prSet presAssocID="{99583E43-54B9-4CEF-A3D5-940F3B1B12F6}" presName="compNode" presStyleCnt="0"/>
      <dgm:spPr/>
    </dgm:pt>
    <dgm:pt modelId="{6ABE128B-F96F-4B6A-AF0B-643E113265D9}" type="pres">
      <dgm:prSet presAssocID="{99583E43-54B9-4CEF-A3D5-940F3B1B12F6}" presName="bgRect" presStyleLbl="bgShp" presStyleIdx="1" presStyleCnt="6"/>
      <dgm:spPr/>
    </dgm:pt>
    <dgm:pt modelId="{052303AA-546C-4A8C-91AF-D4E03D5D0937}" type="pres">
      <dgm:prSet presAssocID="{99583E43-54B9-4CEF-A3D5-940F3B1B12F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B1FC55-7A23-471E-B724-2C63BCDB6BAB}" type="pres">
      <dgm:prSet presAssocID="{99583E43-54B9-4CEF-A3D5-940F3B1B12F6}" presName="spaceRect" presStyleCnt="0"/>
      <dgm:spPr/>
    </dgm:pt>
    <dgm:pt modelId="{075A950F-FD09-421C-82D6-DA5EE1E2210D}" type="pres">
      <dgm:prSet presAssocID="{99583E43-54B9-4CEF-A3D5-940F3B1B12F6}" presName="parTx" presStyleLbl="revTx" presStyleIdx="1" presStyleCnt="6">
        <dgm:presLayoutVars>
          <dgm:chMax val="0"/>
          <dgm:chPref val="0"/>
        </dgm:presLayoutVars>
      </dgm:prSet>
      <dgm:spPr/>
    </dgm:pt>
    <dgm:pt modelId="{8E011714-61EE-47BF-908E-23D5F789DE4D}" type="pres">
      <dgm:prSet presAssocID="{DF7A6325-8F65-4E81-9D11-42F0E6A38210}" presName="sibTrans" presStyleCnt="0"/>
      <dgm:spPr/>
    </dgm:pt>
    <dgm:pt modelId="{F49843B4-8136-4502-8C79-8A3B1CFD266E}" type="pres">
      <dgm:prSet presAssocID="{D17DA7CD-D892-4A36-88D5-53F1A048C670}" presName="compNode" presStyleCnt="0"/>
      <dgm:spPr/>
    </dgm:pt>
    <dgm:pt modelId="{9E4A1CB2-AF7A-4ED0-821C-20C0FCDF634F}" type="pres">
      <dgm:prSet presAssocID="{D17DA7CD-D892-4A36-88D5-53F1A048C670}" presName="bgRect" presStyleLbl="bgShp" presStyleIdx="2" presStyleCnt="6"/>
      <dgm:spPr/>
    </dgm:pt>
    <dgm:pt modelId="{A5009F90-F5EB-453E-80E3-7B26A2ACE9FC}" type="pres">
      <dgm:prSet presAssocID="{D17DA7CD-D892-4A36-88D5-53F1A048C67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6B524762-9C5A-4A50-9AA5-D999E4DF468D}" type="pres">
      <dgm:prSet presAssocID="{D17DA7CD-D892-4A36-88D5-53F1A048C670}" presName="spaceRect" presStyleCnt="0"/>
      <dgm:spPr/>
    </dgm:pt>
    <dgm:pt modelId="{0BF044ED-CD48-4687-BC9F-A359C89C9B37}" type="pres">
      <dgm:prSet presAssocID="{D17DA7CD-D892-4A36-88D5-53F1A048C670}" presName="parTx" presStyleLbl="revTx" presStyleIdx="2" presStyleCnt="6">
        <dgm:presLayoutVars>
          <dgm:chMax val="0"/>
          <dgm:chPref val="0"/>
        </dgm:presLayoutVars>
      </dgm:prSet>
      <dgm:spPr/>
    </dgm:pt>
    <dgm:pt modelId="{4C93AFFE-89AD-4C02-8DB9-1BF1E6B34C05}" type="pres">
      <dgm:prSet presAssocID="{A39A373F-7BD0-4A9F-A86A-0F5374B46375}" presName="sibTrans" presStyleCnt="0"/>
      <dgm:spPr/>
    </dgm:pt>
    <dgm:pt modelId="{38930DB7-73C2-48FD-934D-5A425D0B27D0}" type="pres">
      <dgm:prSet presAssocID="{60A5FB5A-8904-4E23-B162-080DDE86C217}" presName="compNode" presStyleCnt="0"/>
      <dgm:spPr/>
    </dgm:pt>
    <dgm:pt modelId="{40F6D92E-8EEC-4ACC-8782-C47AF2F23143}" type="pres">
      <dgm:prSet presAssocID="{60A5FB5A-8904-4E23-B162-080DDE86C217}" presName="bgRect" presStyleLbl="bgShp" presStyleIdx="3" presStyleCnt="6"/>
      <dgm:spPr/>
    </dgm:pt>
    <dgm:pt modelId="{AE27A027-671E-4AE6-AB39-E8E5521BF9A9}" type="pres">
      <dgm:prSet presAssocID="{60A5FB5A-8904-4E23-B162-080DDE86C2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2A02D0D-A556-4D28-8163-6A88A2B39B4D}" type="pres">
      <dgm:prSet presAssocID="{60A5FB5A-8904-4E23-B162-080DDE86C217}" presName="spaceRect" presStyleCnt="0"/>
      <dgm:spPr/>
    </dgm:pt>
    <dgm:pt modelId="{01DB10EB-6628-43D9-9565-3CEBFD2275F6}" type="pres">
      <dgm:prSet presAssocID="{60A5FB5A-8904-4E23-B162-080DDE86C217}" presName="parTx" presStyleLbl="revTx" presStyleIdx="3" presStyleCnt="6">
        <dgm:presLayoutVars>
          <dgm:chMax val="0"/>
          <dgm:chPref val="0"/>
        </dgm:presLayoutVars>
      </dgm:prSet>
      <dgm:spPr/>
    </dgm:pt>
    <dgm:pt modelId="{E7043005-44CE-4395-BC86-357B39501BFC}" type="pres">
      <dgm:prSet presAssocID="{CC5C702F-65A7-418E-A277-B5C16F7329E7}" presName="sibTrans" presStyleCnt="0"/>
      <dgm:spPr/>
    </dgm:pt>
    <dgm:pt modelId="{F663E87E-06F1-45C2-837B-DE3F62C66167}" type="pres">
      <dgm:prSet presAssocID="{A2C4A09A-ABE5-4F4B-9DAD-6796F6AACEF6}" presName="compNode" presStyleCnt="0"/>
      <dgm:spPr/>
    </dgm:pt>
    <dgm:pt modelId="{EAAAB854-3C01-4E60-85C3-2D04BD2C18B5}" type="pres">
      <dgm:prSet presAssocID="{A2C4A09A-ABE5-4F4B-9DAD-6796F6AACEF6}" presName="bgRect" presStyleLbl="bgShp" presStyleIdx="4" presStyleCnt="6"/>
      <dgm:spPr/>
    </dgm:pt>
    <dgm:pt modelId="{B809053F-89FD-4C42-A9BC-FEB5FE7E5554}" type="pres">
      <dgm:prSet presAssocID="{A2C4A09A-ABE5-4F4B-9DAD-6796F6AACE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872C2B-5DA6-485C-A3DF-8E657C23E985}" type="pres">
      <dgm:prSet presAssocID="{A2C4A09A-ABE5-4F4B-9DAD-6796F6AACEF6}" presName="spaceRect" presStyleCnt="0"/>
      <dgm:spPr/>
    </dgm:pt>
    <dgm:pt modelId="{080FD60E-7B63-4DCB-8D3D-60E00D8DC4F2}" type="pres">
      <dgm:prSet presAssocID="{A2C4A09A-ABE5-4F4B-9DAD-6796F6AACEF6}" presName="parTx" presStyleLbl="revTx" presStyleIdx="4" presStyleCnt="6">
        <dgm:presLayoutVars>
          <dgm:chMax val="0"/>
          <dgm:chPref val="0"/>
        </dgm:presLayoutVars>
      </dgm:prSet>
      <dgm:spPr/>
    </dgm:pt>
    <dgm:pt modelId="{BEFDB135-65DA-43DD-8E8B-A3F5A198A5D1}" type="pres">
      <dgm:prSet presAssocID="{3D401048-2A08-46D4-8861-6DF1BCCE19B3}" presName="sibTrans" presStyleCnt="0"/>
      <dgm:spPr/>
    </dgm:pt>
    <dgm:pt modelId="{8BC80BD7-41EE-4663-B384-D8BC0FEC9852}" type="pres">
      <dgm:prSet presAssocID="{A63C5EAA-ABEF-42F8-9E87-FEBD1145C999}" presName="compNode" presStyleCnt="0"/>
      <dgm:spPr/>
    </dgm:pt>
    <dgm:pt modelId="{45B61284-8DDA-4FFD-8B64-F72EB6356BB1}" type="pres">
      <dgm:prSet presAssocID="{A63C5EAA-ABEF-42F8-9E87-FEBD1145C999}" presName="bgRect" presStyleLbl="bgShp" presStyleIdx="5" presStyleCnt="6"/>
      <dgm:spPr/>
    </dgm:pt>
    <dgm:pt modelId="{48EB03FD-3C2D-4342-BB56-A65D7CF19310}" type="pres">
      <dgm:prSet presAssocID="{A63C5EAA-ABEF-42F8-9E87-FEBD1145C99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B5EFDD3-5042-42C1-B441-6CDBA73FD2C7}" type="pres">
      <dgm:prSet presAssocID="{A63C5EAA-ABEF-42F8-9E87-FEBD1145C999}" presName="spaceRect" presStyleCnt="0"/>
      <dgm:spPr/>
    </dgm:pt>
    <dgm:pt modelId="{7591FFA3-9D98-4BDD-940B-9C7814615BE9}" type="pres">
      <dgm:prSet presAssocID="{A63C5EAA-ABEF-42F8-9E87-FEBD1145C99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53D541A-940C-4D10-BEF8-11BEC5FACF21}" type="presOf" srcId="{A2C4A09A-ABE5-4F4B-9DAD-6796F6AACEF6}" destId="{080FD60E-7B63-4DCB-8D3D-60E00D8DC4F2}" srcOrd="0" destOrd="0" presId="urn:microsoft.com/office/officeart/2018/2/layout/IconVerticalSolidList"/>
    <dgm:cxn modelId="{139BFF20-1928-446D-B564-208372D2F614}" type="presOf" srcId="{D3B8BFF7-4E3D-4801-B237-04A891FB029A}" destId="{BF36C2F2-4DBD-436B-9EA4-E77C9B712940}" srcOrd="0" destOrd="0" presId="urn:microsoft.com/office/officeart/2018/2/layout/IconVerticalSolidList"/>
    <dgm:cxn modelId="{7C44F855-52FF-4176-8C58-59DD0063EF91}" type="presOf" srcId="{60A5FB5A-8904-4E23-B162-080DDE86C217}" destId="{01DB10EB-6628-43D9-9565-3CEBFD2275F6}" srcOrd="0" destOrd="0" presId="urn:microsoft.com/office/officeart/2018/2/layout/IconVerticalSolidList"/>
    <dgm:cxn modelId="{6E4B167F-3171-46E9-9B85-2C022CD5D1EC}" type="presOf" srcId="{A63C5EAA-ABEF-42F8-9E87-FEBD1145C999}" destId="{7591FFA3-9D98-4BDD-940B-9C7814615BE9}" srcOrd="0" destOrd="0" presId="urn:microsoft.com/office/officeart/2018/2/layout/IconVerticalSolidList"/>
    <dgm:cxn modelId="{172E8884-9937-4545-8DBF-9A7DC924ED8B}" type="presOf" srcId="{1FB6A5D6-475D-4E0F-A3F0-7691194FDB32}" destId="{CEB19F02-CB86-467E-A5C8-D9EE280784FA}" srcOrd="0" destOrd="0" presId="urn:microsoft.com/office/officeart/2018/2/layout/IconVerticalSolidList"/>
    <dgm:cxn modelId="{32B3C89D-DEAA-49B7-93ED-728D60FEE06A}" srcId="{D3B8BFF7-4E3D-4801-B237-04A891FB029A}" destId="{1FB6A5D6-475D-4E0F-A3F0-7691194FDB32}" srcOrd="0" destOrd="0" parTransId="{57ACF7B6-F23B-4739-A089-0361A8DC025E}" sibTransId="{DF04C631-28D4-4D71-AC2B-A457C2420F22}"/>
    <dgm:cxn modelId="{457F69A3-23F8-497E-8D23-49E78809D4C3}" type="presOf" srcId="{99583E43-54B9-4CEF-A3D5-940F3B1B12F6}" destId="{075A950F-FD09-421C-82D6-DA5EE1E2210D}" srcOrd="0" destOrd="0" presId="urn:microsoft.com/office/officeart/2018/2/layout/IconVerticalSolidList"/>
    <dgm:cxn modelId="{F6C00EAD-CD0D-4C58-AFF2-B4A49B93726D}" type="presOf" srcId="{D17DA7CD-D892-4A36-88D5-53F1A048C670}" destId="{0BF044ED-CD48-4687-BC9F-A359C89C9B37}" srcOrd="0" destOrd="0" presId="urn:microsoft.com/office/officeart/2018/2/layout/IconVerticalSolidList"/>
    <dgm:cxn modelId="{8CB888B5-1ADA-484D-9FA9-F754BF8D2C7B}" srcId="{D3B8BFF7-4E3D-4801-B237-04A891FB029A}" destId="{A2C4A09A-ABE5-4F4B-9DAD-6796F6AACEF6}" srcOrd="4" destOrd="0" parTransId="{CE4CFA15-79A1-43D3-AB1F-0C458BB3C415}" sibTransId="{3D401048-2A08-46D4-8861-6DF1BCCE19B3}"/>
    <dgm:cxn modelId="{ACCBCBB6-8F3F-4715-A098-2C6AA23B6441}" srcId="{D3B8BFF7-4E3D-4801-B237-04A891FB029A}" destId="{99583E43-54B9-4CEF-A3D5-940F3B1B12F6}" srcOrd="1" destOrd="0" parTransId="{322D3FBB-9711-471B-9513-93102A5CC8C2}" sibTransId="{DF7A6325-8F65-4E81-9D11-42F0E6A38210}"/>
    <dgm:cxn modelId="{28E111C4-F716-4532-B657-F44C3FC08C68}" srcId="{D3B8BFF7-4E3D-4801-B237-04A891FB029A}" destId="{60A5FB5A-8904-4E23-B162-080DDE86C217}" srcOrd="3" destOrd="0" parTransId="{E24CB3A2-6F63-4AD4-84C7-C4489AAF0045}" sibTransId="{CC5C702F-65A7-418E-A277-B5C16F7329E7}"/>
    <dgm:cxn modelId="{AC7B0DDB-F03C-458B-924C-4ABFAF291DFE}" srcId="{D3B8BFF7-4E3D-4801-B237-04A891FB029A}" destId="{D17DA7CD-D892-4A36-88D5-53F1A048C670}" srcOrd="2" destOrd="0" parTransId="{40EB3111-AFDC-41D6-BBE0-D1F1E85091A7}" sibTransId="{A39A373F-7BD0-4A9F-A86A-0F5374B46375}"/>
    <dgm:cxn modelId="{4D7D9BF6-9D1F-48B6-8743-1F0AC91C3C3F}" srcId="{D3B8BFF7-4E3D-4801-B237-04A891FB029A}" destId="{A63C5EAA-ABEF-42F8-9E87-FEBD1145C999}" srcOrd="5" destOrd="0" parTransId="{847F311E-C08C-43CD-AC23-437B63961197}" sibTransId="{047ED365-DBCF-4870-A451-5302F95F5EAE}"/>
    <dgm:cxn modelId="{E0B58F55-71A0-4E44-88A6-FE488752E3AF}" type="presParOf" srcId="{BF36C2F2-4DBD-436B-9EA4-E77C9B712940}" destId="{6507B6D0-4AE3-498D-8051-E6B81B260AE4}" srcOrd="0" destOrd="0" presId="urn:microsoft.com/office/officeart/2018/2/layout/IconVerticalSolidList"/>
    <dgm:cxn modelId="{B2B1BCF3-E833-4693-94A2-FCD73D304689}" type="presParOf" srcId="{6507B6D0-4AE3-498D-8051-E6B81B260AE4}" destId="{5F6018BB-CFD7-4C68-9DA9-B360594576C5}" srcOrd="0" destOrd="0" presId="urn:microsoft.com/office/officeart/2018/2/layout/IconVerticalSolidList"/>
    <dgm:cxn modelId="{0E96517B-F67B-49EF-9337-6AF1DC2FC643}" type="presParOf" srcId="{6507B6D0-4AE3-498D-8051-E6B81B260AE4}" destId="{207B6CA6-2691-49D9-94B4-7A6ECB8EC500}" srcOrd="1" destOrd="0" presId="urn:microsoft.com/office/officeart/2018/2/layout/IconVerticalSolidList"/>
    <dgm:cxn modelId="{3B262DA3-E1A0-4F65-AA5D-15AC5E393167}" type="presParOf" srcId="{6507B6D0-4AE3-498D-8051-E6B81B260AE4}" destId="{7A56B0A5-BD83-4C94-A040-A7BA80BA120C}" srcOrd="2" destOrd="0" presId="urn:microsoft.com/office/officeart/2018/2/layout/IconVerticalSolidList"/>
    <dgm:cxn modelId="{4BF4321A-33A2-4521-AADB-683681812FC8}" type="presParOf" srcId="{6507B6D0-4AE3-498D-8051-E6B81B260AE4}" destId="{CEB19F02-CB86-467E-A5C8-D9EE280784FA}" srcOrd="3" destOrd="0" presId="urn:microsoft.com/office/officeart/2018/2/layout/IconVerticalSolidList"/>
    <dgm:cxn modelId="{6666A2E5-F832-48B9-AB6B-8E31B5211235}" type="presParOf" srcId="{BF36C2F2-4DBD-436B-9EA4-E77C9B712940}" destId="{9586E099-9A84-4BC2-9FB4-2C3D55D8AA5D}" srcOrd="1" destOrd="0" presId="urn:microsoft.com/office/officeart/2018/2/layout/IconVerticalSolidList"/>
    <dgm:cxn modelId="{DEC50D7A-25FB-485D-A3D8-D6E5B10C7BC6}" type="presParOf" srcId="{BF36C2F2-4DBD-436B-9EA4-E77C9B712940}" destId="{751B929F-C8E9-41B5-9C2C-EEA6BBAE8043}" srcOrd="2" destOrd="0" presId="urn:microsoft.com/office/officeart/2018/2/layout/IconVerticalSolidList"/>
    <dgm:cxn modelId="{3BBC82FA-44E0-4AFE-9B5B-15D518AB0FD7}" type="presParOf" srcId="{751B929F-C8E9-41B5-9C2C-EEA6BBAE8043}" destId="{6ABE128B-F96F-4B6A-AF0B-643E113265D9}" srcOrd="0" destOrd="0" presId="urn:microsoft.com/office/officeart/2018/2/layout/IconVerticalSolidList"/>
    <dgm:cxn modelId="{5DC395C7-FE1D-4452-9A13-D2B60D356763}" type="presParOf" srcId="{751B929F-C8E9-41B5-9C2C-EEA6BBAE8043}" destId="{052303AA-546C-4A8C-91AF-D4E03D5D0937}" srcOrd="1" destOrd="0" presId="urn:microsoft.com/office/officeart/2018/2/layout/IconVerticalSolidList"/>
    <dgm:cxn modelId="{4A3F2638-BCAA-4ED6-AD44-D2A1305ED66A}" type="presParOf" srcId="{751B929F-C8E9-41B5-9C2C-EEA6BBAE8043}" destId="{ECB1FC55-7A23-471E-B724-2C63BCDB6BAB}" srcOrd="2" destOrd="0" presId="urn:microsoft.com/office/officeart/2018/2/layout/IconVerticalSolidList"/>
    <dgm:cxn modelId="{64EC90A6-CB55-4BBD-8A71-78521DFA24FB}" type="presParOf" srcId="{751B929F-C8E9-41B5-9C2C-EEA6BBAE8043}" destId="{075A950F-FD09-421C-82D6-DA5EE1E2210D}" srcOrd="3" destOrd="0" presId="urn:microsoft.com/office/officeart/2018/2/layout/IconVerticalSolidList"/>
    <dgm:cxn modelId="{0D0B1A53-FFBF-4FFB-9E53-2940F1B483E4}" type="presParOf" srcId="{BF36C2F2-4DBD-436B-9EA4-E77C9B712940}" destId="{8E011714-61EE-47BF-908E-23D5F789DE4D}" srcOrd="3" destOrd="0" presId="urn:microsoft.com/office/officeart/2018/2/layout/IconVerticalSolidList"/>
    <dgm:cxn modelId="{0DF42068-AC0A-42C2-8F5D-B7F50A1704AE}" type="presParOf" srcId="{BF36C2F2-4DBD-436B-9EA4-E77C9B712940}" destId="{F49843B4-8136-4502-8C79-8A3B1CFD266E}" srcOrd="4" destOrd="0" presId="urn:microsoft.com/office/officeart/2018/2/layout/IconVerticalSolidList"/>
    <dgm:cxn modelId="{0E4BBB04-9FB5-4091-88F0-5397ED5EC988}" type="presParOf" srcId="{F49843B4-8136-4502-8C79-8A3B1CFD266E}" destId="{9E4A1CB2-AF7A-4ED0-821C-20C0FCDF634F}" srcOrd="0" destOrd="0" presId="urn:microsoft.com/office/officeart/2018/2/layout/IconVerticalSolidList"/>
    <dgm:cxn modelId="{5266E963-E327-4D0A-AB5F-0BC07C391840}" type="presParOf" srcId="{F49843B4-8136-4502-8C79-8A3B1CFD266E}" destId="{A5009F90-F5EB-453E-80E3-7B26A2ACE9FC}" srcOrd="1" destOrd="0" presId="urn:microsoft.com/office/officeart/2018/2/layout/IconVerticalSolidList"/>
    <dgm:cxn modelId="{E267D986-4F9D-468F-9A39-E629FB49759A}" type="presParOf" srcId="{F49843B4-8136-4502-8C79-8A3B1CFD266E}" destId="{6B524762-9C5A-4A50-9AA5-D999E4DF468D}" srcOrd="2" destOrd="0" presId="urn:microsoft.com/office/officeart/2018/2/layout/IconVerticalSolidList"/>
    <dgm:cxn modelId="{8D0EEDA0-EF91-4BEA-ABE0-B3FC895D3BCA}" type="presParOf" srcId="{F49843B4-8136-4502-8C79-8A3B1CFD266E}" destId="{0BF044ED-CD48-4687-BC9F-A359C89C9B37}" srcOrd="3" destOrd="0" presId="urn:microsoft.com/office/officeart/2018/2/layout/IconVerticalSolidList"/>
    <dgm:cxn modelId="{513737A0-8FA7-40AB-B9C7-EA01D4FE139E}" type="presParOf" srcId="{BF36C2F2-4DBD-436B-9EA4-E77C9B712940}" destId="{4C93AFFE-89AD-4C02-8DB9-1BF1E6B34C05}" srcOrd="5" destOrd="0" presId="urn:microsoft.com/office/officeart/2018/2/layout/IconVerticalSolidList"/>
    <dgm:cxn modelId="{291E1B94-1969-45BD-A709-51554EA21F9A}" type="presParOf" srcId="{BF36C2F2-4DBD-436B-9EA4-E77C9B712940}" destId="{38930DB7-73C2-48FD-934D-5A425D0B27D0}" srcOrd="6" destOrd="0" presId="urn:microsoft.com/office/officeart/2018/2/layout/IconVerticalSolidList"/>
    <dgm:cxn modelId="{85C5A243-D3AF-4D1B-A7A9-1B59AF96A2F3}" type="presParOf" srcId="{38930DB7-73C2-48FD-934D-5A425D0B27D0}" destId="{40F6D92E-8EEC-4ACC-8782-C47AF2F23143}" srcOrd="0" destOrd="0" presId="urn:microsoft.com/office/officeart/2018/2/layout/IconVerticalSolidList"/>
    <dgm:cxn modelId="{2232D16D-819F-4814-A21C-25B9EAD1D49C}" type="presParOf" srcId="{38930DB7-73C2-48FD-934D-5A425D0B27D0}" destId="{AE27A027-671E-4AE6-AB39-E8E5521BF9A9}" srcOrd="1" destOrd="0" presId="urn:microsoft.com/office/officeart/2018/2/layout/IconVerticalSolidList"/>
    <dgm:cxn modelId="{E09EC6DE-3C5C-4672-9EB1-AEBF3D1289A6}" type="presParOf" srcId="{38930DB7-73C2-48FD-934D-5A425D0B27D0}" destId="{E2A02D0D-A556-4D28-8163-6A88A2B39B4D}" srcOrd="2" destOrd="0" presId="urn:microsoft.com/office/officeart/2018/2/layout/IconVerticalSolidList"/>
    <dgm:cxn modelId="{EBBDB9E7-16D2-48AE-913B-F76C529637B5}" type="presParOf" srcId="{38930DB7-73C2-48FD-934D-5A425D0B27D0}" destId="{01DB10EB-6628-43D9-9565-3CEBFD2275F6}" srcOrd="3" destOrd="0" presId="urn:microsoft.com/office/officeart/2018/2/layout/IconVerticalSolidList"/>
    <dgm:cxn modelId="{55686E2C-AF2A-44DB-9ED6-681CE5FAF730}" type="presParOf" srcId="{BF36C2F2-4DBD-436B-9EA4-E77C9B712940}" destId="{E7043005-44CE-4395-BC86-357B39501BFC}" srcOrd="7" destOrd="0" presId="urn:microsoft.com/office/officeart/2018/2/layout/IconVerticalSolidList"/>
    <dgm:cxn modelId="{BED09894-51F8-47E2-96D8-19C699815D90}" type="presParOf" srcId="{BF36C2F2-4DBD-436B-9EA4-E77C9B712940}" destId="{F663E87E-06F1-45C2-837B-DE3F62C66167}" srcOrd="8" destOrd="0" presId="urn:microsoft.com/office/officeart/2018/2/layout/IconVerticalSolidList"/>
    <dgm:cxn modelId="{E2AC7ED6-1BEE-496A-962A-41FBF4E9DC69}" type="presParOf" srcId="{F663E87E-06F1-45C2-837B-DE3F62C66167}" destId="{EAAAB854-3C01-4E60-85C3-2D04BD2C18B5}" srcOrd="0" destOrd="0" presId="urn:microsoft.com/office/officeart/2018/2/layout/IconVerticalSolidList"/>
    <dgm:cxn modelId="{070D25C3-A946-45FF-A65C-142D1E3F708D}" type="presParOf" srcId="{F663E87E-06F1-45C2-837B-DE3F62C66167}" destId="{B809053F-89FD-4C42-A9BC-FEB5FE7E5554}" srcOrd="1" destOrd="0" presId="urn:microsoft.com/office/officeart/2018/2/layout/IconVerticalSolidList"/>
    <dgm:cxn modelId="{6F07907D-5223-433D-9506-080FD730CD4C}" type="presParOf" srcId="{F663E87E-06F1-45C2-837B-DE3F62C66167}" destId="{A7872C2B-5DA6-485C-A3DF-8E657C23E985}" srcOrd="2" destOrd="0" presId="urn:microsoft.com/office/officeart/2018/2/layout/IconVerticalSolidList"/>
    <dgm:cxn modelId="{83492B56-3E4C-4BB3-88E6-08FC6121C752}" type="presParOf" srcId="{F663E87E-06F1-45C2-837B-DE3F62C66167}" destId="{080FD60E-7B63-4DCB-8D3D-60E00D8DC4F2}" srcOrd="3" destOrd="0" presId="urn:microsoft.com/office/officeart/2018/2/layout/IconVerticalSolidList"/>
    <dgm:cxn modelId="{5398F7AC-FB59-4981-9B55-77824960B8B6}" type="presParOf" srcId="{BF36C2F2-4DBD-436B-9EA4-E77C9B712940}" destId="{BEFDB135-65DA-43DD-8E8B-A3F5A198A5D1}" srcOrd="9" destOrd="0" presId="urn:microsoft.com/office/officeart/2018/2/layout/IconVerticalSolidList"/>
    <dgm:cxn modelId="{BC2B420B-287B-4C24-BDB2-941090073EAE}" type="presParOf" srcId="{BF36C2F2-4DBD-436B-9EA4-E77C9B712940}" destId="{8BC80BD7-41EE-4663-B384-D8BC0FEC9852}" srcOrd="10" destOrd="0" presId="urn:microsoft.com/office/officeart/2018/2/layout/IconVerticalSolidList"/>
    <dgm:cxn modelId="{73D4A83F-FB1D-485A-9A35-F9114BE52E3D}" type="presParOf" srcId="{8BC80BD7-41EE-4663-B384-D8BC0FEC9852}" destId="{45B61284-8DDA-4FFD-8B64-F72EB6356BB1}" srcOrd="0" destOrd="0" presId="urn:microsoft.com/office/officeart/2018/2/layout/IconVerticalSolidList"/>
    <dgm:cxn modelId="{91F645A7-52A8-4965-94EE-EB24EF19A634}" type="presParOf" srcId="{8BC80BD7-41EE-4663-B384-D8BC0FEC9852}" destId="{48EB03FD-3C2D-4342-BB56-A65D7CF19310}" srcOrd="1" destOrd="0" presId="urn:microsoft.com/office/officeart/2018/2/layout/IconVerticalSolidList"/>
    <dgm:cxn modelId="{8CC590D8-87D5-4ECB-93D7-DA10B9E1B89A}" type="presParOf" srcId="{8BC80BD7-41EE-4663-B384-D8BC0FEC9852}" destId="{DB5EFDD3-5042-42C1-B441-6CDBA73FD2C7}" srcOrd="2" destOrd="0" presId="urn:microsoft.com/office/officeart/2018/2/layout/IconVerticalSolidList"/>
    <dgm:cxn modelId="{F8612F53-AB1A-4ABB-9F01-256967ED6388}" type="presParOf" srcId="{8BC80BD7-41EE-4663-B384-D8BC0FEC9852}" destId="{7591FFA3-9D98-4BDD-940B-9C7814615B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018BB-CFD7-4C68-9DA9-B360594576C5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B6CA6-2691-49D9-94B4-7A6ECB8EC500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19F02-CB86-467E-A5C8-D9EE280784FA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900" kern="1200" dirty="0"/>
            <a:t>Project Introduction</a:t>
          </a:r>
          <a:endParaRPr lang="en-US" sz="1900" kern="1200" dirty="0"/>
        </a:p>
      </dsp:txBody>
      <dsp:txXfrm>
        <a:off x="692764" y="1407"/>
        <a:ext cx="9822835" cy="599796"/>
      </dsp:txXfrm>
    </dsp:sp>
    <dsp:sp modelId="{6ABE128B-F96F-4B6A-AF0B-643E113265D9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303AA-546C-4A8C-91AF-D4E03D5D0937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A950F-FD09-421C-82D6-DA5EE1E2210D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System Architectural Overview</a:t>
          </a:r>
        </a:p>
      </dsp:txBody>
      <dsp:txXfrm>
        <a:off x="692764" y="751152"/>
        <a:ext cx="9822835" cy="599796"/>
      </dsp:txXfrm>
    </dsp:sp>
    <dsp:sp modelId="{9E4A1CB2-AF7A-4ED0-821C-20C0FCDF634F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09F90-F5EB-453E-80E3-7B26A2ACE9FC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044ED-CD48-4687-BC9F-A359C89C9B37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Actor &amp; Feature</a:t>
          </a:r>
        </a:p>
      </dsp:txBody>
      <dsp:txXfrm>
        <a:off x="692764" y="1500898"/>
        <a:ext cx="9822835" cy="599796"/>
      </dsp:txXfrm>
    </dsp:sp>
    <dsp:sp modelId="{40F6D92E-8EEC-4ACC-8782-C47AF2F23143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7A027-671E-4AE6-AB39-E8E5521BF9A9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B10EB-6628-43D9-9565-3CEBFD2275F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Demonstration</a:t>
          </a:r>
        </a:p>
      </dsp:txBody>
      <dsp:txXfrm>
        <a:off x="692764" y="2250643"/>
        <a:ext cx="9822835" cy="599796"/>
      </dsp:txXfrm>
    </dsp:sp>
    <dsp:sp modelId="{EAAAB854-3C01-4E60-85C3-2D04BD2C18B5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9053F-89FD-4C42-A9BC-FEB5FE7E5554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FD60E-7B63-4DCB-8D3D-60E00D8DC4F2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Outcomes</a:t>
          </a:r>
        </a:p>
      </dsp:txBody>
      <dsp:txXfrm>
        <a:off x="692764" y="3000388"/>
        <a:ext cx="9822835" cy="599796"/>
      </dsp:txXfrm>
    </dsp:sp>
    <dsp:sp modelId="{45B61284-8DDA-4FFD-8B64-F72EB6356BB1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B03FD-3C2D-4342-BB56-A65D7CF19310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1FFA3-9D98-4BDD-940B-9C7814615BE9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 &amp; A</a:t>
          </a:r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D269-1135-EA6F-0FA6-4315020A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F4DE0-A64C-DCB0-BA6D-F7707547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84DE3-F273-C61D-F1A6-65AAE881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6DE3-6258-92DB-C3B1-EB4F3657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1C7B-07F0-73D6-0C4A-4AE931AF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E696-E03C-0E26-4211-9CAD4148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AE81-B494-D6B2-8AA5-DEE700DA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64E3-2BAC-C012-28C0-844B71BF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B413-DF44-8766-B5FF-AF29392B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1221-E375-6037-2055-4254245D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51B40-0C24-203A-71BF-3A23E6410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C1002-6F54-7F1C-663B-4C57EE640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4DF1D-3DF8-5128-5091-B9599A9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A6E0-A50A-70EC-D971-41BFD233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D2F3-3E86-D959-A91B-A416F07D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E230-B4F1-A13A-86AA-43AF2FC8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C257-D5BD-5C6B-7670-2288ACD5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6B8F-94FB-8BDE-19FC-55C009F1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FDCD-0761-DCFE-0CE5-3A11244A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D660-CB43-5448-49AE-B91DC5A2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FF25-8D0A-518E-99C3-F9CB3493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179BF-512F-C03F-11D5-3AB494C3C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6A4C-A6D9-DA70-9A75-752B4FF9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F571-F9F1-02E9-9774-55FEDC65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B1EE-186C-B319-DA67-24AFDD58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E330-1332-5BF5-90BC-54448194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1E98-ACC9-1617-74C6-7E424969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420A2-E882-CD9B-D835-9F70F9B5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38C06-FDD2-DFDB-1345-D38E9345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BC082-CB6C-7185-4A2D-80C3DFA7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F0B4-738D-B807-E90C-02BED5E7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2406-0540-7387-99D3-236A5A31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36E47-4C7B-E044-6A85-49F571B16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C3C96-DD74-30AE-9035-85E152185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427F4-A93A-AB13-B2CB-F5BD72F4B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FC81A-3EB0-6AFC-0D56-3E6B16560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721F6-D827-498D-4C61-8C58A203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76050-BAD2-8FF7-37F1-9026791A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882E2-CA1E-4D3B-56C8-F7D5628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9A8-5EBA-A7DC-ACB4-15DDD165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24275-2D34-4EDA-2F0C-566712A6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25FA7-DF82-B547-F834-FD5CD9CF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3E933-85EB-E865-BAD6-4B6839B5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D066B-8D61-CAE5-CE0B-E4A33273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E24D6-16E9-9246-562F-5ED8E400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97AAD-723E-C4CE-63B0-3538E608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7B1C-5E7D-61B1-36AC-CDDA5952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8660-1FBD-4A08-F886-5A4CF7E5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AB68C-B5CF-D918-F6EC-BCA4AA326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0D53-0F62-AF01-5DF8-EB430A95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372F7-269E-298E-0950-09ABF1B2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7B6D-2129-DCEA-5ECE-C2C68CB2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A220-6FA3-8F50-102C-092A20706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1E428-9D2B-93B5-6E14-32C050663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26B82-35D0-4FAB-EFE5-8FB56784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5FA9D-3A27-8BAF-007E-12B51ACB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F63C7-67B4-DB58-FC07-766A5A8F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6CDAD-3F11-B11B-F9F0-EBC23CD0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86376-3553-0A2A-A061-7C75C0E1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EF176-DF9F-8CD9-2E25-6198F757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338D-6164-8E3B-9504-4BD500FC9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B0FF4-DF93-4C94-AD72-8CB3EDB54166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635D-BC1A-8A1D-E861-CA9311534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7795-3672-EF2B-7842-5FB781A12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A220D-F01D-40F9-9412-3CF5DD6C1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en-egghead/project-swp-suvie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nar-shuttle-465808.postman.co/workspace/SuVietWorkplace~2bd96557-40aa-4779-ad02-784f6cf53cf5/overview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8.svg"/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12" Type="http://schemas.openxmlformats.org/officeDocument/2006/relationships/image" Target="../media/image33.svg"/><Relationship Id="rId17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5C4F-ECFE-0CFE-7FFB-3F1A113EB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SWP391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4775A-2D14-1EAB-E4C9-6F62F3A45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232" y="4657653"/>
            <a:ext cx="2211730" cy="585161"/>
          </a:xfrm>
        </p:spPr>
        <p:txBody>
          <a:bodyPr/>
          <a:lstStyle/>
          <a:p>
            <a:pPr defTabSz="576072">
              <a:spcBef>
                <a:spcPts val="630"/>
              </a:spcBef>
            </a:pPr>
            <a:r>
              <a:rPr lang="en-US" sz="12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Supervisor</a:t>
            </a:r>
          </a:p>
          <a:p>
            <a:pPr defTabSz="576072">
              <a:spcBef>
                <a:spcPts val="630"/>
              </a:spcBef>
            </a:pPr>
            <a:r>
              <a:rPr lang="vi-VN" sz="15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Nguyễn Minh Sang</a:t>
            </a:r>
            <a:endParaRPr lang="en-US" b="1" dirty="0"/>
          </a:p>
        </p:txBody>
      </p:sp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2F41AEDE-EAAC-1307-CC6A-9EB286D29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  <p:pic>
        <p:nvPicPr>
          <p:cNvPr id="7" name="Picture 6" descr="A black text with orange dots&#10;&#10;Description automatically generated">
            <a:extLst>
              <a:ext uri="{FF2B5EF4-FFF2-40B4-BE49-F238E27FC236}">
                <a16:creationId xmlns:a16="http://schemas.microsoft.com/office/drawing/2014/main" id="{532D008D-8D78-8318-E377-6FAA7B165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37" y="2608230"/>
            <a:ext cx="3915851" cy="203104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CAEE6D8-BFAA-108C-CC3D-A602A7AB9B9F}"/>
              </a:ext>
            </a:extLst>
          </p:cNvPr>
          <p:cNvSpPr txBox="1">
            <a:spLocks/>
          </p:cNvSpPr>
          <p:nvPr/>
        </p:nvSpPr>
        <p:spPr>
          <a:xfrm>
            <a:off x="7528185" y="4657653"/>
            <a:ext cx="2943169" cy="1514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76072">
              <a:spcBef>
                <a:spcPts val="630"/>
              </a:spcBef>
            </a:pPr>
            <a:r>
              <a:rPr lang="en-US" sz="12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</a:t>
            </a:r>
            <a:r>
              <a:rPr lang="vi-VN" sz="12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 Việt</a:t>
            </a:r>
          </a:p>
          <a:p>
            <a:pPr algn="l" defTabSz="576072">
              <a:spcBef>
                <a:spcPts val="630"/>
              </a:spcBef>
            </a:pPr>
            <a:r>
              <a:rPr lang="vi-VN" sz="12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Nguyễn Trung Tín (Leader)</a:t>
            </a:r>
          </a:p>
          <a:p>
            <a:pPr algn="l" defTabSz="576072">
              <a:spcBef>
                <a:spcPts val="630"/>
              </a:spcBef>
            </a:pPr>
            <a:r>
              <a:rPr lang="vi-VN" sz="12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Dương Thị Trúc Linh</a:t>
            </a:r>
          </a:p>
          <a:p>
            <a:pPr algn="l" defTabSz="576072">
              <a:spcBef>
                <a:spcPts val="630"/>
              </a:spcBef>
            </a:pPr>
            <a:r>
              <a:rPr lang="vi-VN" sz="12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Lê Công Sơn</a:t>
            </a:r>
          </a:p>
          <a:p>
            <a:pPr algn="l" defTabSz="576072">
              <a:spcBef>
                <a:spcPts val="630"/>
              </a:spcBef>
            </a:pPr>
            <a:r>
              <a:rPr lang="vi-VN" sz="12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Nguyễn Quốc Nhân</a:t>
            </a:r>
          </a:p>
          <a:p>
            <a:pPr algn="l" defTabSz="576072">
              <a:spcBef>
                <a:spcPts val="630"/>
              </a:spcBef>
            </a:pPr>
            <a:r>
              <a:rPr lang="vi-VN" sz="126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Nguyễn Tuấn Vũ</a:t>
            </a:r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221944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/>
          <p:nvPr/>
        </p:nvSpPr>
        <p:spPr>
          <a:xfrm>
            <a:off x="582929" y="853440"/>
            <a:ext cx="9036931" cy="732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alibri (Body)"/>
              </a:rPr>
              <a:t>Scenario #3: </a:t>
            </a:r>
            <a:r>
              <a:rPr lang="vi-VN" b="1" dirty="0">
                <a:latin typeface="Calibri (Body)"/>
              </a:rPr>
              <a:t>Article’s Features + Moderator’s Features</a:t>
            </a:r>
            <a:endParaRPr lang="en-US" b="1" dirty="0">
              <a:latin typeface="Calibri (Body)"/>
            </a:endParaRPr>
          </a:p>
        </p:txBody>
      </p:sp>
      <p:pic>
        <p:nvPicPr>
          <p:cNvPr id="10" name="Picture 9" descr="A black background with colorful 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  <p:pic>
        <p:nvPicPr>
          <p:cNvPr id="5" name="Picture 4" descr="A black text with orange dots&#10;&#10;Description automatically generated">
            <a:extLst>
              <a:ext uri="{FF2B5EF4-FFF2-40B4-BE49-F238E27FC236}">
                <a16:creationId xmlns:a16="http://schemas.microsoft.com/office/drawing/2014/main" id="{263D573F-BECF-0633-E633-33FC1B01A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55" y="2346463"/>
            <a:ext cx="3724058" cy="1931566"/>
          </a:xfrm>
          <a:prstGeom prst="rect">
            <a:avLst/>
          </a:prstGeom>
        </p:spPr>
      </p:pic>
      <p:pic>
        <p:nvPicPr>
          <p:cNvPr id="6" name="Picture 5" descr="A person in a suit and glasses&#10;&#10;Description automatically generated">
            <a:extLst>
              <a:ext uri="{FF2B5EF4-FFF2-40B4-BE49-F238E27FC236}">
                <a16:creationId xmlns:a16="http://schemas.microsoft.com/office/drawing/2014/main" id="{4CC0E8C0-000C-0B30-B446-90A441216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3" y="2925955"/>
            <a:ext cx="772581" cy="7725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9CEAF8-135A-324F-D8EC-C3CC785988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69114" y="3312246"/>
            <a:ext cx="29655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570835-0EE8-117E-88EF-BEABDE20B6F1}"/>
              </a:ext>
            </a:extLst>
          </p:cNvPr>
          <p:cNvSpPr txBox="1"/>
          <p:nvPr/>
        </p:nvSpPr>
        <p:spPr>
          <a:xfrm>
            <a:off x="2151303" y="2989079"/>
            <a:ext cx="138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Post and discuss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6483-0E54-FC50-E705-0F5AEA9E3482}"/>
              </a:ext>
            </a:extLst>
          </p:cNvPr>
          <p:cNvCxnSpPr>
            <a:cxnSpLocks/>
          </p:cNvCxnSpPr>
          <p:nvPr/>
        </p:nvCxnSpPr>
        <p:spPr>
          <a:xfrm flipH="1">
            <a:off x="7432583" y="3279631"/>
            <a:ext cx="28777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DCAD9A-58BB-EE59-2FF1-82B9CEFD98BD}"/>
              </a:ext>
            </a:extLst>
          </p:cNvPr>
          <p:cNvSpPr txBox="1"/>
          <p:nvPr/>
        </p:nvSpPr>
        <p:spPr>
          <a:xfrm>
            <a:off x="9990590" y="3703145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19C76E-17B4-81E6-3256-0FBBD9A9CB5C}"/>
              </a:ext>
            </a:extLst>
          </p:cNvPr>
          <p:cNvSpPr txBox="1"/>
          <p:nvPr/>
        </p:nvSpPr>
        <p:spPr>
          <a:xfrm>
            <a:off x="8330562" y="2887709"/>
            <a:ext cx="12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Censorship</a:t>
            </a:r>
          </a:p>
        </p:txBody>
      </p:sp>
      <p:pic>
        <p:nvPicPr>
          <p:cNvPr id="28" name="Picture 27" descr="A cartoon of a person holding a magnifying glass&#10;&#10;Description automatically generated">
            <a:extLst>
              <a:ext uri="{FF2B5EF4-FFF2-40B4-BE49-F238E27FC236}">
                <a16:creationId xmlns:a16="http://schemas.microsoft.com/office/drawing/2014/main" id="{18C66585-8193-199A-C74F-4BB39B7FF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327" y="2870750"/>
            <a:ext cx="772581" cy="77258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B81BC69-B2B3-5515-EFF0-E01B34853327}"/>
              </a:ext>
            </a:extLst>
          </p:cNvPr>
          <p:cNvSpPr txBox="1"/>
          <p:nvPr/>
        </p:nvSpPr>
        <p:spPr>
          <a:xfrm>
            <a:off x="667297" y="3715495"/>
            <a:ext cx="103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341707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/>
          <p:nvPr/>
        </p:nvSpPr>
        <p:spPr>
          <a:xfrm>
            <a:off x="582929" y="853440"/>
            <a:ext cx="9036931" cy="732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alibri (Body)"/>
              </a:rPr>
              <a:t>Scenario #4:</a:t>
            </a:r>
            <a:r>
              <a:rPr lang="vi-VN" b="1" dirty="0">
                <a:latin typeface="Calibri (Body)"/>
              </a:rPr>
              <a:t> Registration + Upload Profile</a:t>
            </a:r>
            <a:endParaRPr lang="en-US" b="1" dirty="0">
              <a:latin typeface="Calibri (Body)"/>
            </a:endParaRPr>
          </a:p>
        </p:txBody>
      </p:sp>
      <p:pic>
        <p:nvPicPr>
          <p:cNvPr id="10" name="Picture 9" descr="A black background with colorful 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EC97E4-A05E-258C-7984-D2C2BB6424C9}"/>
              </a:ext>
            </a:extLst>
          </p:cNvPr>
          <p:cNvSpPr txBox="1"/>
          <p:nvPr/>
        </p:nvSpPr>
        <p:spPr>
          <a:xfrm>
            <a:off x="582929" y="853440"/>
            <a:ext cx="9036931" cy="732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alibri (Body)"/>
              </a:rPr>
              <a:t>Scenario #</a:t>
            </a:r>
            <a:r>
              <a:rPr lang="vi-VN" b="1" dirty="0">
                <a:latin typeface="Calibri (Body)"/>
              </a:rPr>
              <a:t>5</a:t>
            </a:r>
            <a:r>
              <a:rPr lang="en-US" b="1" dirty="0">
                <a:latin typeface="Calibri (Body)"/>
              </a:rPr>
              <a:t>: </a:t>
            </a:r>
            <a:r>
              <a:rPr lang="vi-VN" b="1" dirty="0">
                <a:latin typeface="Calibri (Body)"/>
              </a:rPr>
              <a:t>Admin’s Feature</a:t>
            </a:r>
            <a:endParaRPr lang="en-US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811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A74C-7AFE-3758-70F4-4FB98EFD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  <a:latin typeface="Calibri Light (Headings)"/>
              </a:rPr>
              <a:t>5. </a:t>
            </a:r>
            <a:r>
              <a:rPr lang="en-US" b="1" dirty="0">
                <a:solidFill>
                  <a:srgbClr val="FF0000"/>
                </a:solidFill>
                <a:latin typeface="Calibri Light (Headings)"/>
              </a:rPr>
              <a:t>Outcomes</a:t>
            </a:r>
          </a:p>
        </p:txBody>
      </p:sp>
      <p:pic>
        <p:nvPicPr>
          <p:cNvPr id="4" name="Picture 3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F64ADFD3-FC46-F5C7-7128-28A4012E2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77A35-C09C-851D-E022-AA5E0669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  <a:latin typeface="Calibri (Body)"/>
              </a:rPr>
              <a:t>Lessons Learned</a:t>
            </a:r>
          </a:p>
          <a:p>
            <a:pPr lvl="1"/>
            <a:r>
              <a:rPr lang="en-US" dirty="0">
                <a:latin typeface="Calibri (Body)"/>
              </a:rPr>
              <a:t>First made separately between 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Frontend</a:t>
            </a:r>
            <a:r>
              <a:rPr lang="en-US" dirty="0">
                <a:latin typeface="Calibri (Body)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alibri (Body)"/>
              </a:rPr>
              <a:t>Backend.</a:t>
            </a:r>
            <a:endParaRPr lang="en-US" dirty="0">
              <a:latin typeface="Calibri (Body)"/>
            </a:endParaRPr>
          </a:p>
          <a:p>
            <a:pPr lvl="1"/>
            <a:r>
              <a:rPr lang="vi-VN" dirty="0">
                <a:latin typeface="Calibri (Body)"/>
              </a:rPr>
              <a:t>E</a:t>
            </a:r>
            <a:r>
              <a:rPr lang="en-US" dirty="0" err="1">
                <a:latin typeface="Calibri (Body)"/>
              </a:rPr>
              <a:t>xperience</a:t>
            </a:r>
            <a:r>
              <a:rPr lang="en-US" dirty="0">
                <a:latin typeface="Calibri (Body)"/>
              </a:rPr>
              <a:t> self-learning new technology and parallel learning new knowledge and apply it to projects</a:t>
            </a:r>
          </a:p>
          <a:p>
            <a:pPr lvl="1"/>
            <a:r>
              <a:rPr lang="en-US" dirty="0">
                <a:latin typeface="Calibri (Body)"/>
              </a:rPr>
              <a:t>Teamwork</a:t>
            </a:r>
          </a:p>
          <a:p>
            <a:pPr lvl="1"/>
            <a:r>
              <a:rPr lang="en-US" dirty="0">
                <a:latin typeface="Calibri (Body)"/>
              </a:rPr>
              <a:t>Time management</a:t>
            </a:r>
          </a:p>
          <a:p>
            <a:pPr lvl="1"/>
            <a:r>
              <a:rPr lang="en-US" dirty="0">
                <a:latin typeface="Calibri (Body)"/>
              </a:rPr>
              <a:t>Project management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  <a:latin typeface="Calibri (Body)"/>
              </a:rPr>
              <a:t>Application Achievements</a:t>
            </a:r>
          </a:p>
          <a:p>
            <a:pPr lvl="1"/>
            <a:r>
              <a:rPr lang="en-US" dirty="0">
                <a:latin typeface="Calibri (Body)"/>
              </a:rPr>
              <a:t>A web app for research and discus about Vietnam’s History</a:t>
            </a:r>
          </a:p>
          <a:p>
            <a:pPr lvl="1"/>
            <a:r>
              <a:rPr lang="en-US" dirty="0">
                <a:latin typeface="Calibri (Body)"/>
              </a:rPr>
              <a:t>Get inspired with </a:t>
            </a:r>
            <a:r>
              <a:rPr lang="vi-VN" dirty="0">
                <a:latin typeface="Calibri (Body)"/>
              </a:rPr>
              <a:t>interactive map</a:t>
            </a:r>
            <a:endParaRPr lang="en-US" dirty="0">
              <a:latin typeface="Calibri (Body)"/>
            </a:endParaRP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5864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A74C-7AFE-3758-70F4-4FB98EFD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  <a:latin typeface="Calibri Light (Headings)"/>
              </a:rPr>
              <a:t>5. </a:t>
            </a:r>
            <a:r>
              <a:rPr lang="en-US" b="1" dirty="0">
                <a:solidFill>
                  <a:srgbClr val="FF0000"/>
                </a:solidFill>
                <a:latin typeface="Calibri Light (Headings)"/>
              </a:rPr>
              <a:t>Outcomes</a:t>
            </a:r>
          </a:p>
        </p:txBody>
      </p:sp>
      <p:pic>
        <p:nvPicPr>
          <p:cNvPr id="4" name="Picture 3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F64ADFD3-FC46-F5C7-7128-28A4012E2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77A35-C09C-851D-E022-AA5E0669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3200" b="1" dirty="0">
                <a:solidFill>
                  <a:schemeClr val="accent6"/>
                </a:solidFill>
                <a:latin typeface="Calibri (Body)"/>
              </a:rPr>
              <a:t>Project Deliverables</a:t>
            </a:r>
            <a:endParaRPr lang="en-US" sz="3200" b="1" dirty="0">
              <a:solidFill>
                <a:schemeClr val="accent6"/>
              </a:solidFill>
              <a:latin typeface="Calibri (Body)"/>
            </a:endParaRPr>
          </a:p>
          <a:p>
            <a:pPr lvl="1"/>
            <a:r>
              <a:rPr lang="vi-VN" dirty="0">
                <a:latin typeface="Calibri (Body)"/>
              </a:rPr>
              <a:t>Source code:</a:t>
            </a:r>
            <a:r>
              <a:rPr lang="en-US" dirty="0">
                <a:latin typeface="Calibri (Body)"/>
              </a:rPr>
              <a:t> </a:t>
            </a:r>
            <a:r>
              <a:rPr lang="en-US" dirty="0">
                <a:latin typeface="Calibri (Body)"/>
                <a:hlinkClick r:id="rId3"/>
              </a:rPr>
              <a:t>https://github.com/golden-egghead/project-swp-suviet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API Management: </a:t>
            </a:r>
            <a:r>
              <a:rPr lang="en-US" dirty="0">
                <a:latin typeface="Calibri (Body)"/>
                <a:hlinkClick r:id="rId4"/>
              </a:rPr>
              <a:t>Postman</a:t>
            </a:r>
            <a:endParaRPr lang="en-US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Document: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  <a:latin typeface="Calibri (Body)"/>
              </a:rPr>
              <a:t>Limitation</a:t>
            </a:r>
          </a:p>
          <a:p>
            <a:pPr lvl="1"/>
            <a:r>
              <a:rPr lang="en-US" dirty="0">
                <a:latin typeface="Calibri (Body)"/>
              </a:rPr>
              <a:t>Incomplete information and some information has not been recognized so it is not included</a:t>
            </a:r>
            <a:endParaRPr lang="vi-VN" dirty="0">
              <a:latin typeface="Calibri (Body)"/>
            </a:endParaRPr>
          </a:p>
          <a:p>
            <a:pPr lvl="1"/>
            <a:r>
              <a:rPr lang="en-US" dirty="0">
                <a:latin typeface="Calibri (Body)"/>
              </a:rPr>
              <a:t>Some features are incomplete due to not clearly planned</a:t>
            </a:r>
            <a:endParaRPr lang="vi-VN" dirty="0">
              <a:latin typeface="Calibri (Body)"/>
            </a:endParaRPr>
          </a:p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96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0E3123-7BB3-7D40-103B-9138A47529BC}"/>
              </a:ext>
            </a:extLst>
          </p:cNvPr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Listening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6906C0-C00C-4560-9D35-9B895CAEF6B8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+mn-ea"/>
                <a:cs typeface="+mn-cs"/>
              </a:rPr>
              <a:t>Q &amp; A</a:t>
            </a:r>
          </a:p>
        </p:txBody>
      </p:sp>
      <p:pic>
        <p:nvPicPr>
          <p:cNvPr id="6" name="Picture 5" descr="A black text with orange dots&#10;&#10;Description automatically generated">
            <a:extLst>
              <a:ext uri="{FF2B5EF4-FFF2-40B4-BE49-F238E27FC236}">
                <a16:creationId xmlns:a16="http://schemas.microsoft.com/office/drawing/2014/main" id="{1C4DF809-968C-E85A-0423-E984256C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42663"/>
            <a:ext cx="6903720" cy="3572674"/>
          </a:xfrm>
          <a:prstGeom prst="rect">
            <a:avLst/>
          </a:prstGeom>
        </p:spPr>
      </p:pic>
      <p:pic>
        <p:nvPicPr>
          <p:cNvPr id="8" name="Picture 7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256A236E-9ACE-E20B-4A9D-29FB33B73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6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9543-82AF-24D2-FB1C-7526B527D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Contents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B199B-C574-6CAD-B2AA-FAF023EA4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5503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841FBAA8-9EBB-F059-B6F4-0050D0F1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9EA6-7A55-F2DC-B34A-F447A0EE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1. Project Introduction | Context &amp; Problem</a:t>
            </a:r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8E432E1F-223B-7535-7E6B-42BE0A1BA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388053"/>
            <a:ext cx="5397672" cy="4171950"/>
          </a:xfrm>
          <a:prstGeom prst="rect">
            <a:avLst/>
          </a:prstGeom>
        </p:spPr>
      </p:pic>
      <p:pic>
        <p:nvPicPr>
          <p:cNvPr id="8" name="Picture 7" descr="A person writing on a book&#10;&#10;Description automatically generated">
            <a:extLst>
              <a:ext uri="{FF2B5EF4-FFF2-40B4-BE49-F238E27FC236}">
                <a16:creationId xmlns:a16="http://schemas.microsoft.com/office/drawing/2014/main" id="{400247CB-C0AA-6E12-9B4B-A83413717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8" r="15606"/>
          <a:stretch/>
        </p:blipFill>
        <p:spPr>
          <a:xfrm>
            <a:off x="6471363" y="2388053"/>
            <a:ext cx="4694270" cy="4171950"/>
          </a:xfrm>
          <a:prstGeom prst="rect">
            <a:avLst/>
          </a:prstGeom>
        </p:spPr>
      </p:pic>
      <p:pic>
        <p:nvPicPr>
          <p:cNvPr id="3" name="Picture 2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762432E6-0A8A-4111-5176-CEE31BA00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5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students sleeping in a classroom&#10;&#10;Description automatically generated">
            <a:extLst>
              <a:ext uri="{FF2B5EF4-FFF2-40B4-BE49-F238E27FC236}">
                <a16:creationId xmlns:a16="http://schemas.microsoft.com/office/drawing/2014/main" id="{66BF5F70-E94D-D3D6-A827-4A15EF4C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524" y="1"/>
            <a:ext cx="7295477" cy="6853457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Cartoon of a group of children running next to a stack of books&#10;&#10;Description automatically generated">
            <a:extLst>
              <a:ext uri="{FF2B5EF4-FFF2-40B4-BE49-F238E27FC236}">
                <a16:creationId xmlns:a16="http://schemas.microsoft.com/office/drawing/2014/main" id="{48C548A9-D693-F0AF-7A99-182C80833C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r="30697" b="1"/>
          <a:stretch/>
        </p:blipFill>
        <p:spPr>
          <a:xfrm>
            <a:off x="5063089" y="1"/>
            <a:ext cx="7128913" cy="6853457"/>
          </a:xfrm>
          <a:custGeom>
            <a:avLst/>
            <a:gdLst/>
            <a:ahLst/>
            <a:cxnLst/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pic>
        <p:nvPicPr>
          <p:cNvPr id="3" name="Picture 2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88A31E4D-B10B-EA33-6006-7E148D1B3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9EA6-7A55-F2DC-B34A-F447A0EE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1. Project Introduction | Proposed &amp; Solution</a:t>
            </a:r>
          </a:p>
        </p:txBody>
      </p:sp>
      <p:pic>
        <p:nvPicPr>
          <p:cNvPr id="4" name="Picture 3" descr="A black text with orange dots&#10;&#10;Description automatically generated">
            <a:extLst>
              <a:ext uri="{FF2B5EF4-FFF2-40B4-BE49-F238E27FC236}">
                <a16:creationId xmlns:a16="http://schemas.microsoft.com/office/drawing/2014/main" id="{34766F79-C6A5-27DB-C24A-CABDB449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255" y="2346463"/>
            <a:ext cx="3724058" cy="1931566"/>
          </a:xfrm>
          <a:prstGeom prst="rect">
            <a:avLst/>
          </a:prstGeom>
        </p:spPr>
      </p:pic>
      <p:pic>
        <p:nvPicPr>
          <p:cNvPr id="6" name="Picture 5" descr="A cartoon of a person wearing a graduation cap&#10;&#10;Description automatically generated">
            <a:extLst>
              <a:ext uri="{FF2B5EF4-FFF2-40B4-BE49-F238E27FC236}">
                <a16:creationId xmlns:a16="http://schemas.microsoft.com/office/drawing/2014/main" id="{F857E711-EAA7-195C-EF48-B82DCEF0C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7086" y="1927558"/>
            <a:ext cx="772581" cy="7725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9B993A-A8A7-D9BC-47AA-133393DB9212}"/>
              </a:ext>
            </a:extLst>
          </p:cNvPr>
          <p:cNvCxnSpPr>
            <a:cxnSpLocks/>
          </p:cNvCxnSpPr>
          <p:nvPr/>
        </p:nvCxnSpPr>
        <p:spPr>
          <a:xfrm>
            <a:off x="1899667" y="2649496"/>
            <a:ext cx="2541704" cy="704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465F2F-4D43-E4AF-66B6-2F328F461984}"/>
              </a:ext>
            </a:extLst>
          </p:cNvPr>
          <p:cNvSpPr txBox="1"/>
          <p:nvPr/>
        </p:nvSpPr>
        <p:spPr>
          <a:xfrm rot="1034829">
            <a:off x="2494659" y="2599447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pic>
        <p:nvPicPr>
          <p:cNvPr id="12" name="Picture 11" descr="A person in a suit and glasses&#10;&#10;Description automatically generated">
            <a:extLst>
              <a:ext uri="{FF2B5EF4-FFF2-40B4-BE49-F238E27FC236}">
                <a16:creationId xmlns:a16="http://schemas.microsoft.com/office/drawing/2014/main" id="{FFC138E9-92B5-57D9-39D9-9226A48F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6" y="4529658"/>
            <a:ext cx="772581" cy="77258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86D9D-5C32-77EB-C9AD-C28212DFEAC0}"/>
              </a:ext>
            </a:extLst>
          </p:cNvPr>
          <p:cNvCxnSpPr>
            <a:cxnSpLocks/>
          </p:cNvCxnSpPr>
          <p:nvPr/>
        </p:nvCxnSpPr>
        <p:spPr>
          <a:xfrm flipV="1">
            <a:off x="1819469" y="3658660"/>
            <a:ext cx="2593745" cy="114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5A14AA-D121-E5A0-8B30-6CC2DE5C40DF}"/>
              </a:ext>
            </a:extLst>
          </p:cNvPr>
          <p:cNvSpPr txBox="1"/>
          <p:nvPr/>
        </p:nvSpPr>
        <p:spPr>
          <a:xfrm rot="20044477">
            <a:off x="2317444" y="3925190"/>
            <a:ext cx="138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Post and discuss</a:t>
            </a:r>
            <a:endParaRPr lang="en-US" dirty="0"/>
          </a:p>
        </p:txBody>
      </p:sp>
      <p:pic>
        <p:nvPicPr>
          <p:cNvPr id="21" name="Picture 20" descr="A person with a computer&#10;&#10;Description automatically generated">
            <a:extLst>
              <a:ext uri="{FF2B5EF4-FFF2-40B4-BE49-F238E27FC236}">
                <a16:creationId xmlns:a16="http://schemas.microsoft.com/office/drawing/2014/main" id="{8E902A2D-9DC4-1745-0989-9B156AEF6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2650" y="4529658"/>
            <a:ext cx="699783" cy="69978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5EA695-3927-B90E-E98C-BFEA321DF3F6}"/>
              </a:ext>
            </a:extLst>
          </p:cNvPr>
          <p:cNvCxnSpPr>
            <a:cxnSpLocks/>
          </p:cNvCxnSpPr>
          <p:nvPr/>
        </p:nvCxnSpPr>
        <p:spPr>
          <a:xfrm flipH="1">
            <a:off x="7432583" y="2292112"/>
            <a:ext cx="2182786" cy="987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1427DD-46AA-7E35-5A75-D231C90BE92C}"/>
              </a:ext>
            </a:extLst>
          </p:cNvPr>
          <p:cNvSpPr txBox="1"/>
          <p:nvPr/>
        </p:nvSpPr>
        <p:spPr>
          <a:xfrm rot="20101224">
            <a:off x="7886992" y="2301213"/>
            <a:ext cx="121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Censorship</a:t>
            </a:r>
          </a:p>
        </p:txBody>
      </p:sp>
      <p:pic>
        <p:nvPicPr>
          <p:cNvPr id="29" name="Picture 28" descr="A cartoon of a person holding a magnifying glass&#10;&#10;Description automatically generated">
            <a:extLst>
              <a:ext uri="{FF2B5EF4-FFF2-40B4-BE49-F238E27FC236}">
                <a16:creationId xmlns:a16="http://schemas.microsoft.com/office/drawing/2014/main" id="{ABF24474-EDC5-3D28-A10D-5BB60343B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260" y="1853234"/>
            <a:ext cx="772581" cy="77258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E323A7-98C7-CDCE-FE73-21F1EF6A8D8F}"/>
              </a:ext>
            </a:extLst>
          </p:cNvPr>
          <p:cNvCxnSpPr>
            <a:cxnSpLocks/>
          </p:cNvCxnSpPr>
          <p:nvPr/>
        </p:nvCxnSpPr>
        <p:spPr>
          <a:xfrm flipH="1" flipV="1">
            <a:off x="7432583" y="3702106"/>
            <a:ext cx="2360067" cy="1373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806D7B-CDFC-23B0-6E71-1F52BA46DB4D}"/>
              </a:ext>
            </a:extLst>
          </p:cNvPr>
          <p:cNvSpPr txBox="1"/>
          <p:nvPr/>
        </p:nvSpPr>
        <p:spPr>
          <a:xfrm rot="1800685">
            <a:off x="8024768" y="4167634"/>
            <a:ext cx="184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vi-VN" dirty="0"/>
              <a:t>dministration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2C666D-13E5-D1E1-F143-A0E07BC2AED8}"/>
              </a:ext>
            </a:extLst>
          </p:cNvPr>
          <p:cNvSpPr txBox="1"/>
          <p:nvPr/>
        </p:nvSpPr>
        <p:spPr>
          <a:xfrm>
            <a:off x="997850" y="5394454"/>
            <a:ext cx="103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Member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E34C5-1039-5233-FF24-8F1843CDC1E9}"/>
              </a:ext>
            </a:extLst>
          </p:cNvPr>
          <p:cNvSpPr txBox="1"/>
          <p:nvPr/>
        </p:nvSpPr>
        <p:spPr>
          <a:xfrm>
            <a:off x="9345445" y="2703518"/>
            <a:ext cx="14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A52873-FBC1-1FB5-1CB5-4E7EF6E33738}"/>
              </a:ext>
            </a:extLst>
          </p:cNvPr>
          <p:cNvSpPr txBox="1"/>
          <p:nvPr/>
        </p:nvSpPr>
        <p:spPr>
          <a:xfrm>
            <a:off x="9710371" y="530223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490559-160D-1A14-ED5C-DEE23F3F1B46}"/>
              </a:ext>
            </a:extLst>
          </p:cNvPr>
          <p:cNvSpPr txBox="1"/>
          <p:nvPr/>
        </p:nvSpPr>
        <p:spPr>
          <a:xfrm>
            <a:off x="1147410" y="2744318"/>
            <a:ext cx="73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Guest</a:t>
            </a:r>
            <a:endParaRPr lang="en-US" dirty="0"/>
          </a:p>
        </p:txBody>
      </p:sp>
      <p:pic>
        <p:nvPicPr>
          <p:cNvPr id="11" name="Picture 10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A56EF9DE-2A1F-E427-82D2-3E4018A987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3251DAC-BAD2-F1DE-3E9C-2D19465815D3}"/>
              </a:ext>
            </a:extLst>
          </p:cNvPr>
          <p:cNvSpPr/>
          <p:nvPr/>
        </p:nvSpPr>
        <p:spPr>
          <a:xfrm>
            <a:off x="7813323" y="5041613"/>
            <a:ext cx="2111141" cy="165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F9EA6-7A55-F2DC-B34A-F447A0EE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2. System Architectural 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29B581-EEC1-4A91-1801-342285D95632}"/>
              </a:ext>
            </a:extLst>
          </p:cNvPr>
          <p:cNvSpPr/>
          <p:nvPr/>
        </p:nvSpPr>
        <p:spPr>
          <a:xfrm>
            <a:off x="618463" y="1721937"/>
            <a:ext cx="2087881" cy="256996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ue and black symbol&#10;&#10;Description automatically generated">
            <a:extLst>
              <a:ext uri="{FF2B5EF4-FFF2-40B4-BE49-F238E27FC236}">
                <a16:creationId xmlns:a16="http://schemas.microsoft.com/office/drawing/2014/main" id="{6D4B1E82-FACD-788D-81AF-9B4574438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5" y="1996573"/>
            <a:ext cx="703005" cy="611028"/>
          </a:xfrm>
          <a:prstGeom prst="rect">
            <a:avLst/>
          </a:prstGeom>
        </p:spPr>
      </p:pic>
      <p:pic>
        <p:nvPicPr>
          <p:cNvPr id="24" name="Picture 23" descr="A white letter on a purple square&#10;&#10;Description automatically generated">
            <a:extLst>
              <a:ext uri="{FF2B5EF4-FFF2-40B4-BE49-F238E27FC236}">
                <a16:creationId xmlns:a16="http://schemas.microsoft.com/office/drawing/2014/main" id="{E964440B-EA0B-3142-FAA0-B42C4D989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27" y="1996573"/>
            <a:ext cx="766781" cy="611028"/>
          </a:xfrm>
          <a:prstGeom prst="rect">
            <a:avLst/>
          </a:prstGeom>
        </p:spPr>
      </p:pic>
      <p:pic>
        <p:nvPicPr>
          <p:cNvPr id="25" name="Picture 24" descr="A logo of a company&#10;&#10;Description automatically generated">
            <a:extLst>
              <a:ext uri="{FF2B5EF4-FFF2-40B4-BE49-F238E27FC236}">
                <a16:creationId xmlns:a16="http://schemas.microsoft.com/office/drawing/2014/main" id="{34ED1916-EE0F-65A9-D4E5-8063D3E5E4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37" y="5185002"/>
            <a:ext cx="611028" cy="61102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A1B4107-9030-B06D-497C-6DEF0F2CF5D4}"/>
              </a:ext>
            </a:extLst>
          </p:cNvPr>
          <p:cNvSpPr/>
          <p:nvPr/>
        </p:nvSpPr>
        <p:spPr>
          <a:xfrm>
            <a:off x="3752885" y="1721936"/>
            <a:ext cx="6171579" cy="256996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F5765-0FEF-9039-4992-0BA21A0FD7C8}"/>
              </a:ext>
            </a:extLst>
          </p:cNvPr>
          <p:cNvSpPr/>
          <p:nvPr/>
        </p:nvSpPr>
        <p:spPr>
          <a:xfrm>
            <a:off x="4008855" y="1996574"/>
            <a:ext cx="1427584" cy="858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172A5B-808F-EF1E-AD9E-354F5B21524A}"/>
              </a:ext>
            </a:extLst>
          </p:cNvPr>
          <p:cNvSpPr/>
          <p:nvPr/>
        </p:nvSpPr>
        <p:spPr>
          <a:xfrm>
            <a:off x="6198121" y="1996573"/>
            <a:ext cx="1427584" cy="858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871C37-3A83-C122-0EE2-541BC89E8834}"/>
              </a:ext>
            </a:extLst>
          </p:cNvPr>
          <p:cNvSpPr/>
          <p:nvPr/>
        </p:nvSpPr>
        <p:spPr>
          <a:xfrm>
            <a:off x="8237481" y="1996573"/>
            <a:ext cx="1427584" cy="8584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B867A4-7DED-9D96-677D-5440A6055EDF}"/>
              </a:ext>
            </a:extLst>
          </p:cNvPr>
          <p:cNvSpPr txBox="1"/>
          <p:nvPr/>
        </p:nvSpPr>
        <p:spPr>
          <a:xfrm>
            <a:off x="3959264" y="2092027"/>
            <a:ext cx="1526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 Layer</a:t>
            </a:r>
          </a:p>
          <a:p>
            <a:pPr algn="ctr"/>
            <a:r>
              <a:rPr lang="en-US" dirty="0"/>
              <a:t>RestController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3B0B40-3DF5-7FD4-067D-ADCACD816A64}"/>
              </a:ext>
            </a:extLst>
          </p:cNvPr>
          <p:cNvSpPr txBox="1"/>
          <p:nvPr/>
        </p:nvSpPr>
        <p:spPr>
          <a:xfrm>
            <a:off x="6150326" y="2102615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Business Logic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D39DB-1C30-A7F2-FED0-EA2B1DE4BE86}"/>
              </a:ext>
            </a:extLst>
          </p:cNvPr>
          <p:cNvSpPr txBox="1"/>
          <p:nvPr/>
        </p:nvSpPr>
        <p:spPr>
          <a:xfrm>
            <a:off x="8314691" y="2102615"/>
            <a:ext cx="1297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Access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75849D53-7D6D-CD20-C3C8-47BD8A12C1DB}"/>
              </a:ext>
            </a:extLst>
          </p:cNvPr>
          <p:cNvSpPr/>
          <p:nvPr/>
        </p:nvSpPr>
        <p:spPr>
          <a:xfrm>
            <a:off x="10971005" y="1730127"/>
            <a:ext cx="942681" cy="1649525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63140935-860C-FFAD-E47C-48B82A2E1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51" y="2979708"/>
            <a:ext cx="2371400" cy="12449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B75E8E-3C6A-1522-39B8-BC8529F99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24356" y="2206386"/>
            <a:ext cx="817816" cy="81781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2BA2203-78CE-53B0-04DD-A4824201E2E9}"/>
              </a:ext>
            </a:extLst>
          </p:cNvPr>
          <p:cNvCxnSpPr/>
          <p:nvPr/>
        </p:nvCxnSpPr>
        <p:spPr>
          <a:xfrm>
            <a:off x="2705877" y="2253165"/>
            <a:ext cx="1302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3EEECF-6BA9-DF6F-5840-D1E7123BF09C}"/>
              </a:ext>
            </a:extLst>
          </p:cNvPr>
          <p:cNvCxnSpPr>
            <a:cxnSpLocks/>
          </p:cNvCxnSpPr>
          <p:nvPr/>
        </p:nvCxnSpPr>
        <p:spPr>
          <a:xfrm>
            <a:off x="9668029" y="2253165"/>
            <a:ext cx="1302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5741AF-6F72-E60A-1D3D-D6B09FFEF57C}"/>
              </a:ext>
            </a:extLst>
          </p:cNvPr>
          <p:cNvCxnSpPr>
            <a:cxnSpLocks/>
          </p:cNvCxnSpPr>
          <p:nvPr/>
        </p:nvCxnSpPr>
        <p:spPr>
          <a:xfrm flipH="1">
            <a:off x="2705877" y="2615035"/>
            <a:ext cx="1302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52807C-B6DC-998B-FB89-0A5EE8F8E269}"/>
              </a:ext>
            </a:extLst>
          </p:cNvPr>
          <p:cNvCxnSpPr>
            <a:cxnSpLocks/>
          </p:cNvCxnSpPr>
          <p:nvPr/>
        </p:nvCxnSpPr>
        <p:spPr>
          <a:xfrm flipH="1">
            <a:off x="9665065" y="2615035"/>
            <a:ext cx="13059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" name="Graphic 46">
            <a:extLst>
              <a:ext uri="{FF2B5EF4-FFF2-40B4-BE49-F238E27FC236}">
                <a16:creationId xmlns:a16="http://schemas.microsoft.com/office/drawing/2014/main" id="{D05D92A0-A3FC-703F-522D-76C07502DE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1407" y="3379652"/>
            <a:ext cx="721048" cy="721048"/>
          </a:xfrm>
          <a:prstGeom prst="rect">
            <a:avLst/>
          </a:prstGeom>
        </p:spPr>
      </p:pic>
      <p:pic>
        <p:nvPicPr>
          <p:cNvPr id="48" name="Picture 47" descr="A logo of a cube&#10;&#10;Description automatically generated">
            <a:extLst>
              <a:ext uri="{FF2B5EF4-FFF2-40B4-BE49-F238E27FC236}">
                <a16:creationId xmlns:a16="http://schemas.microsoft.com/office/drawing/2014/main" id="{CEB85818-B2C2-160B-42CA-DD18180920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24" y="2988939"/>
            <a:ext cx="2198917" cy="15183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F1E21EA-9690-258E-4755-E58349FD6E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03478" y="5109722"/>
            <a:ext cx="761587" cy="761587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BB1AD71-1DB5-B9D8-0776-275A0A5277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98239" y="5746392"/>
            <a:ext cx="1473459" cy="98230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1B0DC37-A7BE-701E-8AE6-33966EAA52CA}"/>
              </a:ext>
            </a:extLst>
          </p:cNvPr>
          <p:cNvSpPr txBox="1"/>
          <p:nvPr/>
        </p:nvSpPr>
        <p:spPr>
          <a:xfrm>
            <a:off x="955220" y="13369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Frontend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71A665-438D-5C27-C0DB-4177DAB18026}"/>
              </a:ext>
            </a:extLst>
          </p:cNvPr>
          <p:cNvSpPr txBox="1"/>
          <p:nvPr/>
        </p:nvSpPr>
        <p:spPr>
          <a:xfrm>
            <a:off x="6198121" y="136079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Backend</a:t>
            </a:r>
            <a:endParaRPr lang="en-US" dirty="0"/>
          </a:p>
        </p:txBody>
      </p: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F1E13E2D-76CF-E23A-B1CF-7E6029930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397281"/>
              </p:ext>
            </p:extLst>
          </p:nvPr>
        </p:nvGraphicFramePr>
        <p:xfrm>
          <a:off x="1086119" y="4386905"/>
          <a:ext cx="4943160" cy="24710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1580">
                  <a:extLst>
                    <a:ext uri="{9D8B030D-6E8A-4147-A177-3AD203B41FA5}">
                      <a16:colId xmlns:a16="http://schemas.microsoft.com/office/drawing/2014/main" val="3027672807"/>
                    </a:ext>
                  </a:extLst>
                </a:gridCol>
                <a:gridCol w="2471580">
                  <a:extLst>
                    <a:ext uri="{9D8B030D-6E8A-4147-A177-3AD203B41FA5}">
                      <a16:colId xmlns:a16="http://schemas.microsoft.com/office/drawing/2014/main" val="4162017147"/>
                    </a:ext>
                  </a:extLst>
                </a:gridCol>
              </a:tblGrid>
              <a:tr h="271656">
                <a:tc gridSpan="2">
                  <a:txBody>
                    <a:bodyPr/>
                    <a:lstStyle/>
                    <a:p>
                      <a:pPr algn="ctr"/>
                      <a:r>
                        <a:rPr lang="vi-VN" dirty="0"/>
                        <a:t>Technologies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40690"/>
                  </a:ext>
                </a:extLst>
              </a:tr>
              <a:tr h="2105335">
                <a:tc>
                  <a:txBody>
                    <a:bodyPr/>
                    <a:lstStyle/>
                    <a:p>
                      <a:r>
                        <a:rPr lang="vi-VN" dirty="0"/>
                        <a:t>Frontend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ReactJS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Bootstrap 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Figma</a:t>
                      </a:r>
                      <a:endParaRPr lang="vi-VN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vi-VN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Backend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Spring Boot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JWT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Microsoft SQL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RESTful  API</a:t>
                      </a:r>
                      <a:endParaRPr lang="vi-V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Postman</a:t>
                      </a:r>
                      <a:endParaRPr lang="vi-VN" sz="18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Tomcat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04202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8C995F3B-C9A4-53CA-29DC-164514DEA219}"/>
              </a:ext>
            </a:extLst>
          </p:cNvPr>
          <p:cNvSpPr txBox="1"/>
          <p:nvPr/>
        </p:nvSpPr>
        <p:spPr>
          <a:xfrm>
            <a:off x="7828744" y="4566029"/>
            <a:ext cx="20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Other Applications</a:t>
            </a:r>
          </a:p>
        </p:txBody>
      </p:sp>
      <p:pic>
        <p:nvPicPr>
          <p:cNvPr id="4" name="Picture 3" descr="A group of colorful logos&#10;&#10;Description automatically generated">
            <a:extLst>
              <a:ext uri="{FF2B5EF4-FFF2-40B4-BE49-F238E27FC236}">
                <a16:creationId xmlns:a16="http://schemas.microsoft.com/office/drawing/2014/main" id="{FEEEB86E-C8A1-17E2-1C6D-2923915F84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0" y="3017844"/>
            <a:ext cx="1649073" cy="966254"/>
          </a:xfrm>
          <a:prstGeom prst="rect">
            <a:avLst/>
          </a:prstGeom>
        </p:spPr>
      </p:pic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52694BF4-D6D7-412A-67E7-F68A6F14A3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5A5C442-AE1D-440C-A363-2A2810831F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4362" y="3413507"/>
            <a:ext cx="1684822" cy="6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5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B5B5-EA4F-364E-4E4A-4FCE6C95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3. Actor &amp; Feature</a:t>
            </a:r>
          </a:p>
        </p:txBody>
      </p:sp>
      <p:pic>
        <p:nvPicPr>
          <p:cNvPr id="4" name="Picture 3" descr="A cartoon of a person wearing a graduation cap&#10;&#10;Description automatically generated">
            <a:extLst>
              <a:ext uri="{FF2B5EF4-FFF2-40B4-BE49-F238E27FC236}">
                <a16:creationId xmlns:a16="http://schemas.microsoft.com/office/drawing/2014/main" id="{41CCCE6B-00E9-757E-EA30-D1DA1A6D9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72427" y="2046382"/>
            <a:ext cx="772581" cy="772581"/>
          </a:xfrm>
          <a:prstGeom prst="rect">
            <a:avLst/>
          </a:prstGeom>
        </p:spPr>
      </p:pic>
      <p:pic>
        <p:nvPicPr>
          <p:cNvPr id="5" name="Picture 4" descr="A person in a suit and glasses&#10;&#10;Description automatically generated">
            <a:extLst>
              <a:ext uri="{FF2B5EF4-FFF2-40B4-BE49-F238E27FC236}">
                <a16:creationId xmlns:a16="http://schemas.microsoft.com/office/drawing/2014/main" id="{D1F78297-2A47-DB79-2282-47F34C778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39" y="2046382"/>
            <a:ext cx="772581" cy="772581"/>
          </a:xfrm>
          <a:prstGeom prst="rect">
            <a:avLst/>
          </a:prstGeom>
        </p:spPr>
      </p:pic>
      <p:pic>
        <p:nvPicPr>
          <p:cNvPr id="6" name="Picture 5" descr="A person with a computer&#10;&#10;Description automatically generated">
            <a:extLst>
              <a:ext uri="{FF2B5EF4-FFF2-40B4-BE49-F238E27FC236}">
                <a16:creationId xmlns:a16="http://schemas.microsoft.com/office/drawing/2014/main" id="{002AA1F6-38E2-3B0F-D349-D5DEFA617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05393" y="2046382"/>
            <a:ext cx="699783" cy="699783"/>
          </a:xfrm>
          <a:prstGeom prst="rect">
            <a:avLst/>
          </a:prstGeom>
        </p:spPr>
      </p:pic>
      <p:pic>
        <p:nvPicPr>
          <p:cNvPr id="7" name="Picture 6" descr="A cartoon of a person holding a magnifying glass&#10;&#10;Description automatically generated">
            <a:extLst>
              <a:ext uri="{FF2B5EF4-FFF2-40B4-BE49-F238E27FC236}">
                <a16:creationId xmlns:a16="http://schemas.microsoft.com/office/drawing/2014/main" id="{38605E9C-A8B4-29F6-9582-825EF0DAD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884" y="2046382"/>
            <a:ext cx="772581" cy="772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DFD77-71A6-1A9E-1E23-839532A3F2CD}"/>
              </a:ext>
            </a:extLst>
          </p:cNvPr>
          <p:cNvSpPr txBox="1"/>
          <p:nvPr/>
        </p:nvSpPr>
        <p:spPr>
          <a:xfrm>
            <a:off x="4304936" y="286178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Member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87E75-79D7-ABE8-D5F0-946C4B57588F}"/>
              </a:ext>
            </a:extLst>
          </p:cNvPr>
          <p:cNvSpPr txBox="1"/>
          <p:nvPr/>
        </p:nvSpPr>
        <p:spPr>
          <a:xfrm>
            <a:off x="7116241" y="2861786"/>
            <a:ext cx="144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5228C-BF59-E0DB-760F-A60B65F1F0F8}"/>
              </a:ext>
            </a:extLst>
          </p:cNvPr>
          <p:cNvSpPr txBox="1"/>
          <p:nvPr/>
        </p:nvSpPr>
        <p:spPr>
          <a:xfrm>
            <a:off x="10419573" y="281896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8C962-E349-F47C-CFCA-F82EDE5060E9}"/>
              </a:ext>
            </a:extLst>
          </p:cNvPr>
          <p:cNvSpPr txBox="1"/>
          <p:nvPr/>
        </p:nvSpPr>
        <p:spPr>
          <a:xfrm>
            <a:off x="1792751" y="2863142"/>
            <a:ext cx="7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Guest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70B1C9-C752-88B9-2BA6-537EF638972B}"/>
              </a:ext>
            </a:extLst>
          </p:cNvPr>
          <p:cNvSpPr txBox="1">
            <a:spLocks/>
          </p:cNvSpPr>
          <p:nvPr/>
        </p:nvSpPr>
        <p:spPr>
          <a:xfrm>
            <a:off x="1553529" y="3493197"/>
            <a:ext cx="1665532" cy="156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Research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20DC3D6-F822-000A-F696-285116D315D2}"/>
              </a:ext>
            </a:extLst>
          </p:cNvPr>
          <p:cNvSpPr txBox="1">
            <a:spLocks/>
          </p:cNvSpPr>
          <p:nvPr/>
        </p:nvSpPr>
        <p:spPr>
          <a:xfrm>
            <a:off x="4304936" y="3493196"/>
            <a:ext cx="1937244" cy="156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Research</a:t>
            </a:r>
          </a:p>
          <a:p>
            <a:r>
              <a:rPr lang="en-US" sz="1800" dirty="0"/>
              <a:t>Post article, comments</a:t>
            </a:r>
          </a:p>
          <a:p>
            <a:endParaRPr lang="en-US" sz="1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CF13FBC-F603-21F0-FA6C-D0B401A45761}"/>
              </a:ext>
            </a:extLst>
          </p:cNvPr>
          <p:cNvSpPr txBox="1">
            <a:spLocks/>
          </p:cNvSpPr>
          <p:nvPr/>
        </p:nvSpPr>
        <p:spPr>
          <a:xfrm>
            <a:off x="6967270" y="3493195"/>
            <a:ext cx="1937244" cy="199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Research</a:t>
            </a:r>
          </a:p>
          <a:p>
            <a:r>
              <a:rPr lang="en-US" sz="1800" dirty="0"/>
              <a:t>Management Resource (articles, comments, books,..)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44D408-8DE2-C19F-41D7-786439C1DA4E}"/>
              </a:ext>
            </a:extLst>
          </p:cNvPr>
          <p:cNvSpPr txBox="1">
            <a:spLocks/>
          </p:cNvSpPr>
          <p:nvPr/>
        </p:nvSpPr>
        <p:spPr>
          <a:xfrm>
            <a:off x="9990389" y="3493194"/>
            <a:ext cx="1937244" cy="2599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Research</a:t>
            </a:r>
          </a:p>
          <a:p>
            <a:r>
              <a:rPr lang="en-US" sz="1800" dirty="0"/>
              <a:t>Management Resource (articles, comments, books,..)</a:t>
            </a:r>
          </a:p>
          <a:p>
            <a:r>
              <a:rPr lang="en-US" sz="1800" dirty="0"/>
              <a:t>Management users</a:t>
            </a:r>
          </a:p>
        </p:txBody>
      </p:sp>
      <p:pic>
        <p:nvPicPr>
          <p:cNvPr id="3" name="Picture 2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0F7765C8-0547-A94B-E6F5-21F0942E2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4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text with orange dots&#10;&#10;Description automatically generated">
            <a:extLst>
              <a:ext uri="{FF2B5EF4-FFF2-40B4-BE49-F238E27FC236}">
                <a16:creationId xmlns:a16="http://schemas.microsoft.com/office/drawing/2014/main" id="{29541D70-7621-3C81-E9CC-EDC9DF63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806" y="2204311"/>
            <a:ext cx="1823702" cy="9459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2063EB-0869-F13B-6193-B4C00092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4.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62BE-4435-6C90-1FB6-3E4FC1FB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90" y="1350380"/>
            <a:ext cx="5543939" cy="10388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Scenario #1: Map Interactives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5CE16-268E-E51D-2439-7AFDF624B508}"/>
              </a:ext>
            </a:extLst>
          </p:cNvPr>
          <p:cNvSpPr txBox="1"/>
          <p:nvPr/>
        </p:nvSpPr>
        <p:spPr>
          <a:xfrm>
            <a:off x="1760516" y="289982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</a:t>
            </a:r>
            <a:endParaRPr lang="vi-VN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11F208-B273-2D77-7395-E0F7455941E7}"/>
              </a:ext>
            </a:extLst>
          </p:cNvPr>
          <p:cNvCxnSpPr>
            <a:cxnSpLocks/>
          </p:cNvCxnSpPr>
          <p:nvPr/>
        </p:nvCxnSpPr>
        <p:spPr>
          <a:xfrm>
            <a:off x="2365743" y="2675943"/>
            <a:ext cx="1767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28A199-8D3F-4C86-BCE9-F01D11DC5EEE}"/>
              </a:ext>
            </a:extLst>
          </p:cNvPr>
          <p:cNvSpPr txBox="1"/>
          <p:nvPr/>
        </p:nvSpPr>
        <p:spPr>
          <a:xfrm>
            <a:off x="2443059" y="2261903"/>
            <a:ext cx="144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Open web</a:t>
            </a:r>
          </a:p>
        </p:txBody>
      </p:sp>
      <p:pic>
        <p:nvPicPr>
          <p:cNvPr id="19" name="Picture 18" descr="A map of the country&#10;&#10;Description automatically generated">
            <a:extLst>
              <a:ext uri="{FF2B5EF4-FFF2-40B4-BE49-F238E27FC236}">
                <a16:creationId xmlns:a16="http://schemas.microsoft.com/office/drawing/2014/main" id="{AF085232-78FF-ACF7-D722-6B4E51787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2"/>
          <a:stretch/>
        </p:blipFill>
        <p:spPr>
          <a:xfrm>
            <a:off x="6293736" y="-55788"/>
            <a:ext cx="5860011" cy="663291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0951CF-E006-878C-FE7A-DF04DF089571}"/>
              </a:ext>
            </a:extLst>
          </p:cNvPr>
          <p:cNvCxnSpPr>
            <a:cxnSpLocks/>
          </p:cNvCxnSpPr>
          <p:nvPr/>
        </p:nvCxnSpPr>
        <p:spPr>
          <a:xfrm>
            <a:off x="5824773" y="2675942"/>
            <a:ext cx="27119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FC342B-60B8-8AB4-434A-D9D7848C03E7}"/>
              </a:ext>
            </a:extLst>
          </p:cNvPr>
          <p:cNvSpPr txBox="1"/>
          <p:nvPr/>
        </p:nvSpPr>
        <p:spPr>
          <a:xfrm>
            <a:off x="5804223" y="2363894"/>
            <a:ext cx="273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/>
              <a:t>2. </a:t>
            </a:r>
            <a:r>
              <a:rPr lang="en-US" sz="1600" dirty="0"/>
              <a:t>View map and manipulate</a:t>
            </a:r>
            <a:r>
              <a:rPr lang="vi-VN" sz="1600" dirty="0"/>
              <a:t>     	</a:t>
            </a:r>
            <a:r>
              <a:rPr lang="en-US" sz="1600" dirty="0"/>
              <a:t>based on provinces</a:t>
            </a:r>
          </a:p>
        </p:txBody>
      </p:sp>
      <p:pic>
        <p:nvPicPr>
          <p:cNvPr id="8" name="Picture 7" descr="A cartoon of a person&#10;&#10;Description automatically generated">
            <a:extLst>
              <a:ext uri="{FF2B5EF4-FFF2-40B4-BE49-F238E27FC236}">
                <a16:creationId xmlns:a16="http://schemas.microsoft.com/office/drawing/2014/main" id="{091E67E0-6BA4-D5C4-7A61-646A0DD69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2" y="2313548"/>
            <a:ext cx="586273" cy="586273"/>
          </a:xfrm>
          <a:prstGeom prst="rect">
            <a:avLst/>
          </a:prstGeom>
        </p:spPr>
      </p:pic>
      <p:pic>
        <p:nvPicPr>
          <p:cNvPr id="10" name="Picture 9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74AF0221-FDBC-1675-621A-9DCCF911F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9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/>
          <p:nvPr/>
        </p:nvSpPr>
        <p:spPr>
          <a:xfrm>
            <a:off x="582930" y="853440"/>
            <a:ext cx="7559040" cy="732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alibri (Body)"/>
              </a:rPr>
              <a:t>Scenario #2:</a:t>
            </a:r>
            <a:r>
              <a:rPr lang="vi-VN" b="1" dirty="0">
                <a:latin typeface="Calibri (Body)"/>
              </a:rPr>
              <a:t> Guest (</a:t>
            </a:r>
            <a:r>
              <a:rPr lang="en-US" b="1" dirty="0">
                <a:latin typeface="Calibri (Body)"/>
              </a:rPr>
              <a:t>Whole</a:t>
            </a:r>
            <a:r>
              <a:rPr lang="vi-VN" b="1" dirty="0">
                <a:latin typeface="Calibri (Body)"/>
              </a:rPr>
              <a:t>  operations)</a:t>
            </a:r>
            <a:endParaRPr lang="en-US" b="1" dirty="0">
              <a:latin typeface="Calibri (Body)"/>
            </a:endParaRPr>
          </a:p>
        </p:txBody>
      </p:sp>
      <p:pic>
        <p:nvPicPr>
          <p:cNvPr id="10" name="Picture 9" descr="A black background with colorful tex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22378"/>
            <a:ext cx="1244854" cy="485493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718481" y="293474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</a:t>
            </a:r>
            <a:endParaRPr lang="vi-VN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57058" y="2728648"/>
            <a:ext cx="17677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6924" y="2332388"/>
            <a:ext cx="144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Open web</a:t>
            </a:r>
          </a:p>
        </p:txBody>
      </p:sp>
      <p:pic>
        <p:nvPicPr>
          <p:cNvPr id="11" name="Picture 10" descr="A cartoon of a person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7" y="2262113"/>
            <a:ext cx="586273" cy="586273"/>
          </a:xfrm>
          <a:prstGeom prst="rect">
            <a:avLst/>
          </a:prstGeom>
        </p:spPr>
      </p:pic>
      <p:pic>
        <p:nvPicPr>
          <p:cNvPr id="13" name="Content Placeholder 12" descr="A black text with orange dots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77565" y="2332355"/>
            <a:ext cx="1492885" cy="7747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023485" y="2728595"/>
            <a:ext cx="1628140" cy="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4"/>
          <p:cNvSpPr txBox="1"/>
          <p:nvPr/>
        </p:nvSpPr>
        <p:spPr>
          <a:xfrm>
            <a:off x="6804660" y="1935480"/>
            <a:ext cx="17640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Nhân vật</a:t>
            </a:r>
          </a:p>
          <a:p>
            <a:r>
              <a:rPr lang="en-US" sz="1600" dirty="0"/>
              <a:t>2. Di tích</a:t>
            </a:r>
          </a:p>
          <a:p>
            <a:r>
              <a:rPr lang="en-US" sz="1600" dirty="0"/>
              <a:t>3. Di vật - cổ vật</a:t>
            </a:r>
          </a:p>
          <a:p>
            <a:r>
              <a:rPr lang="en-US" sz="1600" dirty="0"/>
              <a:t>4. Video</a:t>
            </a:r>
          </a:p>
          <a:p>
            <a:r>
              <a:rPr lang="en-US" sz="1600" dirty="0"/>
              <a:t>5. Sách</a:t>
            </a:r>
          </a:p>
          <a:p>
            <a:r>
              <a:rPr lang="en-US" sz="1600" dirty="0"/>
              <a:t>6. Bài viết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418195" y="2661920"/>
            <a:ext cx="1272540" cy="8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4"/>
          <p:cNvSpPr txBox="1"/>
          <p:nvPr/>
        </p:nvSpPr>
        <p:spPr>
          <a:xfrm>
            <a:off x="5113234" y="2333658"/>
            <a:ext cx="144917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Visit</a:t>
            </a:r>
          </a:p>
        </p:txBody>
      </p:sp>
      <p:sp>
        <p:nvSpPr>
          <p:cNvPr id="20" name="TextBox 14"/>
          <p:cNvSpPr txBox="1"/>
          <p:nvPr/>
        </p:nvSpPr>
        <p:spPr>
          <a:xfrm>
            <a:off x="8566150" y="2261870"/>
            <a:ext cx="975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Read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3485" y="2789555"/>
            <a:ext cx="1706880" cy="1843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14"/>
          <p:cNvSpPr txBox="1"/>
          <p:nvPr/>
        </p:nvSpPr>
        <p:spPr>
          <a:xfrm>
            <a:off x="6804874" y="4501548"/>
            <a:ext cx="144917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Timeline</a:t>
            </a:r>
          </a:p>
        </p:txBody>
      </p:sp>
      <p:sp>
        <p:nvSpPr>
          <p:cNvPr id="25" name="TextBox 14"/>
          <p:cNvSpPr txBox="1"/>
          <p:nvPr/>
        </p:nvSpPr>
        <p:spPr>
          <a:xfrm>
            <a:off x="9795510" y="1946275"/>
            <a:ext cx="23056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Chi tiết về Nhân vật</a:t>
            </a:r>
          </a:p>
          <a:p>
            <a:r>
              <a:rPr lang="en-US" sz="1600" dirty="0"/>
              <a:t>2. </a:t>
            </a:r>
            <a:r>
              <a:rPr lang="en-US" sz="1600" dirty="0">
                <a:sym typeface="+mn-ea"/>
              </a:rPr>
              <a:t>Chi tiết</a:t>
            </a:r>
            <a:r>
              <a:rPr lang="en-US" sz="1600" dirty="0"/>
              <a:t> về Di tích</a:t>
            </a:r>
          </a:p>
          <a:p>
            <a:r>
              <a:rPr lang="en-US" sz="1600" dirty="0"/>
              <a:t>3. </a:t>
            </a:r>
            <a:r>
              <a:rPr lang="en-US" sz="1600" dirty="0">
                <a:sym typeface="+mn-ea"/>
              </a:rPr>
              <a:t>Chi tiết</a:t>
            </a:r>
            <a:r>
              <a:rPr lang="en-US" sz="1600" dirty="0"/>
              <a:t> về Di vật - cổ vật</a:t>
            </a:r>
          </a:p>
          <a:p>
            <a:r>
              <a:rPr lang="en-US" sz="1600" dirty="0"/>
              <a:t>4. </a:t>
            </a:r>
            <a:r>
              <a:rPr lang="en-US" sz="1600" dirty="0">
                <a:sym typeface="+mn-ea"/>
              </a:rPr>
              <a:t>Chi tiết</a:t>
            </a:r>
            <a:r>
              <a:rPr lang="en-US" sz="1600" dirty="0"/>
              <a:t> về Video</a:t>
            </a:r>
          </a:p>
          <a:p>
            <a:r>
              <a:rPr lang="en-US" sz="1600" dirty="0"/>
              <a:t>5. </a:t>
            </a:r>
            <a:r>
              <a:rPr lang="en-US" sz="1600" dirty="0">
                <a:sym typeface="+mn-ea"/>
              </a:rPr>
              <a:t>Chi tiết về </a:t>
            </a:r>
            <a:r>
              <a:rPr lang="en-US" sz="1600" dirty="0"/>
              <a:t>Sách</a:t>
            </a:r>
          </a:p>
          <a:p>
            <a:r>
              <a:rPr lang="en-US" sz="1600" dirty="0"/>
              <a:t>6. </a:t>
            </a:r>
            <a:r>
              <a:rPr lang="en-US" sz="1600" dirty="0">
                <a:sym typeface="+mn-ea"/>
              </a:rPr>
              <a:t>Chi tiết về </a:t>
            </a:r>
            <a:r>
              <a:rPr lang="en-US" sz="1600" dirty="0"/>
              <a:t>Bài viết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391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Calibri Light (Headings)</vt:lpstr>
      <vt:lpstr>Office Theme</vt:lpstr>
      <vt:lpstr>SWP391 Final Presentation</vt:lpstr>
      <vt:lpstr>Table of Contents</vt:lpstr>
      <vt:lpstr>1. Project Introduction | Context &amp; Problem</vt:lpstr>
      <vt:lpstr>PowerPoint Presentation</vt:lpstr>
      <vt:lpstr>1. Project Introduction | Proposed &amp; Solution</vt:lpstr>
      <vt:lpstr>2. System Architectural Overview</vt:lpstr>
      <vt:lpstr>3. Actor &amp; Feature</vt:lpstr>
      <vt:lpstr>4. Demonstration</vt:lpstr>
      <vt:lpstr>PowerPoint Presentation</vt:lpstr>
      <vt:lpstr>PowerPoint Presentation</vt:lpstr>
      <vt:lpstr>PowerPoint Presentation</vt:lpstr>
      <vt:lpstr>PowerPoint Presentation</vt:lpstr>
      <vt:lpstr>5. Outcomes</vt:lpstr>
      <vt:lpstr>5.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SWP391 Final Presentation</dc:title>
  <dc:creator>TiniT</dc:creator>
  <cp:lastModifiedBy>TiniT</cp:lastModifiedBy>
  <cp:revision>10</cp:revision>
  <dcterms:created xsi:type="dcterms:W3CDTF">2023-07-27T15:49:05Z</dcterms:created>
  <dcterms:modified xsi:type="dcterms:W3CDTF">2023-07-28T06:04:22Z</dcterms:modified>
</cp:coreProperties>
</file>