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12192000" cy="6858000"/>
  <p:embeddedFontLst>
    <p:embeddedFont>
      <p:font typeface="Carli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6" roundtripDataSignature="AMtx7mj/KKexbet1fZa65B9qO2JqRUHe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arlito-bold.fntdata"/><Relationship Id="rId52" Type="http://schemas.openxmlformats.org/officeDocument/2006/relationships/font" Target="fonts/Carlito-regular.fntdata"/><Relationship Id="rId11" Type="http://schemas.openxmlformats.org/officeDocument/2006/relationships/slide" Target="slides/slide6.xml"/><Relationship Id="rId55" Type="http://schemas.openxmlformats.org/officeDocument/2006/relationships/font" Target="fonts/Carlito-boldItalic.fntdata"/><Relationship Id="rId10" Type="http://schemas.openxmlformats.org/officeDocument/2006/relationships/slide" Target="slides/slide5.xml"/><Relationship Id="rId54" Type="http://schemas.openxmlformats.org/officeDocument/2006/relationships/font" Target="fonts/Carlito-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49"/>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9"/>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000">
                <a:solidFill>
                  <a:srgbClr val="242424"/>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5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5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50"/>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5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6" name="Shape 26"/>
        <p:cNvGrpSpPr/>
        <p:nvPr/>
      </p:nvGrpSpPr>
      <p:grpSpPr>
        <a:xfrm>
          <a:off x="0" y="0"/>
          <a:ext cx="0" cy="0"/>
          <a:chOff x="0" y="0"/>
          <a:chExt cx="0" cy="0"/>
        </a:xfrm>
      </p:grpSpPr>
      <p:sp>
        <p:nvSpPr>
          <p:cNvPr id="27" name="Google Shape;27;p5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5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51"/>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51"/>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52"/>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53"/>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p:nvPr/>
        </p:nvSpPr>
        <p:spPr>
          <a:xfrm>
            <a:off x="0" y="6400798"/>
            <a:ext cx="12192000" cy="4572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48"/>
          <p:cNvSpPr/>
          <p:nvPr/>
        </p:nvSpPr>
        <p:spPr>
          <a:xfrm>
            <a:off x="0" y="6333744"/>
            <a:ext cx="12192000" cy="67310"/>
          </a:xfrm>
          <a:custGeom>
            <a:rect b="b" l="l" r="r" t="t"/>
            <a:pathLst>
              <a:path extrusionOk="0" h="67310" w="12192000">
                <a:moveTo>
                  <a:pt x="12192000" y="0"/>
                </a:moveTo>
                <a:lnTo>
                  <a:pt x="0" y="0"/>
                </a:lnTo>
                <a:lnTo>
                  <a:pt x="0" y="66801"/>
                </a:lnTo>
                <a:lnTo>
                  <a:pt x="12192000" y="66801"/>
                </a:lnTo>
                <a:lnTo>
                  <a:pt x="1219200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48"/>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8"/>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000" u="none" cap="none" strike="noStrike">
                <a:solidFill>
                  <a:srgbClr val="242424"/>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u="none">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u="none">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u="none">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u="none">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u="none">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u="none">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u="none">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u="none">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u="none">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avassherif9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3.png"/><Relationship Id="rId4" Type="http://schemas.openxmlformats.org/officeDocument/2006/relationships/image" Target="../media/image69.jpg"/><Relationship Id="rId5" Type="http://schemas.openxmlformats.org/officeDocument/2006/relationships/image" Target="../media/image6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8.jpg"/><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3.png"/><Relationship Id="rId4" Type="http://schemas.openxmlformats.org/officeDocument/2006/relationships/image" Target="../media/image71.png"/><Relationship Id="rId5" Type="http://schemas.openxmlformats.org/officeDocument/2006/relationships/image" Target="../media/image6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25.png"/><Relationship Id="rId11" Type="http://schemas.openxmlformats.org/officeDocument/2006/relationships/image" Target="../media/image13.png"/><Relationship Id="rId22" Type="http://schemas.openxmlformats.org/officeDocument/2006/relationships/image" Target="../media/image21.png"/><Relationship Id="rId10" Type="http://schemas.openxmlformats.org/officeDocument/2006/relationships/image" Target="../media/image19.png"/><Relationship Id="rId21" Type="http://schemas.openxmlformats.org/officeDocument/2006/relationships/image" Target="../media/image23.png"/><Relationship Id="rId13" Type="http://schemas.openxmlformats.org/officeDocument/2006/relationships/image" Target="../media/image2.png"/><Relationship Id="rId12" Type="http://schemas.openxmlformats.org/officeDocument/2006/relationships/image" Target="../media/image17.png"/><Relationship Id="rId23"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 Id="rId15" Type="http://schemas.openxmlformats.org/officeDocument/2006/relationships/image" Target="../media/image10.png"/><Relationship Id="rId14" Type="http://schemas.openxmlformats.org/officeDocument/2006/relationships/image" Target="../media/image15.png"/><Relationship Id="rId17" Type="http://schemas.openxmlformats.org/officeDocument/2006/relationships/image" Target="../media/image18.png"/><Relationship Id="rId16" Type="http://schemas.openxmlformats.org/officeDocument/2006/relationships/image" Target="../media/image20.png"/><Relationship Id="rId5" Type="http://schemas.openxmlformats.org/officeDocument/2006/relationships/image" Target="../media/image12.png"/><Relationship Id="rId19" Type="http://schemas.openxmlformats.org/officeDocument/2006/relationships/image" Target="../media/image28.png"/><Relationship Id="rId6" Type="http://schemas.openxmlformats.org/officeDocument/2006/relationships/image" Target="../media/image14.png"/><Relationship Id="rId18" Type="http://schemas.openxmlformats.org/officeDocument/2006/relationships/image" Target="../media/image27.png"/><Relationship Id="rId7" Type="http://schemas.openxmlformats.org/officeDocument/2006/relationships/image" Target="../media/image4.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30.png"/><Relationship Id="rId13" Type="http://schemas.openxmlformats.org/officeDocument/2006/relationships/image" Target="../media/image35.png"/><Relationship Id="rId12"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9.jpg"/><Relationship Id="rId9" Type="http://schemas.openxmlformats.org/officeDocument/2006/relationships/image" Target="../media/image34.png"/><Relationship Id="rId15" Type="http://schemas.openxmlformats.org/officeDocument/2006/relationships/image" Target="../media/image41.png"/><Relationship Id="rId14" Type="http://schemas.openxmlformats.org/officeDocument/2006/relationships/image" Target="../media/image42.jpg"/><Relationship Id="rId17" Type="http://schemas.openxmlformats.org/officeDocument/2006/relationships/image" Target="../media/image39.png"/><Relationship Id="rId16" Type="http://schemas.openxmlformats.org/officeDocument/2006/relationships/image" Target="../media/image57.png"/><Relationship Id="rId5" Type="http://schemas.openxmlformats.org/officeDocument/2006/relationships/image" Target="../media/image37.png"/><Relationship Id="rId6" Type="http://schemas.openxmlformats.org/officeDocument/2006/relationships/image" Target="../media/image22.png"/><Relationship Id="rId7" Type="http://schemas.openxmlformats.org/officeDocument/2006/relationships/image" Target="../media/image31.png"/><Relationship Id="rId8"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pSp>
        <p:nvGrpSpPr>
          <p:cNvPr id="51" name="Google Shape;51;p1"/>
          <p:cNvGrpSpPr/>
          <p:nvPr/>
        </p:nvGrpSpPr>
        <p:grpSpPr>
          <a:xfrm>
            <a:off x="0" y="6333745"/>
            <a:ext cx="12191872" cy="524253"/>
            <a:chOff x="0" y="6333745"/>
            <a:chExt cx="12191872" cy="524253"/>
          </a:xfrm>
        </p:grpSpPr>
        <p:sp>
          <p:nvSpPr>
            <p:cNvPr id="52" name="Google Shape;52;p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1"/>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txBox="1"/>
          <p:nvPr>
            <p:ph idx="1" type="body"/>
          </p:nvPr>
        </p:nvSpPr>
        <p:spPr>
          <a:xfrm>
            <a:off x="1092850" y="1088835"/>
            <a:ext cx="9848700" cy="3010800"/>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0"/>
              </a:spcAft>
              <a:buNone/>
            </a:pPr>
            <a:r>
              <a:rPr lang="en-IN" sz="8800">
                <a:solidFill>
                  <a:srgbClr val="000000"/>
                </a:solidFill>
                <a:latin typeface="Arial"/>
                <a:ea typeface="Arial"/>
                <a:cs typeface="Arial"/>
                <a:sym typeface="Arial"/>
              </a:rPr>
              <a:t>Data Science Capstone  Project</a:t>
            </a:r>
            <a:endParaRPr/>
          </a:p>
        </p:txBody>
      </p:sp>
      <p:sp>
        <p:nvSpPr>
          <p:cNvPr id="56" name="Google Shape;56;p1"/>
          <p:cNvSpPr txBox="1"/>
          <p:nvPr/>
        </p:nvSpPr>
        <p:spPr>
          <a:xfrm>
            <a:off x="1176019" y="4300220"/>
            <a:ext cx="5885100" cy="1411500"/>
          </a:xfrm>
          <a:prstGeom prst="rect">
            <a:avLst/>
          </a:prstGeom>
          <a:noFill/>
          <a:ln>
            <a:noFill/>
          </a:ln>
        </p:spPr>
        <p:txBody>
          <a:bodyPr anchorCtr="0" anchor="t" bIns="0" lIns="0" spcFirstLastPara="1" rIns="0" wrap="square" tIns="108575">
            <a:spAutoFit/>
          </a:bodyPr>
          <a:lstStyle/>
          <a:p>
            <a:pPr indent="0" lvl="0" marL="12700" marR="0" rtl="0" algn="l">
              <a:lnSpc>
                <a:spcPct val="100000"/>
              </a:lnSpc>
              <a:spcBef>
                <a:spcPts val="0"/>
              </a:spcBef>
              <a:spcAft>
                <a:spcPts val="0"/>
              </a:spcAft>
              <a:buNone/>
            </a:pPr>
            <a:r>
              <a:rPr lang="en-IN" sz="2400">
                <a:solidFill>
                  <a:srgbClr val="616E52"/>
                </a:solidFill>
              </a:rPr>
              <a:t>Phan Trung Nhan</a:t>
            </a:r>
            <a:endParaRPr sz="2400">
              <a:solidFill>
                <a:schemeClr val="dk1"/>
              </a:solidFill>
              <a:latin typeface="Arial"/>
              <a:ea typeface="Arial"/>
              <a:cs typeface="Arial"/>
              <a:sym typeface="Arial"/>
            </a:endParaRPr>
          </a:p>
          <a:p>
            <a:pPr indent="0" lvl="0" marL="12700" marR="0" rtl="0" algn="l">
              <a:lnSpc>
                <a:spcPct val="100000"/>
              </a:lnSpc>
              <a:spcBef>
                <a:spcPts val="755"/>
              </a:spcBef>
              <a:spcAft>
                <a:spcPts val="0"/>
              </a:spcAft>
              <a:buNone/>
            </a:pPr>
            <a:r>
              <a:rPr lang="en-IN" sz="2400" u="sng">
                <a:solidFill>
                  <a:srgbClr val="616E52"/>
                </a:solidFill>
                <a:latin typeface="Arial"/>
                <a:ea typeface="Arial"/>
                <a:cs typeface="Arial"/>
                <a:sym typeface="Arial"/>
                <a:hlinkClick r:id="rId3">
                  <a:extLst>
                    <a:ext uri="{A12FA001-AC4F-418D-AE19-62706E023703}">
                      <ahyp:hlinkClr val="tx"/>
                    </a:ext>
                  </a:extLst>
                </a:hlinkClick>
              </a:rPr>
              <a:t>https://github.com/navassherif98</a:t>
            </a:r>
            <a:endParaRPr sz="2400">
              <a:solidFill>
                <a:srgbClr val="616E52"/>
              </a:solidFill>
              <a:latin typeface="Arial"/>
              <a:ea typeface="Arial"/>
              <a:cs typeface="Arial"/>
              <a:sym typeface="Arial"/>
            </a:endParaRPr>
          </a:p>
          <a:p>
            <a:pPr indent="0" lvl="0" marL="12700" marR="0" rtl="0" algn="l">
              <a:lnSpc>
                <a:spcPct val="100000"/>
              </a:lnSpc>
              <a:spcBef>
                <a:spcPts val="755"/>
              </a:spcBef>
              <a:spcAft>
                <a:spcPts val="0"/>
              </a:spcAft>
              <a:buNone/>
            </a:pPr>
            <a:r>
              <a:rPr lang="en-IN" sz="2400">
                <a:solidFill>
                  <a:srgbClr val="616E52"/>
                </a:solidFill>
                <a:latin typeface="Arial"/>
                <a:ea typeface="Arial"/>
                <a:cs typeface="Arial"/>
                <a:sym typeface="Arial"/>
              </a:rPr>
              <a:t>2</a:t>
            </a:r>
            <a:r>
              <a:rPr lang="en-IN" sz="2400">
                <a:solidFill>
                  <a:srgbClr val="616E52"/>
                </a:solidFill>
              </a:rPr>
              <a:t>3</a:t>
            </a:r>
            <a:r>
              <a:rPr lang="en-IN" sz="2400">
                <a:solidFill>
                  <a:srgbClr val="616E52"/>
                </a:solidFill>
                <a:latin typeface="Arial"/>
                <a:ea typeface="Arial"/>
                <a:cs typeface="Arial"/>
                <a:sym typeface="Arial"/>
              </a:rPr>
              <a:t>/0</a:t>
            </a:r>
            <a:r>
              <a:rPr lang="en-IN" sz="2400">
                <a:solidFill>
                  <a:srgbClr val="616E52"/>
                </a:solidFill>
              </a:rPr>
              <a:t>9</a:t>
            </a:r>
            <a:r>
              <a:rPr lang="en-IN" sz="2400">
                <a:solidFill>
                  <a:srgbClr val="616E52"/>
                </a:solidFill>
                <a:latin typeface="Arial"/>
                <a:ea typeface="Arial"/>
                <a:cs typeface="Arial"/>
                <a:sym typeface="Arial"/>
              </a:rPr>
              <a:t>/202</a:t>
            </a:r>
            <a:r>
              <a:rPr lang="en-IN" sz="2400">
                <a:solidFill>
                  <a:srgbClr val="616E52"/>
                </a:solidFill>
              </a:rPr>
              <a:t>4</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0"/>
          <p:cNvSpPr txBox="1"/>
          <p:nvPr>
            <p:ph type="title"/>
          </p:nvPr>
        </p:nvSpPr>
        <p:spPr>
          <a:xfrm>
            <a:off x="916623" y="615825"/>
            <a:ext cx="45345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15" name="Google Shape;215;p1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16" name="Google Shape;216;p10"/>
          <p:cNvSpPr txBox="1"/>
          <p:nvPr>
            <p:ph idx="1" type="body"/>
          </p:nvPr>
        </p:nvSpPr>
        <p:spPr>
          <a:xfrm>
            <a:off x="309386" y="2374369"/>
            <a:ext cx="11734800" cy="30636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a:latin typeface="Carlito"/>
              <a:ea typeface="Carlito"/>
              <a:cs typeface="Carlito"/>
              <a:sym typeface="Carlito"/>
            </a:endParaRPr>
          </a:p>
          <a:p>
            <a:pPr indent="0" lvl="0" marL="3810" rtl="0" algn="l">
              <a:lnSpc>
                <a:spcPct val="100000"/>
              </a:lnSpc>
              <a:spcBef>
                <a:spcPts val="5"/>
              </a:spcBef>
              <a:spcAft>
                <a:spcPts val="0"/>
              </a:spcAft>
              <a:buNone/>
            </a:pPr>
            <a:r>
              <a:t/>
            </a:r>
            <a:endParaRPr sz="2550">
              <a:latin typeface="Carlito"/>
              <a:ea typeface="Carlito"/>
              <a:cs typeface="Carlito"/>
              <a:sym typeface="Carlito"/>
            </a:endParaRPr>
          </a:p>
          <a:p>
            <a:pPr indent="0" lvl="0" marL="0" marR="1900554" rtl="0" algn="l">
              <a:lnSpc>
                <a:spcPct val="148000"/>
              </a:lnSpc>
              <a:spcBef>
                <a:spcPts val="0"/>
              </a:spcBef>
              <a:spcAft>
                <a:spcPts val="0"/>
              </a:spcAft>
              <a:buNone/>
            </a:pPr>
            <a:r>
              <a:t/>
            </a:r>
            <a:endParaRPr sz="2000">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1"/>
          <p:cNvSpPr txBox="1"/>
          <p:nvPr>
            <p:ph type="title"/>
          </p:nvPr>
        </p:nvSpPr>
        <p:spPr>
          <a:xfrm>
            <a:off x="916620" y="543550"/>
            <a:ext cx="9641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23" name="Google Shape;223;p1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4" name="Google Shape;224;p11"/>
          <p:cNvSpPr txBox="1"/>
          <p:nvPr/>
        </p:nvSpPr>
        <p:spPr>
          <a:xfrm>
            <a:off x="1195119" y="2174233"/>
            <a:ext cx="9963300" cy="367620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a:p>
            <a:pPr indent="0" lvl="0" marL="0" marR="5080" rtl="0" algn="l">
              <a:lnSpc>
                <a:spcPct val="100000"/>
              </a:lnSpc>
              <a:spcBef>
                <a:spcPts val="1105"/>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2"/>
          <p:cNvSpPr txBox="1"/>
          <p:nvPr>
            <p:ph type="title"/>
          </p:nvPr>
        </p:nvSpPr>
        <p:spPr>
          <a:xfrm>
            <a:off x="916618" y="543550"/>
            <a:ext cx="5587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31" name="Google Shape;231;p1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32" name="Google Shape;232;p12"/>
          <p:cNvSpPr txBox="1"/>
          <p:nvPr/>
        </p:nvSpPr>
        <p:spPr>
          <a:xfrm>
            <a:off x="1193294" y="2315985"/>
            <a:ext cx="9687600" cy="298920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None/>
            </a:pPr>
            <a:r>
              <a:t/>
            </a:r>
            <a:endParaRPr sz="2450">
              <a:solidFill>
                <a:schemeClr val="dk1"/>
              </a:solidFill>
              <a:latin typeface="Carlito"/>
              <a:ea typeface="Carlito"/>
              <a:cs typeface="Carlito"/>
              <a:sym typeface="Carlito"/>
            </a:endParaRPr>
          </a:p>
          <a:p>
            <a:pPr indent="0" lvl="0" marL="0" marR="5080" rtl="0" algn="l">
              <a:lnSpc>
                <a:spcPct val="149000"/>
              </a:lnSpc>
              <a:spcBef>
                <a:spcPts val="0"/>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3"/>
          <p:cNvSpPr txBox="1"/>
          <p:nvPr>
            <p:ph type="title"/>
          </p:nvPr>
        </p:nvSpPr>
        <p:spPr>
          <a:xfrm>
            <a:off x="916623" y="543550"/>
            <a:ext cx="10703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39" name="Google Shape;239;p1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0" name="Google Shape;240;p13"/>
          <p:cNvSpPr txBox="1"/>
          <p:nvPr/>
        </p:nvSpPr>
        <p:spPr>
          <a:xfrm>
            <a:off x="1213194" y="2651408"/>
            <a:ext cx="9765600" cy="1920600"/>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a:solidFill>
                <a:schemeClr val="dk1"/>
              </a:solidFill>
              <a:latin typeface="Carlito"/>
              <a:ea typeface="Carlito"/>
              <a:cs typeface="Carlito"/>
              <a:sym typeface="Carlito"/>
            </a:endParaRPr>
          </a:p>
          <a:p>
            <a:pPr indent="0" lvl="0" marL="0" marR="7620" rtl="0" algn="l">
              <a:lnSpc>
                <a:spcPct val="150100"/>
              </a:lnSpc>
              <a:spcBef>
                <a:spcPts val="300"/>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4"/>
          <p:cNvSpPr txBox="1"/>
          <p:nvPr>
            <p:ph type="title"/>
          </p:nvPr>
        </p:nvSpPr>
        <p:spPr>
          <a:xfrm>
            <a:off x="916623" y="543550"/>
            <a:ext cx="10113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47" name="Google Shape;247;p1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8" name="Google Shape;248;p14"/>
          <p:cNvSpPr txBox="1"/>
          <p:nvPr/>
        </p:nvSpPr>
        <p:spPr>
          <a:xfrm>
            <a:off x="596775" y="2197210"/>
            <a:ext cx="11430000" cy="3474600"/>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a:solidFill>
                <a:schemeClr val="dk1"/>
              </a:solidFill>
              <a:latin typeface="Carlito"/>
              <a:ea typeface="Carlito"/>
              <a:cs typeface="Carlito"/>
              <a:sym typeface="Carlito"/>
            </a:endParaRPr>
          </a:p>
          <a:p>
            <a:pPr indent="0" lvl="0" marL="0" marR="1557020" rtl="0" algn="l">
              <a:lnSpc>
                <a:spcPct val="150000"/>
              </a:lnSpc>
              <a:spcBef>
                <a:spcPts val="95"/>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5"/>
          <p:cNvSpPr txBox="1"/>
          <p:nvPr>
            <p:ph type="title"/>
          </p:nvPr>
        </p:nvSpPr>
        <p:spPr>
          <a:xfrm>
            <a:off x="916622" y="543550"/>
            <a:ext cx="10418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sp>
        <p:nvSpPr>
          <p:cNvPr id="255" name="Google Shape;255;p15"/>
          <p:cNvSpPr txBox="1"/>
          <p:nvPr/>
        </p:nvSpPr>
        <p:spPr>
          <a:xfrm>
            <a:off x="533401" y="2472309"/>
            <a:ext cx="3061200" cy="32130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p:txBody>
      </p:sp>
      <p:grpSp>
        <p:nvGrpSpPr>
          <p:cNvPr id="256" name="Google Shape;256;p15"/>
          <p:cNvGrpSpPr/>
          <p:nvPr/>
        </p:nvGrpSpPr>
        <p:grpSpPr>
          <a:xfrm>
            <a:off x="3829811" y="1941575"/>
            <a:ext cx="1923414" cy="1720596"/>
            <a:chOff x="3829811" y="1941575"/>
            <a:chExt cx="1923414" cy="1720596"/>
          </a:xfrm>
        </p:grpSpPr>
        <p:sp>
          <p:nvSpPr>
            <p:cNvPr id="257" name="Google Shape;257;p15"/>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5"/>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5"/>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0" name="Google Shape;260;p15"/>
          <p:cNvSpPr txBox="1"/>
          <p:nvPr/>
        </p:nvSpPr>
        <p:spPr>
          <a:xfrm>
            <a:off x="3998721" y="2219960"/>
            <a:ext cx="15684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261" name="Google Shape;261;p15"/>
          <p:cNvSpPr txBox="1"/>
          <p:nvPr/>
        </p:nvSpPr>
        <p:spPr>
          <a:xfrm>
            <a:off x="3917950" y="2456180"/>
            <a:ext cx="17227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262" name="Google Shape;262;p15"/>
          <p:cNvGrpSpPr/>
          <p:nvPr/>
        </p:nvGrpSpPr>
        <p:grpSpPr>
          <a:xfrm>
            <a:off x="3829778" y="3383415"/>
            <a:ext cx="1923414" cy="1888821"/>
            <a:chOff x="3829811" y="3383279"/>
            <a:chExt cx="1923414" cy="1722120"/>
          </a:xfrm>
        </p:grpSpPr>
        <p:sp>
          <p:nvSpPr>
            <p:cNvPr id="263" name="Google Shape;263;p15"/>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5"/>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5"/>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15"/>
          <p:cNvSpPr txBox="1"/>
          <p:nvPr/>
        </p:nvSpPr>
        <p:spPr>
          <a:xfrm>
            <a:off x="4010914" y="3544315"/>
            <a:ext cx="152463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267" name="Google Shape;267;p15"/>
          <p:cNvSpPr txBox="1"/>
          <p:nvPr/>
        </p:nvSpPr>
        <p:spPr>
          <a:xfrm>
            <a:off x="4473451" y="3402307"/>
            <a:ext cx="12813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268" name="Google Shape;268;p15"/>
          <p:cNvSpPr txBox="1"/>
          <p:nvPr/>
        </p:nvSpPr>
        <p:spPr>
          <a:xfrm>
            <a:off x="4097782" y="4094226"/>
            <a:ext cx="13677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269" name="Google Shape;269;p15"/>
          <p:cNvGrpSpPr/>
          <p:nvPr/>
        </p:nvGrpSpPr>
        <p:grpSpPr>
          <a:xfrm>
            <a:off x="3829811" y="4826508"/>
            <a:ext cx="2942971" cy="1153795"/>
            <a:chOff x="3829811" y="4826508"/>
            <a:chExt cx="2942971" cy="1153795"/>
          </a:xfrm>
        </p:grpSpPr>
        <p:sp>
          <p:nvSpPr>
            <p:cNvPr id="270" name="Google Shape;270;p15"/>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5"/>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5"/>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3" name="Google Shape;273;p15"/>
          <p:cNvSpPr txBox="1"/>
          <p:nvPr/>
        </p:nvSpPr>
        <p:spPr>
          <a:xfrm>
            <a:off x="4103878" y="5104841"/>
            <a:ext cx="134493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274" name="Google Shape;274;p15"/>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275" name="Google Shape;275;p15"/>
          <p:cNvGrpSpPr/>
          <p:nvPr/>
        </p:nvGrpSpPr>
        <p:grpSpPr>
          <a:xfrm>
            <a:off x="6388608" y="3672840"/>
            <a:ext cx="1923414" cy="2307463"/>
            <a:chOff x="6388608" y="3672840"/>
            <a:chExt cx="1923414" cy="2307463"/>
          </a:xfrm>
        </p:grpSpPr>
        <p:sp>
          <p:nvSpPr>
            <p:cNvPr id="276" name="Google Shape;276;p15"/>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5"/>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5"/>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9" name="Google Shape;279;p15"/>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280" name="Google Shape;280;p15"/>
          <p:cNvSpPr txBox="1"/>
          <p:nvPr/>
        </p:nvSpPr>
        <p:spPr>
          <a:xfrm>
            <a:off x="6485901" y="5217025"/>
            <a:ext cx="1826100" cy="59520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281" name="Google Shape;281;p15"/>
          <p:cNvGrpSpPr/>
          <p:nvPr/>
        </p:nvGrpSpPr>
        <p:grpSpPr>
          <a:xfrm>
            <a:off x="6388608" y="2229611"/>
            <a:ext cx="1923414" cy="2308733"/>
            <a:chOff x="6388608" y="2229611"/>
            <a:chExt cx="1923414" cy="2308733"/>
          </a:xfrm>
        </p:grpSpPr>
        <p:sp>
          <p:nvSpPr>
            <p:cNvPr id="282" name="Google Shape;282;p15"/>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5"/>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5"/>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5" name="Google Shape;285;p15"/>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286" name="Google Shape;286;p15"/>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287" name="Google Shape;287;p15"/>
          <p:cNvSpPr txBox="1"/>
          <p:nvPr/>
        </p:nvSpPr>
        <p:spPr>
          <a:xfrm>
            <a:off x="6535925" y="3899400"/>
            <a:ext cx="17760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288" name="Google Shape;288;p15"/>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289" name="Google Shape;289;p15"/>
          <p:cNvGrpSpPr/>
          <p:nvPr/>
        </p:nvGrpSpPr>
        <p:grpSpPr>
          <a:xfrm>
            <a:off x="6388608" y="1941575"/>
            <a:ext cx="2942971" cy="1153795"/>
            <a:chOff x="6388608" y="1941575"/>
            <a:chExt cx="2942971" cy="1153795"/>
          </a:xfrm>
        </p:grpSpPr>
        <p:sp>
          <p:nvSpPr>
            <p:cNvPr id="290" name="Google Shape;290;p15"/>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5"/>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5"/>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3" name="Google Shape;293;p15"/>
          <p:cNvSpPr txBox="1"/>
          <p:nvPr/>
        </p:nvSpPr>
        <p:spPr>
          <a:xfrm>
            <a:off x="6613906" y="2219960"/>
            <a:ext cx="145542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294" name="Google Shape;294;p15"/>
          <p:cNvSpPr txBox="1"/>
          <p:nvPr/>
        </p:nvSpPr>
        <p:spPr>
          <a:xfrm>
            <a:off x="6805930" y="2456180"/>
            <a:ext cx="107188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295" name="Google Shape;295;p15"/>
          <p:cNvGrpSpPr/>
          <p:nvPr/>
        </p:nvGrpSpPr>
        <p:grpSpPr>
          <a:xfrm>
            <a:off x="8945879" y="1941575"/>
            <a:ext cx="1923414" cy="1720596"/>
            <a:chOff x="8945879" y="1941575"/>
            <a:chExt cx="1923414" cy="1720596"/>
          </a:xfrm>
        </p:grpSpPr>
        <p:sp>
          <p:nvSpPr>
            <p:cNvPr id="296" name="Google Shape;296;p15"/>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5"/>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5"/>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15"/>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300" name="Google Shape;300;p15"/>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01" name="Google Shape;301;p15"/>
          <p:cNvGrpSpPr/>
          <p:nvPr/>
        </p:nvGrpSpPr>
        <p:grpSpPr>
          <a:xfrm>
            <a:off x="8945879" y="3383279"/>
            <a:ext cx="1923414" cy="1155065"/>
            <a:chOff x="8945879" y="3383279"/>
            <a:chExt cx="1923414" cy="1155065"/>
          </a:xfrm>
        </p:grpSpPr>
        <p:sp>
          <p:nvSpPr>
            <p:cNvPr id="302" name="Google Shape;302;p15"/>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5"/>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4" name="Google Shape;304;p15"/>
          <p:cNvSpPr txBox="1"/>
          <p:nvPr/>
        </p:nvSpPr>
        <p:spPr>
          <a:xfrm>
            <a:off x="9055354" y="3656457"/>
            <a:ext cx="1709420" cy="53975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05" name="Google Shape;305;p1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11" name="Google Shape;311;p16"/>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12" name="Google Shape;312;p1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313" name="Google Shape;313;p16"/>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nvSpPr>
        <p:spPr>
          <a:xfrm>
            <a:off x="767475" y="2927975"/>
            <a:ext cx="11374200" cy="1121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EDA with Visualization</a:t>
            </a:r>
            <a:endParaRPr sz="7200">
              <a:solidFill>
                <a:schemeClr val="dk1"/>
              </a:solidFill>
              <a:latin typeface="Arial"/>
              <a:ea typeface="Arial"/>
              <a:cs typeface="Arial"/>
              <a:sym typeface="Arial"/>
            </a:endParaRPr>
          </a:p>
        </p:txBody>
      </p:sp>
      <p:sp>
        <p:nvSpPr>
          <p:cNvPr id="319" name="Google Shape;319;p1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20" name="Google Shape;320;p17"/>
          <p:cNvSpPr txBox="1"/>
          <p:nvPr/>
        </p:nvSpPr>
        <p:spPr>
          <a:xfrm>
            <a:off x="1176027" y="4411725"/>
            <a:ext cx="101490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SEABORN	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grpSp>
        <p:nvGrpSpPr>
          <p:cNvPr id="325" name="Google Shape;325;p18"/>
          <p:cNvGrpSpPr/>
          <p:nvPr/>
        </p:nvGrpSpPr>
        <p:grpSpPr>
          <a:xfrm>
            <a:off x="0" y="4914901"/>
            <a:ext cx="12188825" cy="1942969"/>
            <a:chOff x="0" y="4914901"/>
            <a:chExt cx="12188825" cy="1942969"/>
          </a:xfrm>
        </p:grpSpPr>
        <p:sp>
          <p:nvSpPr>
            <p:cNvPr id="326" name="Google Shape;326;p1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8" name="Google Shape;328;p18"/>
          <p:cNvSpPr txBox="1"/>
          <p:nvPr>
            <p:ph type="title"/>
          </p:nvPr>
        </p:nvSpPr>
        <p:spPr>
          <a:xfrm>
            <a:off x="806907" y="456438"/>
            <a:ext cx="51625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29" name="Google Shape;329;p18"/>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330" name="Google Shape;330;p18"/>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8"/>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32" name="Google Shape;332;p1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grpSp>
        <p:nvGrpSpPr>
          <p:cNvPr id="337" name="Google Shape;337;p19"/>
          <p:cNvGrpSpPr/>
          <p:nvPr/>
        </p:nvGrpSpPr>
        <p:grpSpPr>
          <a:xfrm>
            <a:off x="0" y="4914901"/>
            <a:ext cx="12188825" cy="1942969"/>
            <a:chOff x="0" y="4914901"/>
            <a:chExt cx="12188825" cy="1942969"/>
          </a:xfrm>
        </p:grpSpPr>
        <p:sp>
          <p:nvSpPr>
            <p:cNvPr id="338" name="Google Shape;338;p1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0" name="Google Shape;340;p19"/>
          <p:cNvSpPr txBox="1"/>
          <p:nvPr>
            <p:ph type="title"/>
          </p:nvPr>
        </p:nvSpPr>
        <p:spPr>
          <a:xfrm>
            <a:off x="902630" y="506100"/>
            <a:ext cx="5689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41" name="Google Shape;341;p19"/>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342" name="Google Shape;342;p19"/>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9"/>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44" name="Google Shape;344;p1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62" name="Google Shape;62;p2"/>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txBox="1"/>
          <p:nvPr/>
        </p:nvSpPr>
        <p:spPr>
          <a:xfrm>
            <a:off x="6288400" y="2168425"/>
            <a:ext cx="3088500" cy="2582100"/>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Executive Summary (3)</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Introduction (4)</a:t>
            </a:r>
            <a:endParaRPr sz="2200">
              <a:solidFill>
                <a:schemeClr val="dk1"/>
              </a:solidFill>
              <a:latin typeface="Carlito"/>
              <a:ea typeface="Carlito"/>
              <a:cs typeface="Carlito"/>
              <a:sym typeface="Carlito"/>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Methodology (6)</a:t>
            </a:r>
            <a:endParaRPr sz="2200">
              <a:solidFill>
                <a:schemeClr val="dk1"/>
              </a:solidFill>
              <a:latin typeface="Carlito"/>
              <a:ea typeface="Carlito"/>
              <a:cs typeface="Carlito"/>
              <a:sym typeface="Carlito"/>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Results (16)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Conclusion (46)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Appendix (47)</a:t>
            </a:r>
            <a:endParaRPr sz="2200">
              <a:solidFill>
                <a:schemeClr val="dk1"/>
              </a:solidFill>
              <a:latin typeface="Carlito"/>
              <a:ea typeface="Carlito"/>
              <a:cs typeface="Carlito"/>
              <a:sym typeface="Carlito"/>
            </a:endParaRPr>
          </a:p>
        </p:txBody>
      </p:sp>
      <p:sp>
        <p:nvSpPr>
          <p:cNvPr id="64" name="Google Shape;64;p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grpSp>
        <p:nvGrpSpPr>
          <p:cNvPr id="349" name="Google Shape;349;p20"/>
          <p:cNvGrpSpPr/>
          <p:nvPr/>
        </p:nvGrpSpPr>
        <p:grpSpPr>
          <a:xfrm>
            <a:off x="0" y="4914901"/>
            <a:ext cx="12188825" cy="1942969"/>
            <a:chOff x="0" y="4914901"/>
            <a:chExt cx="12188825" cy="1942969"/>
          </a:xfrm>
        </p:grpSpPr>
        <p:sp>
          <p:nvSpPr>
            <p:cNvPr id="350" name="Google Shape;350;p2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2" name="Google Shape;352;p20"/>
          <p:cNvSpPr txBox="1"/>
          <p:nvPr>
            <p:ph type="title"/>
          </p:nvPr>
        </p:nvSpPr>
        <p:spPr>
          <a:xfrm>
            <a:off x="723405" y="488700"/>
            <a:ext cx="70791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53" name="Google Shape;353;p20"/>
          <p:cNvSpPr txBox="1"/>
          <p:nvPr/>
        </p:nvSpPr>
        <p:spPr>
          <a:xfrm>
            <a:off x="1177848" y="5136454"/>
            <a:ext cx="6502500" cy="150180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354" name="Google Shape;354;p20"/>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0"/>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356" name="Google Shape;356;p2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grpSp>
        <p:nvGrpSpPr>
          <p:cNvPr id="361" name="Google Shape;361;p21"/>
          <p:cNvGrpSpPr/>
          <p:nvPr/>
        </p:nvGrpSpPr>
        <p:grpSpPr>
          <a:xfrm>
            <a:off x="0" y="4914901"/>
            <a:ext cx="12188825" cy="1942969"/>
            <a:chOff x="0" y="4914901"/>
            <a:chExt cx="12188825" cy="1942969"/>
          </a:xfrm>
        </p:grpSpPr>
        <p:sp>
          <p:nvSpPr>
            <p:cNvPr id="362" name="Google Shape;362;p2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4" name="Google Shape;364;p21"/>
          <p:cNvSpPr txBox="1"/>
          <p:nvPr>
            <p:ph type="title"/>
          </p:nvPr>
        </p:nvSpPr>
        <p:spPr>
          <a:xfrm>
            <a:off x="902630" y="642625"/>
            <a:ext cx="71262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365" name="Google Shape;365;p21"/>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366" name="Google Shape;366;p21"/>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1"/>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68" name="Google Shape;368;p2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grpSp>
        <p:nvGrpSpPr>
          <p:cNvPr id="373" name="Google Shape;373;p22"/>
          <p:cNvGrpSpPr/>
          <p:nvPr/>
        </p:nvGrpSpPr>
        <p:grpSpPr>
          <a:xfrm>
            <a:off x="0" y="4914901"/>
            <a:ext cx="12188825" cy="1942969"/>
            <a:chOff x="0" y="4914901"/>
            <a:chExt cx="12188825" cy="1942969"/>
          </a:xfrm>
        </p:grpSpPr>
        <p:sp>
          <p:nvSpPr>
            <p:cNvPr id="374" name="Google Shape;374;p22"/>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22"/>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6" name="Google Shape;376;p22"/>
          <p:cNvSpPr txBox="1"/>
          <p:nvPr>
            <p:ph type="title"/>
          </p:nvPr>
        </p:nvSpPr>
        <p:spPr>
          <a:xfrm>
            <a:off x="1118091" y="809000"/>
            <a:ext cx="8288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377" name="Google Shape;377;p22"/>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378" name="Google Shape;378;p22"/>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2"/>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80" name="Google Shape;380;p2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grpSp>
        <p:nvGrpSpPr>
          <p:cNvPr id="385" name="Google Shape;385;p23"/>
          <p:cNvGrpSpPr/>
          <p:nvPr/>
        </p:nvGrpSpPr>
        <p:grpSpPr>
          <a:xfrm>
            <a:off x="0" y="4914901"/>
            <a:ext cx="12188825" cy="1942969"/>
            <a:chOff x="0" y="4914901"/>
            <a:chExt cx="12188825" cy="1942969"/>
          </a:xfrm>
        </p:grpSpPr>
        <p:sp>
          <p:nvSpPr>
            <p:cNvPr id="386" name="Google Shape;386;p2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23"/>
          <p:cNvSpPr txBox="1"/>
          <p:nvPr>
            <p:ph type="title"/>
          </p:nvPr>
        </p:nvSpPr>
        <p:spPr>
          <a:xfrm>
            <a:off x="1176028" y="503675"/>
            <a:ext cx="7374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389" name="Google Shape;389;p23"/>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390" name="Google Shape;390;p23"/>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3"/>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392" name="Google Shape;392;p2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nvSpPr>
        <p:spPr>
          <a:xfrm>
            <a:off x="1176029" y="2927975"/>
            <a:ext cx="91848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398" name="Google Shape;398;p2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99" name="Google Shape;399;p24"/>
          <p:cNvSpPr txBox="1"/>
          <p:nvPr/>
        </p:nvSpPr>
        <p:spPr>
          <a:xfrm>
            <a:off x="1176019" y="4221854"/>
            <a:ext cx="6306820" cy="1044575"/>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SQL	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	IN	PYTHON	WITH	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5"/>
          <p:cNvSpPr txBox="1"/>
          <p:nvPr>
            <p:ph type="title"/>
          </p:nvPr>
        </p:nvSpPr>
        <p:spPr>
          <a:xfrm>
            <a:off x="916616" y="543550"/>
            <a:ext cx="9611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06" name="Google Shape;406;p25"/>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07" name="Google Shape;407;p25"/>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6"/>
          <p:cNvSpPr txBox="1"/>
          <p:nvPr>
            <p:ph type="title"/>
          </p:nvPr>
        </p:nvSpPr>
        <p:spPr>
          <a:xfrm>
            <a:off x="0" y="838900"/>
            <a:ext cx="12033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Launch Site Names Beginning with `CCA`</a:t>
            </a:r>
            <a:endParaRPr/>
          </a:p>
        </p:txBody>
      </p:sp>
      <p:sp>
        <p:nvSpPr>
          <p:cNvPr id="415" name="Google Shape;415;p26"/>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416" name="Google Shape;416;p26"/>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2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7"/>
          <p:cNvSpPr txBox="1"/>
          <p:nvPr>
            <p:ph type="title"/>
          </p:nvPr>
        </p:nvSpPr>
        <p:spPr>
          <a:xfrm>
            <a:off x="916621" y="543550"/>
            <a:ext cx="10310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424" name="Google Shape;424;p27"/>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425" name="Google Shape;425;p27"/>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2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8"/>
          <p:cNvSpPr txBox="1"/>
          <p:nvPr>
            <p:ph type="title"/>
          </p:nvPr>
        </p:nvSpPr>
        <p:spPr>
          <a:xfrm>
            <a:off x="916622" y="543550"/>
            <a:ext cx="10369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433" name="Google Shape;433;p28"/>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434" name="Google Shape;434;p28"/>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9"/>
          <p:cNvSpPr txBox="1"/>
          <p:nvPr>
            <p:ph type="title"/>
          </p:nvPr>
        </p:nvSpPr>
        <p:spPr>
          <a:xfrm>
            <a:off x="137750" y="543550"/>
            <a:ext cx="11954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First Successful Ground Pad Landing Date</a:t>
            </a:r>
            <a:endParaRPr/>
          </a:p>
        </p:txBody>
      </p:sp>
      <p:sp>
        <p:nvSpPr>
          <p:cNvPr id="442" name="Google Shape;442;p29"/>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443" name="Google Shape;443;p29"/>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70" name="Google Shape;70;p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71" name="Google Shape;71;p3"/>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Carlito"/>
              <a:ea typeface="Carlito"/>
              <a:cs typeface="Carlito"/>
              <a:sym typeface="Carlito"/>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0"/>
          <p:cNvSpPr txBox="1"/>
          <p:nvPr>
            <p:ph type="title"/>
          </p:nvPr>
        </p:nvSpPr>
        <p:spPr>
          <a:xfrm>
            <a:off x="916635" y="368935"/>
            <a:ext cx="910526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51" name="Google Shape;451;p30"/>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452" name="Google Shape;452;p30"/>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1"/>
          <p:cNvSpPr txBox="1"/>
          <p:nvPr>
            <p:ph type="title"/>
          </p:nvPr>
        </p:nvSpPr>
        <p:spPr>
          <a:xfrm>
            <a:off x="952899" y="751450"/>
            <a:ext cx="10982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460" name="Google Shape;460;p31"/>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461" name="Google Shape;461;p31"/>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32"/>
          <p:cNvSpPr txBox="1"/>
          <p:nvPr>
            <p:ph type="title"/>
          </p:nvPr>
        </p:nvSpPr>
        <p:spPr>
          <a:xfrm>
            <a:off x="916623" y="823725"/>
            <a:ext cx="11126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Boosters that Carried Maximum Payload</a:t>
            </a:r>
            <a:endParaRPr/>
          </a:p>
        </p:txBody>
      </p:sp>
      <p:sp>
        <p:nvSpPr>
          <p:cNvPr id="470" name="Google Shape;470;p3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71" name="Google Shape;471;p32"/>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3"/>
          <p:cNvSpPr txBox="1"/>
          <p:nvPr>
            <p:ph type="title"/>
          </p:nvPr>
        </p:nvSpPr>
        <p:spPr>
          <a:xfrm>
            <a:off x="324700" y="751725"/>
            <a:ext cx="11354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2015 Failed Drone Ship Landing Records</a:t>
            </a:r>
            <a:endParaRPr/>
          </a:p>
        </p:txBody>
      </p:sp>
      <p:sp>
        <p:nvSpPr>
          <p:cNvPr id="478" name="Google Shape;478;p33"/>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479" name="Google Shape;479;p33"/>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34"/>
          <p:cNvSpPr txBox="1"/>
          <p:nvPr>
            <p:ph type="title"/>
          </p:nvPr>
        </p:nvSpPr>
        <p:spPr>
          <a:xfrm>
            <a:off x="916622" y="341125"/>
            <a:ext cx="10349400" cy="14514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487" name="Google Shape;487;p34"/>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488" name="Google Shape;488;p34"/>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3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5"/>
          <p:cNvSpPr txBox="1"/>
          <p:nvPr>
            <p:ph type="title"/>
          </p:nvPr>
        </p:nvSpPr>
        <p:spPr>
          <a:xfrm>
            <a:off x="1176019" y="1908429"/>
            <a:ext cx="8347200" cy="22866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495" name="Google Shape;495;p3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6"/>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01" name="Google Shape;501;p36"/>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502" name="Google Shape;502;p36"/>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3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7"/>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09" name="Google Shape;509;p37"/>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510" name="Google Shape;510;p37"/>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3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8"/>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17" name="Google Shape;517;p38"/>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518" name="Google Shape;518;p38"/>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19" name="Google Shape;519;p38"/>
          <p:cNvGrpSpPr/>
          <p:nvPr/>
        </p:nvGrpSpPr>
        <p:grpSpPr>
          <a:xfrm>
            <a:off x="2802635" y="3552444"/>
            <a:ext cx="7505700" cy="1562099"/>
            <a:chOff x="2802635" y="3552444"/>
            <a:chExt cx="7505700" cy="1562099"/>
          </a:xfrm>
        </p:grpSpPr>
        <p:sp>
          <p:nvSpPr>
            <p:cNvPr id="520" name="Google Shape;520;p38"/>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38"/>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2" name="Google Shape;522;p3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9"/>
          <p:cNvSpPr txBox="1"/>
          <p:nvPr>
            <p:ph type="title"/>
          </p:nvPr>
        </p:nvSpPr>
        <p:spPr>
          <a:xfrm>
            <a:off x="1176019" y="1908429"/>
            <a:ext cx="932116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28" name="Google Shape;528;p3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grpSp>
        <p:nvGrpSpPr>
          <p:cNvPr id="76" name="Google Shape;76;p4"/>
          <p:cNvGrpSpPr/>
          <p:nvPr/>
        </p:nvGrpSpPr>
        <p:grpSpPr>
          <a:xfrm>
            <a:off x="0" y="6333745"/>
            <a:ext cx="12191872" cy="524253"/>
            <a:chOff x="0" y="6333745"/>
            <a:chExt cx="12191872" cy="524253"/>
          </a:xfrm>
        </p:grpSpPr>
        <p:sp>
          <p:nvSpPr>
            <p:cNvPr id="77" name="Google Shape;77;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4"/>
          <p:cNvSpPr txBox="1"/>
          <p:nvPr>
            <p:ph type="title"/>
          </p:nvPr>
        </p:nvSpPr>
        <p:spPr>
          <a:xfrm>
            <a:off x="1054100" y="171653"/>
            <a:ext cx="2997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80" name="Google Shape;80;p4"/>
          <p:cNvSpPr txBox="1"/>
          <p:nvPr/>
        </p:nvSpPr>
        <p:spPr>
          <a:xfrm>
            <a:off x="4399275" y="919350"/>
            <a:ext cx="7417800" cy="4562100"/>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Carlito"/>
                <a:ea typeface="Carlito"/>
                <a:cs typeface="Carlito"/>
                <a:sym typeface="Carlito"/>
              </a:rPr>
              <a:t>Background:</a:t>
            </a:r>
            <a:endParaRPr sz="3000">
              <a:solidFill>
                <a:schemeClr val="dk1"/>
              </a:solidFill>
              <a:latin typeface="Carlito"/>
              <a:ea typeface="Carlito"/>
              <a:cs typeface="Carlito"/>
              <a:sym typeface="Carlito"/>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Commercial Space Age is Here</a:t>
            </a:r>
            <a:endParaRPr sz="2200">
              <a:solidFill>
                <a:schemeClr val="dk1"/>
              </a:solidFill>
              <a:latin typeface="Carlito"/>
              <a:ea typeface="Carlito"/>
              <a:cs typeface="Carlito"/>
              <a:sym typeface="Carlito"/>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X has best pricing ($62 million vs. $165 million USD)</a:t>
            </a:r>
            <a:endParaRPr sz="2200">
              <a:solidFill>
                <a:schemeClr val="dk1"/>
              </a:solidFill>
              <a:latin typeface="Carlito"/>
              <a:ea typeface="Carlito"/>
              <a:cs typeface="Carlito"/>
              <a:sym typeface="Carlito"/>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Largely due to ability to recover part of rocket (Stage 1)</a:t>
            </a:r>
            <a:endParaRPr sz="2200">
              <a:solidFill>
                <a:schemeClr val="dk1"/>
              </a:solidFill>
              <a:latin typeface="Carlito"/>
              <a:ea typeface="Carlito"/>
              <a:cs typeface="Carlito"/>
              <a:sym typeface="Carlito"/>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wants to compete with Space X</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BB562C"/>
                </a:solidFill>
                <a:latin typeface="Carlito"/>
                <a:ea typeface="Carlito"/>
                <a:cs typeface="Carlito"/>
                <a:sym typeface="Carlito"/>
              </a:rPr>
              <a:t>Problem:</a:t>
            </a:r>
            <a:endParaRPr sz="3000">
              <a:solidFill>
                <a:schemeClr val="dk1"/>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tasks us to train a machine learning model to  predict successful Stage 1 recovery</a:t>
            </a:r>
            <a:endParaRPr sz="2200">
              <a:solidFill>
                <a:schemeClr val="dk1"/>
              </a:solidFill>
              <a:latin typeface="Carlito"/>
              <a:ea typeface="Carlito"/>
              <a:cs typeface="Carlito"/>
              <a:sym typeface="Carlito"/>
            </a:endParaRPr>
          </a:p>
        </p:txBody>
      </p:sp>
      <p:sp>
        <p:nvSpPr>
          <p:cNvPr id="81" name="Google Shape;81;p4"/>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4"/>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83" name="Google Shape;83;p4"/>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0"/>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34" name="Google Shape;534;p40"/>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535" name="Google Shape;535;p40"/>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40"/>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4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1"/>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43" name="Google Shape;543;p41"/>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544" name="Google Shape;544;p41"/>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41"/>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41"/>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txBox="1"/>
          <p:nvPr>
            <p:ph type="title"/>
          </p:nvPr>
        </p:nvSpPr>
        <p:spPr>
          <a:xfrm>
            <a:off x="1019149" y="260984"/>
            <a:ext cx="10153700" cy="1380489"/>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553" name="Google Shape;553;p42"/>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554" name="Google Shape;554;p42"/>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4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9" name="Shape 559"/>
        <p:cNvGrpSpPr/>
        <p:nvPr/>
      </p:nvGrpSpPr>
      <p:grpSpPr>
        <a:xfrm>
          <a:off x="0" y="0"/>
          <a:ext cx="0" cy="0"/>
          <a:chOff x="0" y="0"/>
          <a:chExt cx="0" cy="0"/>
        </a:xfrm>
      </p:grpSpPr>
      <p:grpSp>
        <p:nvGrpSpPr>
          <p:cNvPr id="560" name="Google Shape;560;p43"/>
          <p:cNvGrpSpPr/>
          <p:nvPr/>
        </p:nvGrpSpPr>
        <p:grpSpPr>
          <a:xfrm>
            <a:off x="0" y="6333745"/>
            <a:ext cx="12191872" cy="524253"/>
            <a:chOff x="0" y="6333745"/>
            <a:chExt cx="12191872" cy="524253"/>
          </a:xfrm>
        </p:grpSpPr>
        <p:sp>
          <p:nvSpPr>
            <p:cNvPr id="561" name="Google Shape;561;p4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3" name="Google Shape;563;p4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43"/>
          <p:cNvSpPr txBox="1"/>
          <p:nvPr>
            <p:ph idx="1" type="body"/>
          </p:nvPr>
        </p:nvSpPr>
        <p:spPr>
          <a:xfrm>
            <a:off x="1171575" y="1622485"/>
            <a:ext cx="9848849" cy="4559935"/>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0"/>
              </a:spcAft>
              <a:buNone/>
            </a:pPr>
            <a:r>
              <a:rPr lang="en-IN"/>
              <a:t>Predictive Analysis  (Classification)</a:t>
            </a:r>
            <a:endParaRPr/>
          </a:p>
        </p:txBody>
      </p:sp>
      <p:sp>
        <p:nvSpPr>
          <p:cNvPr id="565" name="Google Shape;565;p4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66" name="Google Shape;566;p43"/>
          <p:cNvSpPr txBox="1"/>
          <p:nvPr/>
        </p:nvSpPr>
        <p:spPr>
          <a:xfrm>
            <a:off x="1176019" y="4417517"/>
            <a:ext cx="9558000" cy="804900"/>
          </a:xfrm>
          <a:prstGeom prst="rect">
            <a:avLst/>
          </a:prstGeom>
          <a:noFill/>
          <a:ln>
            <a:noFill/>
          </a:ln>
        </p:spPr>
        <p:txBody>
          <a:bodyPr anchorCtr="0" anchor="t" bIns="0" lIns="0" spcFirstLastPara="1" rIns="0" wrap="square" tIns="12700">
            <a:spAutoFit/>
          </a:bodyPr>
          <a:lstStyle/>
          <a:p>
            <a:pPr indent="0" lvl="0" marL="12700" marR="0" rtl="0" algn="l">
              <a:lnSpc>
                <a:spcPct val="114375"/>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r>
              <a:rPr lang="en-IN" sz="2400">
                <a:solidFill>
                  <a:schemeClr val="dk1"/>
                </a:solidFill>
              </a:rPr>
              <a:t> </a:t>
            </a: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0" name="Shape 570"/>
        <p:cNvGrpSpPr/>
        <p:nvPr/>
      </p:nvGrpSpPr>
      <p:grpSpPr>
        <a:xfrm>
          <a:off x="0" y="0"/>
          <a:ext cx="0" cy="0"/>
          <a:chOff x="0" y="0"/>
          <a:chExt cx="0" cy="0"/>
        </a:xfrm>
      </p:grpSpPr>
      <p:grpSp>
        <p:nvGrpSpPr>
          <p:cNvPr id="571" name="Google Shape;571;p44"/>
          <p:cNvGrpSpPr/>
          <p:nvPr/>
        </p:nvGrpSpPr>
        <p:grpSpPr>
          <a:xfrm>
            <a:off x="0" y="4914901"/>
            <a:ext cx="12188825" cy="1942969"/>
            <a:chOff x="0" y="4914901"/>
            <a:chExt cx="12188825" cy="1942969"/>
          </a:xfrm>
        </p:grpSpPr>
        <p:sp>
          <p:nvSpPr>
            <p:cNvPr id="572" name="Google Shape;572;p4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4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4" name="Google Shape;574;p44"/>
          <p:cNvSpPr txBox="1"/>
          <p:nvPr>
            <p:ph type="title"/>
          </p:nvPr>
        </p:nvSpPr>
        <p:spPr>
          <a:xfrm>
            <a:off x="1176019" y="321386"/>
            <a:ext cx="4008754"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575" name="Google Shape;575;p44"/>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576" name="Google Shape;576;p44"/>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1" name="Shape 581"/>
        <p:cNvGrpSpPr/>
        <p:nvPr/>
      </p:nvGrpSpPr>
      <p:grpSpPr>
        <a:xfrm>
          <a:off x="0" y="0"/>
          <a:ext cx="0" cy="0"/>
          <a:chOff x="0" y="0"/>
          <a:chExt cx="0" cy="0"/>
        </a:xfrm>
      </p:grpSpPr>
      <p:grpSp>
        <p:nvGrpSpPr>
          <p:cNvPr id="582" name="Google Shape;582;p45"/>
          <p:cNvGrpSpPr/>
          <p:nvPr/>
        </p:nvGrpSpPr>
        <p:grpSpPr>
          <a:xfrm>
            <a:off x="0" y="4914901"/>
            <a:ext cx="12188825" cy="1942969"/>
            <a:chOff x="0" y="4914901"/>
            <a:chExt cx="12188825" cy="1942969"/>
          </a:xfrm>
        </p:grpSpPr>
        <p:sp>
          <p:nvSpPr>
            <p:cNvPr id="583" name="Google Shape;583;p4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5" name="Google Shape;585;p45"/>
          <p:cNvSpPr txBox="1"/>
          <p:nvPr>
            <p:ph type="title"/>
          </p:nvPr>
        </p:nvSpPr>
        <p:spPr>
          <a:xfrm>
            <a:off x="1176019" y="415493"/>
            <a:ext cx="307340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586" name="Google Shape;586;p45"/>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587" name="Google Shape;587;p45"/>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45"/>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589" name="Google Shape;589;p4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6"/>
          <p:cNvSpPr txBox="1"/>
          <p:nvPr>
            <p:ph type="title"/>
          </p:nvPr>
        </p:nvSpPr>
        <p:spPr>
          <a:xfrm>
            <a:off x="1176029" y="506100"/>
            <a:ext cx="5150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596" name="Google Shape;596;p4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97" name="Google Shape;597;p46"/>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89" name="Google Shape;89;p5"/>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0" name="Google Shape;90;p5"/>
          <p:cNvSpPr txBox="1"/>
          <p:nvPr/>
        </p:nvSpPr>
        <p:spPr>
          <a:xfrm>
            <a:off x="1083675" y="1742075"/>
            <a:ext cx="8893500" cy="3172200"/>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Data collection methodology:</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Combined data from SpaceX public API and SpaceX Wikipedia page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data wrangling</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Classifying true landings as successful and unsuccessful otherwise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exploratory data analysis (EDA) using visualization and SQL</a:t>
            </a:r>
            <a:endParaRPr sz="2200">
              <a:solidFill>
                <a:schemeClr val="dk1"/>
              </a:solidFill>
              <a:latin typeface="Carlito"/>
              <a:ea typeface="Carlito"/>
              <a:cs typeface="Carlito"/>
              <a:sym typeface="Carlito"/>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interactive visual analytics using Folium and Plotly Dash</a:t>
            </a:r>
            <a:endParaRPr sz="2200">
              <a:solidFill>
                <a:schemeClr val="dk1"/>
              </a:solidFill>
              <a:latin typeface="Carlito"/>
              <a:ea typeface="Carlito"/>
              <a:cs typeface="Carlito"/>
              <a:sym typeface="Carlito"/>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predictive analysis using classification models</a:t>
            </a:r>
            <a:endParaRPr sz="2200">
              <a:solidFill>
                <a:schemeClr val="dk1"/>
              </a:solidFill>
              <a:latin typeface="Carlito"/>
              <a:ea typeface="Carlito"/>
              <a:cs typeface="Carlito"/>
              <a:sym typeface="Carlito"/>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Tuned models using GridSearchCV</a:t>
            </a:r>
            <a:endParaRPr b="0" i="0" sz="1800" u="none" cap="none" strike="noStrike">
              <a:solidFill>
                <a:schemeClr val="dk1"/>
              </a:solidFill>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1117001" y="1757100"/>
            <a:ext cx="61935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96" name="Google Shape;96;p6"/>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7" name="Google Shape;97;p6"/>
          <p:cNvSpPr txBox="1"/>
          <p:nvPr/>
        </p:nvSpPr>
        <p:spPr>
          <a:xfrm>
            <a:off x="861175" y="4850450"/>
            <a:ext cx="10818000" cy="80490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7"/>
          <p:cNvSpPr txBox="1"/>
          <p:nvPr>
            <p:ph type="title"/>
          </p:nvPr>
        </p:nvSpPr>
        <p:spPr>
          <a:xfrm>
            <a:off x="947128" y="860800"/>
            <a:ext cx="7898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04" name="Google Shape;104;p7"/>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5" name="Google Shape;105;p7"/>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grpSp>
        <p:nvGrpSpPr>
          <p:cNvPr id="110" name="Google Shape;110;p8"/>
          <p:cNvGrpSpPr/>
          <p:nvPr/>
        </p:nvGrpSpPr>
        <p:grpSpPr>
          <a:xfrm>
            <a:off x="0" y="0"/>
            <a:ext cx="4104258" cy="6858000"/>
            <a:chOff x="0" y="0"/>
            <a:chExt cx="4104258" cy="6858000"/>
          </a:xfrm>
        </p:grpSpPr>
        <p:sp>
          <p:nvSpPr>
            <p:cNvPr id="111" name="Google Shape;111;p8"/>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8"/>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8"/>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14" name="Google Shape;114;p8"/>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5" name="Google Shape;115;p8"/>
          <p:cNvGrpSpPr/>
          <p:nvPr/>
        </p:nvGrpSpPr>
        <p:grpSpPr>
          <a:xfrm>
            <a:off x="4782311" y="1478280"/>
            <a:ext cx="1851660" cy="1607820"/>
            <a:chOff x="4782311" y="1478280"/>
            <a:chExt cx="1851660" cy="1607820"/>
          </a:xfrm>
        </p:grpSpPr>
        <p:sp>
          <p:nvSpPr>
            <p:cNvPr id="116" name="Google Shape;116;p8"/>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8"/>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8"/>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8"/>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8"/>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21" name="Google Shape;121;p8"/>
          <p:cNvGrpSpPr/>
          <p:nvPr/>
        </p:nvGrpSpPr>
        <p:grpSpPr>
          <a:xfrm>
            <a:off x="4782311" y="2807207"/>
            <a:ext cx="1851660" cy="1665732"/>
            <a:chOff x="4782311" y="2807207"/>
            <a:chExt cx="1851660" cy="1665732"/>
          </a:xfrm>
        </p:grpSpPr>
        <p:sp>
          <p:nvSpPr>
            <p:cNvPr id="122" name="Google Shape;122;p8"/>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8"/>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8"/>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8"/>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8"/>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8"/>
          <p:cNvSpPr txBox="1"/>
          <p:nvPr/>
        </p:nvSpPr>
        <p:spPr>
          <a:xfrm>
            <a:off x="4928264" y="2888413"/>
            <a:ext cx="1539300" cy="878100"/>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28" name="Google Shape;128;p8"/>
          <p:cNvGrpSpPr/>
          <p:nvPr/>
        </p:nvGrpSpPr>
        <p:grpSpPr>
          <a:xfrm>
            <a:off x="4782311" y="4137659"/>
            <a:ext cx="2790443" cy="1141476"/>
            <a:chOff x="4782311" y="4137659"/>
            <a:chExt cx="2790443" cy="1141476"/>
          </a:xfrm>
        </p:grpSpPr>
        <p:sp>
          <p:nvSpPr>
            <p:cNvPr id="129" name="Google Shape;129;p8"/>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8"/>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8"/>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8"/>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8"/>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 name="Google Shape;134;p8"/>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35" name="Google Shape;135;p8"/>
          <p:cNvGrpSpPr/>
          <p:nvPr/>
        </p:nvGrpSpPr>
        <p:grpSpPr>
          <a:xfrm>
            <a:off x="7139940" y="3073907"/>
            <a:ext cx="1859280" cy="2205228"/>
            <a:chOff x="7139940" y="3073907"/>
            <a:chExt cx="1859280" cy="2205228"/>
          </a:xfrm>
        </p:grpSpPr>
        <p:sp>
          <p:nvSpPr>
            <p:cNvPr id="136" name="Google Shape;136;p8"/>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8"/>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8"/>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8"/>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8"/>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8"/>
          <p:cNvSpPr txBox="1"/>
          <p:nvPr/>
        </p:nvSpPr>
        <p:spPr>
          <a:xfrm>
            <a:off x="7300721" y="4425442"/>
            <a:ext cx="1484100" cy="771900"/>
          </a:xfrm>
          <a:prstGeom prst="rect">
            <a:avLst/>
          </a:prstGeom>
          <a:noFill/>
          <a:ln>
            <a:noFill/>
          </a:ln>
        </p:spPr>
        <p:txBody>
          <a:bodyPr anchorCtr="0" anchor="t" bIns="0" lIns="0" spcFirstLastPara="1" rIns="0" wrap="square" tIns="36175">
            <a:spAutoFit/>
          </a:bodyPr>
          <a:lstStyle/>
          <a:p>
            <a:pPr indent="-563880" lvl="0" marL="575945" marR="5080" rtl="0" algn="ctr">
              <a:lnSpc>
                <a:spcPct val="109266"/>
              </a:lnSpc>
              <a:spcBef>
                <a:spcPts val="0"/>
              </a:spcBef>
              <a:spcAft>
                <a:spcPts val="0"/>
              </a:spcAft>
              <a:buNone/>
            </a:pPr>
            <a:r>
              <a:rPr lang="en-IN" sz="1500">
                <a:solidFill>
                  <a:srgbClr val="FFFFFF"/>
                </a:solidFill>
                <a:latin typeface="Carlito"/>
                <a:ea typeface="Carlito"/>
                <a:cs typeface="Carlito"/>
                <a:sym typeface="Carlito"/>
              </a:rPr>
              <a:t>Dictionary</a:t>
            </a:r>
            <a:endParaRPr sz="1500">
              <a:solidFill>
                <a:srgbClr val="FFFFFF"/>
              </a:solidFill>
              <a:latin typeface="Carlito"/>
              <a:ea typeface="Carlito"/>
              <a:cs typeface="Carlito"/>
              <a:sym typeface="Carlito"/>
            </a:endParaRPr>
          </a:p>
          <a:p>
            <a:pPr indent="-563880" lvl="0" marL="575945" marR="5080" rtl="0" algn="ctr">
              <a:lnSpc>
                <a:spcPct val="109266"/>
              </a:lnSpc>
              <a:spcBef>
                <a:spcPts val="0"/>
              </a:spcBef>
              <a:spcAft>
                <a:spcPts val="0"/>
              </a:spcAft>
              <a:buNone/>
            </a:pPr>
            <a:r>
              <a:rPr lang="en-IN" sz="1500">
                <a:solidFill>
                  <a:srgbClr val="FFFFFF"/>
                </a:solidFill>
                <a:latin typeface="Carlito"/>
                <a:ea typeface="Carlito"/>
                <a:cs typeface="Carlito"/>
                <a:sym typeface="Carlito"/>
              </a:rPr>
              <a:t>relevant </a:t>
            </a:r>
            <a:endParaRPr sz="1500">
              <a:solidFill>
                <a:srgbClr val="FFFFFF"/>
              </a:solidFill>
              <a:latin typeface="Carlito"/>
              <a:ea typeface="Carlito"/>
              <a:cs typeface="Carlito"/>
              <a:sym typeface="Carlito"/>
            </a:endParaRPr>
          </a:p>
          <a:p>
            <a:pPr indent="-563880" lvl="0" marL="575945" marR="5080" rtl="0" algn="ctr">
              <a:lnSpc>
                <a:spcPct val="109266"/>
              </a:lnSpc>
              <a:spcBef>
                <a:spcPts val="0"/>
              </a:spcBef>
              <a:spcAft>
                <a:spcPts val="0"/>
              </a:spcAft>
              <a:buNone/>
            </a:pPr>
            <a:r>
              <a:rPr lang="en-IN" sz="1500">
                <a:solidFill>
                  <a:srgbClr val="FFFFFF"/>
                </a:solidFill>
                <a:latin typeface="Carlito"/>
                <a:ea typeface="Carlito"/>
                <a:cs typeface="Carlito"/>
                <a:sym typeface="Carlito"/>
              </a:rPr>
              <a:t>data</a:t>
            </a:r>
            <a:endParaRPr sz="1500">
              <a:solidFill>
                <a:schemeClr val="dk1"/>
              </a:solidFill>
              <a:latin typeface="Carlito"/>
              <a:ea typeface="Carlito"/>
              <a:cs typeface="Carlito"/>
              <a:sym typeface="Carlito"/>
            </a:endParaRPr>
          </a:p>
        </p:txBody>
      </p:sp>
      <p:grpSp>
        <p:nvGrpSpPr>
          <p:cNvPr id="142" name="Google Shape;142;p8"/>
          <p:cNvGrpSpPr/>
          <p:nvPr/>
        </p:nvGrpSpPr>
        <p:grpSpPr>
          <a:xfrm>
            <a:off x="7139940" y="1744979"/>
            <a:ext cx="1868423" cy="2205228"/>
            <a:chOff x="7139940" y="1744979"/>
            <a:chExt cx="1868423" cy="2205228"/>
          </a:xfrm>
        </p:grpSpPr>
        <p:sp>
          <p:nvSpPr>
            <p:cNvPr id="143" name="Google Shape;143;p8"/>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8"/>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8"/>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8"/>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8"/>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149" name="Google Shape;149;p8"/>
          <p:cNvGrpSpPr/>
          <p:nvPr/>
        </p:nvGrpSpPr>
        <p:grpSpPr>
          <a:xfrm>
            <a:off x="7139940" y="1478280"/>
            <a:ext cx="2790443" cy="1143000"/>
            <a:chOff x="7139940" y="1478280"/>
            <a:chExt cx="2790443" cy="1143000"/>
          </a:xfrm>
        </p:grpSpPr>
        <p:sp>
          <p:nvSpPr>
            <p:cNvPr id="150" name="Google Shape;150;p8"/>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8"/>
          <p:cNvSpPr txBox="1"/>
          <p:nvPr>
            <p:ph type="title"/>
          </p:nvPr>
        </p:nvSpPr>
        <p:spPr>
          <a:xfrm>
            <a:off x="7234676" y="1660900"/>
            <a:ext cx="1492800" cy="7746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156" name="Google Shape;156;p8"/>
          <p:cNvGrpSpPr/>
          <p:nvPr/>
        </p:nvGrpSpPr>
        <p:grpSpPr>
          <a:xfrm>
            <a:off x="9496043" y="1478280"/>
            <a:ext cx="1894331" cy="1143000"/>
            <a:chOff x="9496043" y="1478280"/>
            <a:chExt cx="1894331" cy="1143000"/>
          </a:xfrm>
        </p:grpSpPr>
        <p:sp>
          <p:nvSpPr>
            <p:cNvPr id="157" name="Google Shape;157;p8"/>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8"/>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8"/>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 name="Google Shape;160;p8"/>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grpSp>
        <p:nvGrpSpPr>
          <p:cNvPr id="165" name="Google Shape;165;p9"/>
          <p:cNvGrpSpPr/>
          <p:nvPr/>
        </p:nvGrpSpPr>
        <p:grpSpPr>
          <a:xfrm>
            <a:off x="0" y="0"/>
            <a:ext cx="4104258" cy="6858000"/>
            <a:chOff x="0" y="0"/>
            <a:chExt cx="4104258" cy="6858000"/>
          </a:xfrm>
        </p:grpSpPr>
        <p:sp>
          <p:nvSpPr>
            <p:cNvPr id="166" name="Google Shape;166;p9"/>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8" name="Google Shape;168;p9"/>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169" name="Google Shape;169;p9"/>
          <p:cNvGrpSpPr/>
          <p:nvPr/>
        </p:nvGrpSpPr>
        <p:grpSpPr>
          <a:xfrm>
            <a:off x="5111496" y="713231"/>
            <a:ext cx="2621280" cy="2318005"/>
            <a:chOff x="5111496" y="713231"/>
            <a:chExt cx="2621280" cy="2318005"/>
          </a:xfrm>
        </p:grpSpPr>
        <p:sp>
          <p:nvSpPr>
            <p:cNvPr id="170" name="Google Shape;170;p9"/>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9"/>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9"/>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9"/>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5" name="Google Shape;175;p9"/>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176" name="Google Shape;176;p9"/>
          <p:cNvGrpSpPr/>
          <p:nvPr/>
        </p:nvGrpSpPr>
        <p:grpSpPr>
          <a:xfrm>
            <a:off x="5111496" y="2589276"/>
            <a:ext cx="2580131" cy="2318004"/>
            <a:chOff x="5111496" y="2589276"/>
            <a:chExt cx="2580131" cy="2318004"/>
          </a:xfrm>
        </p:grpSpPr>
        <p:sp>
          <p:nvSpPr>
            <p:cNvPr id="177" name="Google Shape;177;p9"/>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2" name="Google Shape;182;p9"/>
          <p:cNvSpPr txBox="1"/>
          <p:nvPr/>
        </p:nvSpPr>
        <p:spPr>
          <a:xfrm>
            <a:off x="5467389" y="2942675"/>
            <a:ext cx="1909500" cy="73860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183" name="Google Shape;183;p9"/>
          <p:cNvGrpSpPr/>
          <p:nvPr/>
        </p:nvGrpSpPr>
        <p:grpSpPr>
          <a:xfrm>
            <a:off x="5111496" y="4465320"/>
            <a:ext cx="3906011" cy="1580388"/>
            <a:chOff x="5111496" y="4465320"/>
            <a:chExt cx="3906011" cy="1580388"/>
          </a:xfrm>
        </p:grpSpPr>
        <p:sp>
          <p:nvSpPr>
            <p:cNvPr id="184" name="Google Shape;184;p9"/>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9"/>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9"/>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9"/>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9"/>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9" name="Google Shape;189;p9"/>
          <p:cNvSpPr txBox="1"/>
          <p:nvPr/>
        </p:nvSpPr>
        <p:spPr>
          <a:xfrm>
            <a:off x="5470026" y="4854325"/>
            <a:ext cx="1943700" cy="757500"/>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190" name="Google Shape;190;p9"/>
          <p:cNvGrpSpPr/>
          <p:nvPr/>
        </p:nvGrpSpPr>
        <p:grpSpPr>
          <a:xfrm>
            <a:off x="8438388" y="2965704"/>
            <a:ext cx="2580131" cy="3080004"/>
            <a:chOff x="8438388" y="2965704"/>
            <a:chExt cx="2580131" cy="3080004"/>
          </a:xfrm>
        </p:grpSpPr>
        <p:sp>
          <p:nvSpPr>
            <p:cNvPr id="191" name="Google Shape;191;p9"/>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9"/>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9"/>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9"/>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9"/>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9"/>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197" name="Google Shape;197;p9"/>
          <p:cNvGrpSpPr/>
          <p:nvPr/>
        </p:nvGrpSpPr>
        <p:grpSpPr>
          <a:xfrm>
            <a:off x="8438388" y="1089660"/>
            <a:ext cx="2580131" cy="3112008"/>
            <a:chOff x="8438388" y="1089660"/>
            <a:chExt cx="2580131" cy="3112008"/>
          </a:xfrm>
        </p:grpSpPr>
        <p:sp>
          <p:nvSpPr>
            <p:cNvPr id="198" name="Google Shape;198;p9"/>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9"/>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9"/>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9"/>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9"/>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9"/>
          <p:cNvSpPr txBox="1"/>
          <p:nvPr/>
        </p:nvSpPr>
        <p:spPr>
          <a:xfrm>
            <a:off x="8566500" y="2738825"/>
            <a:ext cx="2262300" cy="1281300"/>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04" name="Google Shape;204;p9"/>
          <p:cNvGrpSpPr/>
          <p:nvPr/>
        </p:nvGrpSpPr>
        <p:grpSpPr>
          <a:xfrm>
            <a:off x="8438388" y="713231"/>
            <a:ext cx="2580131" cy="1580388"/>
            <a:chOff x="8438388" y="713231"/>
            <a:chExt cx="2580131" cy="1580388"/>
          </a:xfrm>
        </p:grpSpPr>
        <p:sp>
          <p:nvSpPr>
            <p:cNvPr id="205" name="Google Shape;205;p9"/>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9"/>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8" name="Google Shape;208;p9"/>
          <p:cNvSpPr txBox="1"/>
          <p:nvPr/>
        </p:nvSpPr>
        <p:spPr>
          <a:xfrm>
            <a:off x="8706100" y="1101100"/>
            <a:ext cx="2166300" cy="75720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2021-08-26T16:53:12Z</dcterms:created>
  <dc:creator>YAN Luo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