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30" r:id="rId2"/>
    <p:sldMasterId id="2147483742" r:id="rId3"/>
  </p:sldMasterIdLst>
  <p:sldIdLst>
    <p:sldId id="256" r:id="rId4"/>
    <p:sldId id="264" r:id="rId5"/>
    <p:sldId id="257" r:id="rId6"/>
    <p:sldId id="258" r:id="rId7"/>
    <p:sldId id="259" r:id="rId8"/>
    <p:sldId id="260" r:id="rId9"/>
    <p:sldId id="261" r:id="rId10"/>
    <p:sldId id="262" r:id="rId11"/>
    <p:sldId id="263" r:id="rId12"/>
    <p:sldId id="266" r:id="rId13"/>
    <p:sldId id="267" r:id="rId14"/>
    <p:sldId id="265"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64189D-497E-416F-96AF-17C72B627A39}" v="48" dt="2022-12-16T02:22:34.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4" d="100"/>
          <a:sy n="84" d="100"/>
        </p:scale>
        <p:origin x="60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han A. Thai" userId="28b58e64-0fc4-4952-a10b-480368af67d6" providerId="ADAL" clId="{7F64189D-497E-416F-96AF-17C72B627A39}"/>
    <pc:docChg chg="undo redo custSel addSld delSld modSld">
      <pc:chgData name="Nhan A. Thai" userId="28b58e64-0fc4-4952-a10b-480368af67d6" providerId="ADAL" clId="{7F64189D-497E-416F-96AF-17C72B627A39}" dt="2022-12-16T04:59:14.810" v="1219" actId="20577"/>
      <pc:docMkLst>
        <pc:docMk/>
      </pc:docMkLst>
      <pc:sldChg chg="addSp delSp modSp mod modTransition modAnim">
        <pc:chgData name="Nhan A. Thai" userId="28b58e64-0fc4-4952-a10b-480368af67d6" providerId="ADAL" clId="{7F64189D-497E-416F-96AF-17C72B627A39}" dt="2022-12-16T02:22:34.581" v="1215"/>
        <pc:sldMkLst>
          <pc:docMk/>
          <pc:sldMk cId="4223218956" sldId="256"/>
        </pc:sldMkLst>
        <pc:picChg chg="add del mod">
          <ac:chgData name="Nhan A. Thai" userId="28b58e64-0fc4-4952-a10b-480368af67d6" providerId="ADAL" clId="{7F64189D-497E-416F-96AF-17C72B627A39}" dt="2022-12-16T01:28:49.858" v="1168"/>
          <ac:picMkLst>
            <pc:docMk/>
            <pc:sldMk cId="4223218956" sldId="256"/>
            <ac:picMk id="7" creationId="{EF74EB45-A7B4-110A-EE0B-971F9DD7F0F6}"/>
          </ac:picMkLst>
        </pc:picChg>
        <pc:picChg chg="add del mod">
          <ac:chgData name="Nhan A. Thai" userId="28b58e64-0fc4-4952-a10b-480368af67d6" providerId="ADAL" clId="{7F64189D-497E-416F-96AF-17C72B627A39}" dt="2022-12-16T02:03:51.246" v="1184"/>
          <ac:picMkLst>
            <pc:docMk/>
            <pc:sldMk cId="4223218956" sldId="256"/>
            <ac:picMk id="14" creationId="{A354B298-31E1-912A-7A80-AF0BB8C885D4}"/>
          </ac:picMkLst>
        </pc:picChg>
        <pc:picChg chg="add del mod">
          <ac:chgData name="Nhan A. Thai" userId="28b58e64-0fc4-4952-a10b-480368af67d6" providerId="ADAL" clId="{7F64189D-497E-416F-96AF-17C72B627A39}" dt="2022-12-16T02:04:24.797" v="1185"/>
          <ac:picMkLst>
            <pc:docMk/>
            <pc:sldMk cId="4223218956" sldId="256"/>
            <ac:picMk id="17" creationId="{69A3DD21-CEFD-EED3-9E59-7EB35C46946E}"/>
          </ac:picMkLst>
        </pc:picChg>
        <pc:picChg chg="add del mod">
          <ac:chgData name="Nhan A. Thai" userId="28b58e64-0fc4-4952-a10b-480368af67d6" providerId="ADAL" clId="{7F64189D-497E-416F-96AF-17C72B627A39}" dt="2022-12-16T02:04:27.857" v="1199"/>
          <ac:picMkLst>
            <pc:docMk/>
            <pc:sldMk cId="4223218956" sldId="256"/>
            <ac:picMk id="18" creationId="{A26E17AD-6307-8578-66D8-47E9DE6AC7C3}"/>
          </ac:picMkLst>
        </pc:picChg>
        <pc:picChg chg="add del mod ord">
          <ac:chgData name="Nhan A. Thai" userId="28b58e64-0fc4-4952-a10b-480368af67d6" providerId="ADAL" clId="{7F64189D-497E-416F-96AF-17C72B627A39}" dt="2022-12-16T02:04:59.398" v="1200"/>
          <ac:picMkLst>
            <pc:docMk/>
            <pc:sldMk cId="4223218956" sldId="256"/>
            <ac:picMk id="19" creationId="{4C570BFE-6A9E-8B3E-BEFF-A1CAB611F7A3}"/>
          </ac:picMkLst>
        </pc:picChg>
        <pc:picChg chg="add del mod">
          <ac:chgData name="Nhan A. Thai" userId="28b58e64-0fc4-4952-a10b-480368af67d6" providerId="ADAL" clId="{7F64189D-497E-416F-96AF-17C72B627A39}" dt="2022-12-16T02:21:33.382" v="1214"/>
          <ac:picMkLst>
            <pc:docMk/>
            <pc:sldMk cId="4223218956" sldId="256"/>
            <ac:picMk id="20" creationId="{6058E99C-F4E9-D062-AC09-4432648AB3D1}"/>
          </ac:picMkLst>
        </pc:picChg>
        <pc:picChg chg="add del mod ord">
          <ac:chgData name="Nhan A. Thai" userId="28b58e64-0fc4-4952-a10b-480368af67d6" providerId="ADAL" clId="{7F64189D-497E-416F-96AF-17C72B627A39}" dt="2022-12-16T02:22:34.581" v="1215"/>
          <ac:picMkLst>
            <pc:docMk/>
            <pc:sldMk cId="4223218956" sldId="256"/>
            <ac:picMk id="21" creationId="{2811346D-081B-23BE-100E-E6A3245865E7}"/>
          </ac:picMkLst>
        </pc:picChg>
        <pc:picChg chg="add mod">
          <ac:chgData name="Nhan A. Thai" userId="28b58e64-0fc4-4952-a10b-480368af67d6" providerId="ADAL" clId="{7F64189D-497E-416F-96AF-17C72B627A39}" dt="2022-12-16T02:22:34.581" v="1215"/>
          <ac:picMkLst>
            <pc:docMk/>
            <pc:sldMk cId="4223218956" sldId="256"/>
            <ac:picMk id="22" creationId="{1EC8016A-C7B7-52CF-5822-CCCF0353BED5}"/>
          </ac:picMkLst>
        </pc:picChg>
      </pc:sldChg>
      <pc:sldChg chg="addSp delSp modSp mod modTransition delAnim modAnim">
        <pc:chgData name="Nhan A. Thai" userId="28b58e64-0fc4-4952-a10b-480368af67d6" providerId="ADAL" clId="{7F64189D-497E-416F-96AF-17C72B627A39}" dt="2022-12-16T02:22:34.581" v="1215"/>
        <pc:sldMkLst>
          <pc:docMk/>
          <pc:sldMk cId="2535903449" sldId="257"/>
        </pc:sldMkLst>
        <pc:spChg chg="mod">
          <ac:chgData name="Nhan A. Thai" userId="28b58e64-0fc4-4952-a10b-480368af67d6" providerId="ADAL" clId="{7F64189D-497E-416F-96AF-17C72B627A39}" dt="2022-12-15T07:21:41.467" v="924"/>
          <ac:spMkLst>
            <pc:docMk/>
            <pc:sldMk cId="2535903449" sldId="257"/>
            <ac:spMk id="2" creationId="{231DAC46-7A7B-9CB8-4C67-6ED3953E9422}"/>
          </ac:spMkLst>
        </pc:spChg>
        <pc:spChg chg="mod">
          <ac:chgData name="Nhan A. Thai" userId="28b58e64-0fc4-4952-a10b-480368af67d6" providerId="ADAL" clId="{7F64189D-497E-416F-96AF-17C72B627A39}" dt="2022-12-15T07:21:41.570" v="926" actId="27636"/>
          <ac:spMkLst>
            <pc:docMk/>
            <pc:sldMk cId="2535903449" sldId="257"/>
            <ac:spMk id="3" creationId="{92126A24-ACC2-90CC-3402-FD8565B592FF}"/>
          </ac:spMkLst>
        </pc:spChg>
        <pc:picChg chg="add del mod">
          <ac:chgData name="Nhan A. Thai" userId="28b58e64-0fc4-4952-a10b-480368af67d6" providerId="ADAL" clId="{7F64189D-497E-416F-96AF-17C72B627A39}" dt="2022-12-15T07:22:03.006" v="933" actId="478"/>
          <ac:picMkLst>
            <pc:docMk/>
            <pc:sldMk cId="2535903449" sldId="257"/>
            <ac:picMk id="6" creationId="{CC360195-81CD-E8FD-2C14-268D1EEFF243}"/>
          </ac:picMkLst>
        </pc:picChg>
        <pc:picChg chg="add del mod">
          <ac:chgData name="Nhan A. Thai" userId="28b58e64-0fc4-4952-a10b-480368af67d6" providerId="ADAL" clId="{7F64189D-497E-416F-96AF-17C72B627A39}" dt="2022-12-16T02:03:51.246" v="1184"/>
          <ac:picMkLst>
            <pc:docMk/>
            <pc:sldMk cId="2535903449" sldId="257"/>
            <ac:picMk id="7" creationId="{9E423D80-8555-2511-0920-1D8EBC287A81}"/>
          </ac:picMkLst>
        </pc:picChg>
        <pc:picChg chg="add del mod">
          <ac:chgData name="Nhan A. Thai" userId="28b58e64-0fc4-4952-a10b-480368af67d6" providerId="ADAL" clId="{7F64189D-497E-416F-96AF-17C72B627A39}" dt="2022-12-16T02:04:24.797" v="1185"/>
          <ac:picMkLst>
            <pc:docMk/>
            <pc:sldMk cId="2535903449" sldId="257"/>
            <ac:picMk id="8" creationId="{90D866C4-9D4A-6834-B716-4CBFB8D74EEA}"/>
          </ac:picMkLst>
        </pc:picChg>
        <pc:picChg chg="add del mod">
          <ac:chgData name="Nhan A. Thai" userId="28b58e64-0fc4-4952-a10b-480368af67d6" providerId="ADAL" clId="{7F64189D-497E-416F-96AF-17C72B627A39}" dt="2022-12-16T02:04:27.857" v="1199"/>
          <ac:picMkLst>
            <pc:docMk/>
            <pc:sldMk cId="2535903449" sldId="257"/>
            <ac:picMk id="9" creationId="{0DA3F26D-E7A2-1081-B0F5-641C577941D8}"/>
          </ac:picMkLst>
        </pc:picChg>
        <pc:picChg chg="add del mod ord">
          <ac:chgData name="Nhan A. Thai" userId="28b58e64-0fc4-4952-a10b-480368af67d6" providerId="ADAL" clId="{7F64189D-497E-416F-96AF-17C72B627A39}" dt="2022-12-16T02:04:59.398" v="1200"/>
          <ac:picMkLst>
            <pc:docMk/>
            <pc:sldMk cId="2535903449" sldId="257"/>
            <ac:picMk id="10" creationId="{C1181B35-0C02-2F6D-3B03-565D79795947}"/>
          </ac:picMkLst>
        </pc:picChg>
        <pc:picChg chg="add del mod">
          <ac:chgData name="Nhan A. Thai" userId="28b58e64-0fc4-4952-a10b-480368af67d6" providerId="ADAL" clId="{7F64189D-497E-416F-96AF-17C72B627A39}" dt="2022-12-16T02:21:33.382" v="1214"/>
          <ac:picMkLst>
            <pc:docMk/>
            <pc:sldMk cId="2535903449" sldId="257"/>
            <ac:picMk id="11" creationId="{9AEA8006-A231-E2FE-C8CE-734EC0956FED}"/>
          </ac:picMkLst>
        </pc:picChg>
        <pc:picChg chg="add del mod ord">
          <ac:chgData name="Nhan A. Thai" userId="28b58e64-0fc4-4952-a10b-480368af67d6" providerId="ADAL" clId="{7F64189D-497E-416F-96AF-17C72B627A39}" dt="2022-12-16T02:22:34.581" v="1215"/>
          <ac:picMkLst>
            <pc:docMk/>
            <pc:sldMk cId="2535903449" sldId="257"/>
            <ac:picMk id="12" creationId="{F7C5A24E-4715-727B-83A0-7EAE914C9AF0}"/>
          </ac:picMkLst>
        </pc:picChg>
        <pc:picChg chg="add mod">
          <ac:chgData name="Nhan A. Thai" userId="28b58e64-0fc4-4952-a10b-480368af67d6" providerId="ADAL" clId="{7F64189D-497E-416F-96AF-17C72B627A39}" dt="2022-12-16T02:22:34.581" v="1215"/>
          <ac:picMkLst>
            <pc:docMk/>
            <pc:sldMk cId="2535903449" sldId="257"/>
            <ac:picMk id="13" creationId="{BB883650-3A3A-3A26-5243-C8AEDC9E6543}"/>
          </ac:picMkLst>
        </pc:picChg>
      </pc:sldChg>
      <pc:sldChg chg="addSp delSp modSp mod modTransition modAnim">
        <pc:chgData name="Nhan A. Thai" userId="28b58e64-0fc4-4952-a10b-480368af67d6" providerId="ADAL" clId="{7F64189D-497E-416F-96AF-17C72B627A39}" dt="2022-12-16T02:22:34.581" v="1215"/>
        <pc:sldMkLst>
          <pc:docMk/>
          <pc:sldMk cId="3935110782" sldId="258"/>
        </pc:sldMkLst>
        <pc:spChg chg="mod">
          <ac:chgData name="Nhan A. Thai" userId="28b58e64-0fc4-4952-a10b-480368af67d6" providerId="ADAL" clId="{7F64189D-497E-416F-96AF-17C72B627A39}" dt="2022-12-15T07:21:41.467" v="924"/>
          <ac:spMkLst>
            <pc:docMk/>
            <pc:sldMk cId="3935110782" sldId="258"/>
            <ac:spMk id="2" creationId="{FA6C6EE0-B7D3-69C3-208F-F69595D7EA0E}"/>
          </ac:spMkLst>
        </pc:spChg>
        <pc:spChg chg="mod">
          <ac:chgData name="Nhan A. Thai" userId="28b58e64-0fc4-4952-a10b-480368af67d6" providerId="ADAL" clId="{7F64189D-497E-416F-96AF-17C72B627A39}" dt="2022-12-15T07:34:05.448" v="940" actId="20577"/>
          <ac:spMkLst>
            <pc:docMk/>
            <pc:sldMk cId="3935110782" sldId="258"/>
            <ac:spMk id="3" creationId="{058CA125-E8A1-6895-9514-BF17CD2F0C2E}"/>
          </ac:spMkLst>
        </pc:spChg>
        <pc:picChg chg="add del mod">
          <ac:chgData name="Nhan A. Thai" userId="28b58e64-0fc4-4952-a10b-480368af67d6" providerId="ADAL" clId="{7F64189D-497E-416F-96AF-17C72B627A39}" dt="2022-12-16T02:03:51.246" v="1184"/>
          <ac:picMkLst>
            <pc:docMk/>
            <pc:sldMk cId="3935110782" sldId="258"/>
            <ac:picMk id="6" creationId="{2C7A983B-BD43-E6C4-25F8-EF4FAFA87E1B}"/>
          </ac:picMkLst>
        </pc:picChg>
        <pc:picChg chg="add del mod">
          <ac:chgData name="Nhan A. Thai" userId="28b58e64-0fc4-4952-a10b-480368af67d6" providerId="ADAL" clId="{7F64189D-497E-416F-96AF-17C72B627A39}" dt="2022-12-16T02:04:24.797" v="1185"/>
          <ac:picMkLst>
            <pc:docMk/>
            <pc:sldMk cId="3935110782" sldId="258"/>
            <ac:picMk id="7" creationId="{9BDA59E3-F632-5908-0111-7CF22F4647BB}"/>
          </ac:picMkLst>
        </pc:picChg>
        <pc:picChg chg="add del mod">
          <ac:chgData name="Nhan A. Thai" userId="28b58e64-0fc4-4952-a10b-480368af67d6" providerId="ADAL" clId="{7F64189D-497E-416F-96AF-17C72B627A39}" dt="2022-12-16T02:04:27.857" v="1199"/>
          <ac:picMkLst>
            <pc:docMk/>
            <pc:sldMk cId="3935110782" sldId="258"/>
            <ac:picMk id="8" creationId="{F3EF8262-1DE7-D9AF-3D96-71AB7E749340}"/>
          </ac:picMkLst>
        </pc:picChg>
        <pc:picChg chg="add del mod ord">
          <ac:chgData name="Nhan A. Thai" userId="28b58e64-0fc4-4952-a10b-480368af67d6" providerId="ADAL" clId="{7F64189D-497E-416F-96AF-17C72B627A39}" dt="2022-12-16T02:04:59.398" v="1200"/>
          <ac:picMkLst>
            <pc:docMk/>
            <pc:sldMk cId="3935110782" sldId="258"/>
            <ac:picMk id="9" creationId="{2988AB8F-4BDC-4844-C2A9-22643D5E3532}"/>
          </ac:picMkLst>
        </pc:picChg>
        <pc:picChg chg="add del mod">
          <ac:chgData name="Nhan A. Thai" userId="28b58e64-0fc4-4952-a10b-480368af67d6" providerId="ADAL" clId="{7F64189D-497E-416F-96AF-17C72B627A39}" dt="2022-12-16T02:21:33.382" v="1214"/>
          <ac:picMkLst>
            <pc:docMk/>
            <pc:sldMk cId="3935110782" sldId="258"/>
            <ac:picMk id="10" creationId="{BF757692-C37E-8AED-DAB6-ADDE44E99980}"/>
          </ac:picMkLst>
        </pc:picChg>
        <pc:picChg chg="add del mod ord">
          <ac:chgData name="Nhan A. Thai" userId="28b58e64-0fc4-4952-a10b-480368af67d6" providerId="ADAL" clId="{7F64189D-497E-416F-96AF-17C72B627A39}" dt="2022-12-16T02:22:34.581" v="1215"/>
          <ac:picMkLst>
            <pc:docMk/>
            <pc:sldMk cId="3935110782" sldId="258"/>
            <ac:picMk id="11" creationId="{CB1A68FC-13C0-D299-1B94-4EC604D7FB56}"/>
          </ac:picMkLst>
        </pc:picChg>
        <pc:picChg chg="add mod">
          <ac:chgData name="Nhan A. Thai" userId="28b58e64-0fc4-4952-a10b-480368af67d6" providerId="ADAL" clId="{7F64189D-497E-416F-96AF-17C72B627A39}" dt="2022-12-16T02:22:34.581" v="1215"/>
          <ac:picMkLst>
            <pc:docMk/>
            <pc:sldMk cId="3935110782" sldId="258"/>
            <ac:picMk id="12" creationId="{5828CFE0-BFE4-7B6F-50D0-A3ACFBF1ABB2}"/>
          </ac:picMkLst>
        </pc:picChg>
      </pc:sldChg>
      <pc:sldChg chg="addSp delSp modSp mod modTransition delAnim modAnim">
        <pc:chgData name="Nhan A. Thai" userId="28b58e64-0fc4-4952-a10b-480368af67d6" providerId="ADAL" clId="{7F64189D-497E-416F-96AF-17C72B627A39}" dt="2022-12-16T02:22:34.581" v="1215"/>
        <pc:sldMkLst>
          <pc:docMk/>
          <pc:sldMk cId="3095335808" sldId="259"/>
        </pc:sldMkLst>
        <pc:spChg chg="mod">
          <ac:chgData name="Nhan A. Thai" userId="28b58e64-0fc4-4952-a10b-480368af67d6" providerId="ADAL" clId="{7F64189D-497E-416F-96AF-17C72B627A39}" dt="2022-12-15T07:34:43.536" v="953" actId="20577"/>
          <ac:spMkLst>
            <pc:docMk/>
            <pc:sldMk cId="3095335808" sldId="259"/>
            <ac:spMk id="2" creationId="{F9296530-9387-3A80-FEB6-E2A4A4B7385A}"/>
          </ac:spMkLst>
        </pc:spChg>
        <pc:spChg chg="mod">
          <ac:chgData name="Nhan A. Thai" userId="28b58e64-0fc4-4952-a10b-480368af67d6" providerId="ADAL" clId="{7F64189D-497E-416F-96AF-17C72B627A39}" dt="2022-12-15T07:38:07.588" v="1146" actId="20577"/>
          <ac:spMkLst>
            <pc:docMk/>
            <pc:sldMk cId="3095335808" sldId="259"/>
            <ac:spMk id="3" creationId="{71604000-5ECB-C99A-5347-D19749E24F7A}"/>
          </ac:spMkLst>
        </pc:spChg>
        <pc:picChg chg="add del mod">
          <ac:chgData name="Nhan A. Thai" userId="28b58e64-0fc4-4952-a10b-480368af67d6" providerId="ADAL" clId="{7F64189D-497E-416F-96AF-17C72B627A39}" dt="2022-12-15T07:22:00.949" v="932" actId="478"/>
          <ac:picMkLst>
            <pc:docMk/>
            <pc:sldMk cId="3095335808" sldId="259"/>
            <ac:picMk id="6" creationId="{B38858E3-5019-8414-75BB-A4983D9CED67}"/>
          </ac:picMkLst>
        </pc:picChg>
        <pc:picChg chg="add del mod">
          <ac:chgData name="Nhan A. Thai" userId="28b58e64-0fc4-4952-a10b-480368af67d6" providerId="ADAL" clId="{7F64189D-497E-416F-96AF-17C72B627A39}" dt="2022-12-16T02:03:51.246" v="1184"/>
          <ac:picMkLst>
            <pc:docMk/>
            <pc:sldMk cId="3095335808" sldId="259"/>
            <ac:picMk id="6" creationId="{D5B6A926-980E-AB93-31B4-096E0DCB8D90}"/>
          </ac:picMkLst>
        </pc:picChg>
        <pc:picChg chg="add del mod">
          <ac:chgData name="Nhan A. Thai" userId="28b58e64-0fc4-4952-a10b-480368af67d6" providerId="ADAL" clId="{7F64189D-497E-416F-96AF-17C72B627A39}" dt="2022-12-16T02:04:24.797" v="1185"/>
          <ac:picMkLst>
            <pc:docMk/>
            <pc:sldMk cId="3095335808" sldId="259"/>
            <ac:picMk id="7" creationId="{B74C9E60-4C92-2F6C-3830-82C49A87DBBF}"/>
          </ac:picMkLst>
        </pc:picChg>
        <pc:picChg chg="add del mod">
          <ac:chgData name="Nhan A. Thai" userId="28b58e64-0fc4-4952-a10b-480368af67d6" providerId="ADAL" clId="{7F64189D-497E-416F-96AF-17C72B627A39}" dt="2022-12-16T02:04:27.857" v="1199"/>
          <ac:picMkLst>
            <pc:docMk/>
            <pc:sldMk cId="3095335808" sldId="259"/>
            <ac:picMk id="8" creationId="{C89EA01D-BFF7-9C89-13A2-99B4CBE6C60F}"/>
          </ac:picMkLst>
        </pc:picChg>
        <pc:picChg chg="add del mod ord">
          <ac:chgData name="Nhan A. Thai" userId="28b58e64-0fc4-4952-a10b-480368af67d6" providerId="ADAL" clId="{7F64189D-497E-416F-96AF-17C72B627A39}" dt="2022-12-16T02:04:59.398" v="1200"/>
          <ac:picMkLst>
            <pc:docMk/>
            <pc:sldMk cId="3095335808" sldId="259"/>
            <ac:picMk id="9" creationId="{1FA49D22-1FC9-A034-3D4D-652300C0A8A7}"/>
          </ac:picMkLst>
        </pc:picChg>
        <pc:picChg chg="add del mod">
          <ac:chgData name="Nhan A. Thai" userId="28b58e64-0fc4-4952-a10b-480368af67d6" providerId="ADAL" clId="{7F64189D-497E-416F-96AF-17C72B627A39}" dt="2022-12-16T02:21:33.382" v="1214"/>
          <ac:picMkLst>
            <pc:docMk/>
            <pc:sldMk cId="3095335808" sldId="259"/>
            <ac:picMk id="10" creationId="{25BED0C2-0914-C955-67F0-1190AD5A94E7}"/>
          </ac:picMkLst>
        </pc:picChg>
        <pc:picChg chg="add del mod ord">
          <ac:chgData name="Nhan A. Thai" userId="28b58e64-0fc4-4952-a10b-480368af67d6" providerId="ADAL" clId="{7F64189D-497E-416F-96AF-17C72B627A39}" dt="2022-12-16T02:22:34.581" v="1215"/>
          <ac:picMkLst>
            <pc:docMk/>
            <pc:sldMk cId="3095335808" sldId="259"/>
            <ac:picMk id="11" creationId="{4AC98DF8-C7DB-93E1-9CE4-4BB69D15A1F3}"/>
          </ac:picMkLst>
        </pc:picChg>
        <pc:picChg chg="add mod">
          <ac:chgData name="Nhan A. Thai" userId="28b58e64-0fc4-4952-a10b-480368af67d6" providerId="ADAL" clId="{7F64189D-497E-416F-96AF-17C72B627A39}" dt="2022-12-16T02:22:34.581" v="1215"/>
          <ac:picMkLst>
            <pc:docMk/>
            <pc:sldMk cId="3095335808" sldId="259"/>
            <ac:picMk id="12" creationId="{F4F4540F-AED0-AAD0-810A-39F8A7E3C755}"/>
          </ac:picMkLst>
        </pc:picChg>
      </pc:sldChg>
      <pc:sldChg chg="addSp delSp modSp mod modTransition modAnim">
        <pc:chgData name="Nhan A. Thai" userId="28b58e64-0fc4-4952-a10b-480368af67d6" providerId="ADAL" clId="{7F64189D-497E-416F-96AF-17C72B627A39}" dt="2022-12-16T02:22:34.581" v="1215"/>
        <pc:sldMkLst>
          <pc:docMk/>
          <pc:sldMk cId="3370632621" sldId="260"/>
        </pc:sldMkLst>
        <pc:spChg chg="mod">
          <ac:chgData name="Nhan A. Thai" userId="28b58e64-0fc4-4952-a10b-480368af67d6" providerId="ADAL" clId="{7F64189D-497E-416F-96AF-17C72B627A39}" dt="2022-12-15T07:34:54.078" v="979" actId="20577"/>
          <ac:spMkLst>
            <pc:docMk/>
            <pc:sldMk cId="3370632621" sldId="260"/>
            <ac:spMk id="2" creationId="{AED03F61-3D3C-BACD-366E-393ED7474359}"/>
          </ac:spMkLst>
        </pc:spChg>
        <pc:spChg chg="mod">
          <ac:chgData name="Nhan A. Thai" userId="28b58e64-0fc4-4952-a10b-480368af67d6" providerId="ADAL" clId="{7F64189D-497E-416F-96AF-17C72B627A39}" dt="2022-12-16T01:56:13.636" v="1170" actId="20577"/>
          <ac:spMkLst>
            <pc:docMk/>
            <pc:sldMk cId="3370632621" sldId="260"/>
            <ac:spMk id="3" creationId="{3A0B93F1-9D2F-D9A5-50A8-EB524390DE5A}"/>
          </ac:spMkLst>
        </pc:spChg>
        <pc:picChg chg="add del mod">
          <ac:chgData name="Nhan A. Thai" userId="28b58e64-0fc4-4952-a10b-480368af67d6" providerId="ADAL" clId="{7F64189D-497E-416F-96AF-17C72B627A39}" dt="2022-12-16T02:03:51.246" v="1184"/>
          <ac:picMkLst>
            <pc:docMk/>
            <pc:sldMk cId="3370632621" sldId="260"/>
            <ac:picMk id="6" creationId="{750671AD-332C-B36A-8806-943E797579A8}"/>
          </ac:picMkLst>
        </pc:picChg>
        <pc:picChg chg="add del mod">
          <ac:chgData name="Nhan A. Thai" userId="28b58e64-0fc4-4952-a10b-480368af67d6" providerId="ADAL" clId="{7F64189D-497E-416F-96AF-17C72B627A39}" dt="2022-12-16T02:04:24.797" v="1185"/>
          <ac:picMkLst>
            <pc:docMk/>
            <pc:sldMk cId="3370632621" sldId="260"/>
            <ac:picMk id="7" creationId="{6EA9A829-775F-9AA6-8104-BB9E4ED81178}"/>
          </ac:picMkLst>
        </pc:picChg>
        <pc:picChg chg="add del mod">
          <ac:chgData name="Nhan A. Thai" userId="28b58e64-0fc4-4952-a10b-480368af67d6" providerId="ADAL" clId="{7F64189D-497E-416F-96AF-17C72B627A39}" dt="2022-12-16T02:04:27.857" v="1199"/>
          <ac:picMkLst>
            <pc:docMk/>
            <pc:sldMk cId="3370632621" sldId="260"/>
            <ac:picMk id="8" creationId="{3356F1C6-9904-0224-4E87-3F5A2F0308FB}"/>
          </ac:picMkLst>
        </pc:picChg>
        <pc:picChg chg="add del mod ord">
          <ac:chgData name="Nhan A. Thai" userId="28b58e64-0fc4-4952-a10b-480368af67d6" providerId="ADAL" clId="{7F64189D-497E-416F-96AF-17C72B627A39}" dt="2022-12-16T02:04:59.398" v="1200"/>
          <ac:picMkLst>
            <pc:docMk/>
            <pc:sldMk cId="3370632621" sldId="260"/>
            <ac:picMk id="9" creationId="{A688D635-9AD2-9869-4D34-68541741783C}"/>
          </ac:picMkLst>
        </pc:picChg>
        <pc:picChg chg="add del mod">
          <ac:chgData name="Nhan A. Thai" userId="28b58e64-0fc4-4952-a10b-480368af67d6" providerId="ADAL" clId="{7F64189D-497E-416F-96AF-17C72B627A39}" dt="2022-12-16T02:21:33.382" v="1214"/>
          <ac:picMkLst>
            <pc:docMk/>
            <pc:sldMk cId="3370632621" sldId="260"/>
            <ac:picMk id="10" creationId="{FD3AB596-4C8D-CFF8-3965-99F2D1D0B586}"/>
          </ac:picMkLst>
        </pc:picChg>
        <pc:picChg chg="add del mod ord">
          <ac:chgData name="Nhan A. Thai" userId="28b58e64-0fc4-4952-a10b-480368af67d6" providerId="ADAL" clId="{7F64189D-497E-416F-96AF-17C72B627A39}" dt="2022-12-16T02:22:34.581" v="1215"/>
          <ac:picMkLst>
            <pc:docMk/>
            <pc:sldMk cId="3370632621" sldId="260"/>
            <ac:picMk id="11" creationId="{634C26DF-9C1E-0994-A657-6A5B9BD6B810}"/>
          </ac:picMkLst>
        </pc:picChg>
        <pc:picChg chg="add mod">
          <ac:chgData name="Nhan A. Thai" userId="28b58e64-0fc4-4952-a10b-480368af67d6" providerId="ADAL" clId="{7F64189D-497E-416F-96AF-17C72B627A39}" dt="2022-12-16T02:22:34.581" v="1215"/>
          <ac:picMkLst>
            <pc:docMk/>
            <pc:sldMk cId="3370632621" sldId="260"/>
            <ac:picMk id="12" creationId="{046A284D-D195-4ED0-A81C-DAA07F5AB43B}"/>
          </ac:picMkLst>
        </pc:picChg>
      </pc:sldChg>
      <pc:sldChg chg="addSp delSp modSp mod modTransition modAnim">
        <pc:chgData name="Nhan A. Thai" userId="28b58e64-0fc4-4952-a10b-480368af67d6" providerId="ADAL" clId="{7F64189D-497E-416F-96AF-17C72B627A39}" dt="2022-12-16T04:59:14.810" v="1219" actId="20577"/>
        <pc:sldMkLst>
          <pc:docMk/>
          <pc:sldMk cId="3363821075" sldId="261"/>
        </pc:sldMkLst>
        <pc:spChg chg="mod">
          <ac:chgData name="Nhan A. Thai" userId="28b58e64-0fc4-4952-a10b-480368af67d6" providerId="ADAL" clId="{7F64189D-497E-416F-96AF-17C72B627A39}" dt="2022-12-15T07:35:06.115" v="1011" actId="20577"/>
          <ac:spMkLst>
            <pc:docMk/>
            <pc:sldMk cId="3363821075" sldId="261"/>
            <ac:spMk id="2" creationId="{4C05E7A1-CB12-3D98-F670-53AD17B66A36}"/>
          </ac:spMkLst>
        </pc:spChg>
        <pc:spChg chg="mod">
          <ac:chgData name="Nhan A. Thai" userId="28b58e64-0fc4-4952-a10b-480368af67d6" providerId="ADAL" clId="{7F64189D-497E-416F-96AF-17C72B627A39}" dt="2022-12-16T04:59:14.810" v="1219" actId="20577"/>
          <ac:spMkLst>
            <pc:docMk/>
            <pc:sldMk cId="3363821075" sldId="261"/>
            <ac:spMk id="3" creationId="{68DF7537-25BC-7AB7-2031-C26E77C1C0AC}"/>
          </ac:spMkLst>
        </pc:spChg>
        <pc:picChg chg="add del mod">
          <ac:chgData name="Nhan A. Thai" userId="28b58e64-0fc4-4952-a10b-480368af67d6" providerId="ADAL" clId="{7F64189D-497E-416F-96AF-17C72B627A39}" dt="2022-12-16T02:03:51.246" v="1184"/>
          <ac:picMkLst>
            <pc:docMk/>
            <pc:sldMk cId="3363821075" sldId="261"/>
            <ac:picMk id="6" creationId="{6C058FB9-E8A3-B2D2-A317-D12F86B1A06C}"/>
          </ac:picMkLst>
        </pc:picChg>
        <pc:picChg chg="add del mod">
          <ac:chgData name="Nhan A. Thai" userId="28b58e64-0fc4-4952-a10b-480368af67d6" providerId="ADAL" clId="{7F64189D-497E-416F-96AF-17C72B627A39}" dt="2022-12-16T02:04:24.797" v="1185"/>
          <ac:picMkLst>
            <pc:docMk/>
            <pc:sldMk cId="3363821075" sldId="261"/>
            <ac:picMk id="7" creationId="{1624F204-637A-9C08-CF9F-FEE449E1B7D5}"/>
          </ac:picMkLst>
        </pc:picChg>
        <pc:picChg chg="add del mod">
          <ac:chgData name="Nhan A. Thai" userId="28b58e64-0fc4-4952-a10b-480368af67d6" providerId="ADAL" clId="{7F64189D-497E-416F-96AF-17C72B627A39}" dt="2022-12-16T02:04:27.857" v="1199"/>
          <ac:picMkLst>
            <pc:docMk/>
            <pc:sldMk cId="3363821075" sldId="261"/>
            <ac:picMk id="8" creationId="{652F1F37-2834-E645-5ECC-2B537311F8B1}"/>
          </ac:picMkLst>
        </pc:picChg>
        <pc:picChg chg="add del mod ord">
          <ac:chgData name="Nhan A. Thai" userId="28b58e64-0fc4-4952-a10b-480368af67d6" providerId="ADAL" clId="{7F64189D-497E-416F-96AF-17C72B627A39}" dt="2022-12-16T02:04:59.398" v="1200"/>
          <ac:picMkLst>
            <pc:docMk/>
            <pc:sldMk cId="3363821075" sldId="261"/>
            <ac:picMk id="9" creationId="{E9BA5302-33EB-736F-2885-26B5163010FD}"/>
          </ac:picMkLst>
        </pc:picChg>
        <pc:picChg chg="add del mod">
          <ac:chgData name="Nhan A. Thai" userId="28b58e64-0fc4-4952-a10b-480368af67d6" providerId="ADAL" clId="{7F64189D-497E-416F-96AF-17C72B627A39}" dt="2022-12-16T02:21:33.382" v="1214"/>
          <ac:picMkLst>
            <pc:docMk/>
            <pc:sldMk cId="3363821075" sldId="261"/>
            <ac:picMk id="10" creationId="{3F84F10A-3BE7-7158-C055-623E065878AD}"/>
          </ac:picMkLst>
        </pc:picChg>
        <pc:picChg chg="add del mod ord">
          <ac:chgData name="Nhan A. Thai" userId="28b58e64-0fc4-4952-a10b-480368af67d6" providerId="ADAL" clId="{7F64189D-497E-416F-96AF-17C72B627A39}" dt="2022-12-16T02:22:34.581" v="1215"/>
          <ac:picMkLst>
            <pc:docMk/>
            <pc:sldMk cId="3363821075" sldId="261"/>
            <ac:picMk id="11" creationId="{AB04D8A8-D2E1-8673-A398-053AE13DA702}"/>
          </ac:picMkLst>
        </pc:picChg>
        <pc:picChg chg="add mod">
          <ac:chgData name="Nhan A. Thai" userId="28b58e64-0fc4-4952-a10b-480368af67d6" providerId="ADAL" clId="{7F64189D-497E-416F-96AF-17C72B627A39}" dt="2022-12-16T02:22:34.581" v="1215"/>
          <ac:picMkLst>
            <pc:docMk/>
            <pc:sldMk cId="3363821075" sldId="261"/>
            <ac:picMk id="12" creationId="{7CBE560F-50CC-C64E-4AC7-2F4B05E05889}"/>
          </ac:picMkLst>
        </pc:picChg>
      </pc:sldChg>
      <pc:sldChg chg="addSp delSp modSp mod modTransition modAnim">
        <pc:chgData name="Nhan A. Thai" userId="28b58e64-0fc4-4952-a10b-480368af67d6" providerId="ADAL" clId="{7F64189D-497E-416F-96AF-17C72B627A39}" dt="2022-12-16T02:22:34.581" v="1215"/>
        <pc:sldMkLst>
          <pc:docMk/>
          <pc:sldMk cId="1016684687" sldId="262"/>
        </pc:sldMkLst>
        <pc:spChg chg="mod">
          <ac:chgData name="Nhan A. Thai" userId="28b58e64-0fc4-4952-a10b-480368af67d6" providerId="ADAL" clId="{7F64189D-497E-416F-96AF-17C72B627A39}" dt="2022-12-15T07:21:41.467" v="924"/>
          <ac:spMkLst>
            <pc:docMk/>
            <pc:sldMk cId="1016684687" sldId="262"/>
            <ac:spMk id="2" creationId="{29657670-5D4B-0AB6-2F70-6C465DEA46C2}"/>
          </ac:spMkLst>
        </pc:spChg>
        <pc:spChg chg="mod">
          <ac:chgData name="Nhan A. Thai" userId="28b58e64-0fc4-4952-a10b-480368af67d6" providerId="ADAL" clId="{7F64189D-497E-416F-96AF-17C72B627A39}" dt="2022-12-15T07:21:41.467" v="924"/>
          <ac:spMkLst>
            <pc:docMk/>
            <pc:sldMk cId="1016684687" sldId="262"/>
            <ac:spMk id="3" creationId="{DCD259C5-0A7A-B7D7-5EFA-4878F4C5EE6F}"/>
          </ac:spMkLst>
        </pc:spChg>
        <pc:picChg chg="add del mod">
          <ac:chgData name="Nhan A. Thai" userId="28b58e64-0fc4-4952-a10b-480368af67d6" providerId="ADAL" clId="{7F64189D-497E-416F-96AF-17C72B627A39}" dt="2022-12-16T02:03:51.246" v="1184"/>
          <ac:picMkLst>
            <pc:docMk/>
            <pc:sldMk cId="1016684687" sldId="262"/>
            <ac:picMk id="6" creationId="{0C114055-050E-80AA-4481-95789833A734}"/>
          </ac:picMkLst>
        </pc:picChg>
        <pc:picChg chg="add del mod">
          <ac:chgData name="Nhan A. Thai" userId="28b58e64-0fc4-4952-a10b-480368af67d6" providerId="ADAL" clId="{7F64189D-497E-416F-96AF-17C72B627A39}" dt="2022-12-16T02:04:24.797" v="1185"/>
          <ac:picMkLst>
            <pc:docMk/>
            <pc:sldMk cId="1016684687" sldId="262"/>
            <ac:picMk id="7" creationId="{FCB12595-3CD6-5210-33FA-254A52241F76}"/>
          </ac:picMkLst>
        </pc:picChg>
        <pc:picChg chg="add del mod">
          <ac:chgData name="Nhan A. Thai" userId="28b58e64-0fc4-4952-a10b-480368af67d6" providerId="ADAL" clId="{7F64189D-497E-416F-96AF-17C72B627A39}" dt="2022-12-16T02:04:27.857" v="1199"/>
          <ac:picMkLst>
            <pc:docMk/>
            <pc:sldMk cId="1016684687" sldId="262"/>
            <ac:picMk id="8" creationId="{FDB0BE0A-22DF-65E5-9140-F9B64AEBD841}"/>
          </ac:picMkLst>
        </pc:picChg>
        <pc:picChg chg="add del mod ord">
          <ac:chgData name="Nhan A. Thai" userId="28b58e64-0fc4-4952-a10b-480368af67d6" providerId="ADAL" clId="{7F64189D-497E-416F-96AF-17C72B627A39}" dt="2022-12-16T02:04:59.398" v="1200"/>
          <ac:picMkLst>
            <pc:docMk/>
            <pc:sldMk cId="1016684687" sldId="262"/>
            <ac:picMk id="9" creationId="{F685DC99-05FB-1D65-32C6-6920DC794F5C}"/>
          </ac:picMkLst>
        </pc:picChg>
        <pc:picChg chg="add del mod">
          <ac:chgData name="Nhan A. Thai" userId="28b58e64-0fc4-4952-a10b-480368af67d6" providerId="ADAL" clId="{7F64189D-497E-416F-96AF-17C72B627A39}" dt="2022-12-16T02:21:33.382" v="1214"/>
          <ac:picMkLst>
            <pc:docMk/>
            <pc:sldMk cId="1016684687" sldId="262"/>
            <ac:picMk id="10" creationId="{C89A5E76-E378-7180-6F9A-A2DC929279F2}"/>
          </ac:picMkLst>
        </pc:picChg>
        <pc:picChg chg="add del mod ord">
          <ac:chgData name="Nhan A. Thai" userId="28b58e64-0fc4-4952-a10b-480368af67d6" providerId="ADAL" clId="{7F64189D-497E-416F-96AF-17C72B627A39}" dt="2022-12-16T02:22:34.581" v="1215"/>
          <ac:picMkLst>
            <pc:docMk/>
            <pc:sldMk cId="1016684687" sldId="262"/>
            <ac:picMk id="11" creationId="{78C085C7-F42B-0335-777F-95AD22D02B00}"/>
          </ac:picMkLst>
        </pc:picChg>
        <pc:picChg chg="add mod">
          <ac:chgData name="Nhan A. Thai" userId="28b58e64-0fc4-4952-a10b-480368af67d6" providerId="ADAL" clId="{7F64189D-497E-416F-96AF-17C72B627A39}" dt="2022-12-16T02:22:34.581" v="1215"/>
          <ac:picMkLst>
            <pc:docMk/>
            <pc:sldMk cId="1016684687" sldId="262"/>
            <ac:picMk id="12" creationId="{1C695ABD-081F-B7D9-F4DC-DABF66B04EDF}"/>
          </ac:picMkLst>
        </pc:picChg>
      </pc:sldChg>
      <pc:sldChg chg="addSp delSp modSp mod modTransition modAnim">
        <pc:chgData name="Nhan A. Thai" userId="28b58e64-0fc4-4952-a10b-480368af67d6" providerId="ADAL" clId="{7F64189D-497E-416F-96AF-17C72B627A39}" dt="2022-12-16T02:22:34.581" v="1215"/>
        <pc:sldMkLst>
          <pc:docMk/>
          <pc:sldMk cId="769679017" sldId="263"/>
        </pc:sldMkLst>
        <pc:spChg chg="mod">
          <ac:chgData name="Nhan A. Thai" userId="28b58e64-0fc4-4952-a10b-480368af67d6" providerId="ADAL" clId="{7F64189D-497E-416F-96AF-17C72B627A39}" dt="2022-12-15T07:21:41.467" v="924"/>
          <ac:spMkLst>
            <pc:docMk/>
            <pc:sldMk cId="769679017" sldId="263"/>
            <ac:spMk id="2" creationId="{711C5B05-93BF-286B-BE8D-56E88F8AC905}"/>
          </ac:spMkLst>
        </pc:spChg>
        <pc:spChg chg="mod">
          <ac:chgData name="Nhan A. Thai" userId="28b58e64-0fc4-4952-a10b-480368af67d6" providerId="ADAL" clId="{7F64189D-497E-416F-96AF-17C72B627A39}" dt="2022-12-16T01:24:58.771" v="1163" actId="27636"/>
          <ac:spMkLst>
            <pc:docMk/>
            <pc:sldMk cId="769679017" sldId="263"/>
            <ac:spMk id="3" creationId="{3EFB5DEF-EBFD-AB81-2D24-10A80CAEB6C9}"/>
          </ac:spMkLst>
        </pc:spChg>
        <pc:picChg chg="add del mod">
          <ac:chgData name="Nhan A. Thai" userId="28b58e64-0fc4-4952-a10b-480368af67d6" providerId="ADAL" clId="{7F64189D-497E-416F-96AF-17C72B627A39}" dt="2022-12-16T02:03:51.246" v="1184"/>
          <ac:picMkLst>
            <pc:docMk/>
            <pc:sldMk cId="769679017" sldId="263"/>
            <ac:picMk id="6" creationId="{886E7468-5F12-44BE-4AEB-C9601C7C664E}"/>
          </ac:picMkLst>
        </pc:picChg>
        <pc:picChg chg="add del mod">
          <ac:chgData name="Nhan A. Thai" userId="28b58e64-0fc4-4952-a10b-480368af67d6" providerId="ADAL" clId="{7F64189D-497E-416F-96AF-17C72B627A39}" dt="2022-12-16T02:04:24.797" v="1185"/>
          <ac:picMkLst>
            <pc:docMk/>
            <pc:sldMk cId="769679017" sldId="263"/>
            <ac:picMk id="7" creationId="{D8C1784E-D766-12A6-6833-954E3D12C220}"/>
          </ac:picMkLst>
        </pc:picChg>
        <pc:picChg chg="add del mod">
          <ac:chgData name="Nhan A. Thai" userId="28b58e64-0fc4-4952-a10b-480368af67d6" providerId="ADAL" clId="{7F64189D-497E-416F-96AF-17C72B627A39}" dt="2022-12-16T02:04:27.857" v="1199"/>
          <ac:picMkLst>
            <pc:docMk/>
            <pc:sldMk cId="769679017" sldId="263"/>
            <ac:picMk id="8" creationId="{C23636F9-3C36-B322-CCD5-C642A7970618}"/>
          </ac:picMkLst>
        </pc:picChg>
        <pc:picChg chg="add del mod ord">
          <ac:chgData name="Nhan A. Thai" userId="28b58e64-0fc4-4952-a10b-480368af67d6" providerId="ADAL" clId="{7F64189D-497E-416F-96AF-17C72B627A39}" dt="2022-12-16T02:04:59.398" v="1200"/>
          <ac:picMkLst>
            <pc:docMk/>
            <pc:sldMk cId="769679017" sldId="263"/>
            <ac:picMk id="9" creationId="{7522C9AB-9AB6-ABC5-DCA7-A0798378E403}"/>
          </ac:picMkLst>
        </pc:picChg>
        <pc:picChg chg="add del mod">
          <ac:chgData name="Nhan A. Thai" userId="28b58e64-0fc4-4952-a10b-480368af67d6" providerId="ADAL" clId="{7F64189D-497E-416F-96AF-17C72B627A39}" dt="2022-12-16T02:21:33.382" v="1214"/>
          <ac:picMkLst>
            <pc:docMk/>
            <pc:sldMk cId="769679017" sldId="263"/>
            <ac:picMk id="10" creationId="{AF2330DF-0C60-33E0-45D5-C8AFE9291C09}"/>
          </ac:picMkLst>
        </pc:picChg>
        <pc:picChg chg="add del mod ord">
          <ac:chgData name="Nhan A. Thai" userId="28b58e64-0fc4-4952-a10b-480368af67d6" providerId="ADAL" clId="{7F64189D-497E-416F-96AF-17C72B627A39}" dt="2022-12-16T02:22:34.581" v="1215"/>
          <ac:picMkLst>
            <pc:docMk/>
            <pc:sldMk cId="769679017" sldId="263"/>
            <ac:picMk id="11" creationId="{E9A0CAA8-1A31-9B5D-3C78-5ED73B2B7FFA}"/>
          </ac:picMkLst>
        </pc:picChg>
        <pc:picChg chg="add mod">
          <ac:chgData name="Nhan A. Thai" userId="28b58e64-0fc4-4952-a10b-480368af67d6" providerId="ADAL" clId="{7F64189D-497E-416F-96AF-17C72B627A39}" dt="2022-12-16T02:22:34.581" v="1215"/>
          <ac:picMkLst>
            <pc:docMk/>
            <pc:sldMk cId="769679017" sldId="263"/>
            <ac:picMk id="12" creationId="{540D3637-352F-527B-F712-862AD0AF6E86}"/>
          </ac:picMkLst>
        </pc:picChg>
      </pc:sldChg>
      <pc:sldChg chg="addSp delSp modSp mod modTransition setBg modAnim">
        <pc:chgData name="Nhan A. Thai" userId="28b58e64-0fc4-4952-a10b-480368af67d6" providerId="ADAL" clId="{7F64189D-497E-416F-96AF-17C72B627A39}" dt="2022-12-16T02:22:34.581" v="1215"/>
        <pc:sldMkLst>
          <pc:docMk/>
          <pc:sldMk cId="3009652840" sldId="264"/>
        </pc:sldMkLst>
        <pc:spChg chg="mod">
          <ac:chgData name="Nhan A. Thai" userId="28b58e64-0fc4-4952-a10b-480368af67d6" providerId="ADAL" clId="{7F64189D-497E-416F-96AF-17C72B627A39}" dt="2022-12-15T05:54:38.965" v="327" actId="26606"/>
          <ac:spMkLst>
            <pc:docMk/>
            <pc:sldMk cId="3009652840" sldId="264"/>
            <ac:spMk id="4" creationId="{54324A05-837E-55AC-457C-E453FACD4516}"/>
          </ac:spMkLst>
        </pc:spChg>
        <pc:spChg chg="add">
          <ac:chgData name="Nhan A. Thai" userId="28b58e64-0fc4-4952-a10b-480368af67d6" providerId="ADAL" clId="{7F64189D-497E-416F-96AF-17C72B627A39}" dt="2022-12-15T05:54:38.965" v="327" actId="26606"/>
          <ac:spMkLst>
            <pc:docMk/>
            <pc:sldMk cId="3009652840" sldId="264"/>
            <ac:spMk id="9" creationId="{49306479-8C4D-4E4A-A330-DFC80A8A01BE}"/>
          </ac:spMkLst>
        </pc:spChg>
        <pc:spChg chg="add">
          <ac:chgData name="Nhan A. Thai" userId="28b58e64-0fc4-4952-a10b-480368af67d6" providerId="ADAL" clId="{7F64189D-497E-416F-96AF-17C72B627A39}" dt="2022-12-15T05:54:38.965" v="327" actId="26606"/>
          <ac:spMkLst>
            <pc:docMk/>
            <pc:sldMk cId="3009652840" sldId="264"/>
            <ac:spMk id="11" creationId="{9B45BA4C-9B54-4496-821F-9E0985CA984D}"/>
          </ac:spMkLst>
        </pc:spChg>
        <pc:spChg chg="add">
          <ac:chgData name="Nhan A. Thai" userId="28b58e64-0fc4-4952-a10b-480368af67d6" providerId="ADAL" clId="{7F64189D-497E-416F-96AF-17C72B627A39}" dt="2022-12-15T05:54:38.965" v="327" actId="26606"/>
          <ac:spMkLst>
            <pc:docMk/>
            <pc:sldMk cId="3009652840" sldId="264"/>
            <ac:spMk id="13" creationId="{C340C2BF-40B4-4E8A-A6BB-EF76CC80EE59}"/>
          </ac:spMkLst>
        </pc:spChg>
        <pc:spChg chg="add">
          <ac:chgData name="Nhan A. Thai" userId="28b58e64-0fc4-4952-a10b-480368af67d6" providerId="ADAL" clId="{7F64189D-497E-416F-96AF-17C72B627A39}" dt="2022-12-15T05:54:38.965" v="327" actId="26606"/>
          <ac:spMkLst>
            <pc:docMk/>
            <pc:sldMk cId="3009652840" sldId="264"/>
            <ac:spMk id="15" creationId="{F0F00D00-FA76-49D4-9105-5692A512AF2C}"/>
          </ac:spMkLst>
        </pc:spChg>
        <pc:picChg chg="add del mod">
          <ac:chgData name="Nhan A. Thai" userId="28b58e64-0fc4-4952-a10b-480368af67d6" providerId="ADAL" clId="{7F64189D-497E-416F-96AF-17C72B627A39}" dt="2022-12-16T02:03:51.246" v="1184"/>
          <ac:picMkLst>
            <pc:docMk/>
            <pc:sldMk cId="3009652840" sldId="264"/>
            <ac:picMk id="6" creationId="{B9B7B67F-3E90-400B-3DE0-76FF1087F3AE}"/>
          </ac:picMkLst>
        </pc:picChg>
        <pc:picChg chg="add del mod">
          <ac:chgData name="Nhan A. Thai" userId="28b58e64-0fc4-4952-a10b-480368af67d6" providerId="ADAL" clId="{7F64189D-497E-416F-96AF-17C72B627A39}" dt="2022-12-16T02:04:24.797" v="1185"/>
          <ac:picMkLst>
            <pc:docMk/>
            <pc:sldMk cId="3009652840" sldId="264"/>
            <ac:picMk id="7" creationId="{1B89D744-7727-4CE7-F98D-18C73599ABB6}"/>
          </ac:picMkLst>
        </pc:picChg>
        <pc:picChg chg="add del mod">
          <ac:chgData name="Nhan A. Thai" userId="28b58e64-0fc4-4952-a10b-480368af67d6" providerId="ADAL" clId="{7F64189D-497E-416F-96AF-17C72B627A39}" dt="2022-12-16T02:04:27.857" v="1199"/>
          <ac:picMkLst>
            <pc:docMk/>
            <pc:sldMk cId="3009652840" sldId="264"/>
            <ac:picMk id="8" creationId="{095EA09A-5BCA-FAD5-62BC-D836142E3999}"/>
          </ac:picMkLst>
        </pc:picChg>
        <pc:picChg chg="add del mod ord">
          <ac:chgData name="Nhan A. Thai" userId="28b58e64-0fc4-4952-a10b-480368af67d6" providerId="ADAL" clId="{7F64189D-497E-416F-96AF-17C72B627A39}" dt="2022-12-16T02:04:59.398" v="1200"/>
          <ac:picMkLst>
            <pc:docMk/>
            <pc:sldMk cId="3009652840" sldId="264"/>
            <ac:picMk id="10" creationId="{4D01FE6C-2667-1F2E-C21C-0897A802D676}"/>
          </ac:picMkLst>
        </pc:picChg>
        <pc:picChg chg="add del mod">
          <ac:chgData name="Nhan A. Thai" userId="28b58e64-0fc4-4952-a10b-480368af67d6" providerId="ADAL" clId="{7F64189D-497E-416F-96AF-17C72B627A39}" dt="2022-12-16T02:21:33.382" v="1214"/>
          <ac:picMkLst>
            <pc:docMk/>
            <pc:sldMk cId="3009652840" sldId="264"/>
            <ac:picMk id="12" creationId="{FDD052D3-3D3F-0693-70B6-2A2F8FF9F271}"/>
          </ac:picMkLst>
        </pc:picChg>
        <pc:picChg chg="add del mod ord">
          <ac:chgData name="Nhan A. Thai" userId="28b58e64-0fc4-4952-a10b-480368af67d6" providerId="ADAL" clId="{7F64189D-497E-416F-96AF-17C72B627A39}" dt="2022-12-16T02:22:34.581" v="1215"/>
          <ac:picMkLst>
            <pc:docMk/>
            <pc:sldMk cId="3009652840" sldId="264"/>
            <ac:picMk id="14" creationId="{B21789BA-E2DF-A408-AD58-96CD59F68907}"/>
          </ac:picMkLst>
        </pc:picChg>
        <pc:picChg chg="add mod">
          <ac:chgData name="Nhan A. Thai" userId="28b58e64-0fc4-4952-a10b-480368af67d6" providerId="ADAL" clId="{7F64189D-497E-416F-96AF-17C72B627A39}" dt="2022-12-16T02:22:34.581" v="1215"/>
          <ac:picMkLst>
            <pc:docMk/>
            <pc:sldMk cId="3009652840" sldId="264"/>
            <ac:picMk id="16" creationId="{BC1B4675-0CD2-6048-AB13-9D33CF0DA724}"/>
          </ac:picMkLst>
        </pc:picChg>
      </pc:sldChg>
      <pc:sldChg chg="addSp delSp modSp mod modTransition setBg modClrScheme addAnim modAnim chgLayout">
        <pc:chgData name="Nhan A. Thai" userId="28b58e64-0fc4-4952-a10b-480368af67d6" providerId="ADAL" clId="{7F64189D-497E-416F-96AF-17C72B627A39}" dt="2022-12-16T02:22:34.581" v="1215"/>
        <pc:sldMkLst>
          <pc:docMk/>
          <pc:sldMk cId="2321718432" sldId="265"/>
        </pc:sldMkLst>
        <pc:spChg chg="add del mod ord">
          <ac:chgData name="Nhan A. Thai" userId="28b58e64-0fc4-4952-a10b-480368af67d6" providerId="ADAL" clId="{7F64189D-497E-416F-96AF-17C72B627A39}" dt="2022-12-15T05:53:49.127" v="228" actId="700"/>
          <ac:spMkLst>
            <pc:docMk/>
            <pc:sldMk cId="2321718432" sldId="265"/>
            <ac:spMk id="2" creationId="{B7EF0B96-6B26-EB40-AD2B-5BBFB0193269}"/>
          </ac:spMkLst>
        </pc:spChg>
        <pc:spChg chg="mod ord">
          <ac:chgData name="Nhan A. Thai" userId="28b58e64-0fc4-4952-a10b-480368af67d6" providerId="ADAL" clId="{7F64189D-497E-416F-96AF-17C72B627A39}" dt="2022-12-15T05:54:43.664" v="328" actId="26606"/>
          <ac:spMkLst>
            <pc:docMk/>
            <pc:sldMk cId="2321718432" sldId="265"/>
            <ac:spMk id="4" creationId="{54324A05-837E-55AC-457C-E453FACD4516}"/>
          </ac:spMkLst>
        </pc:spChg>
        <pc:spChg chg="add">
          <ac:chgData name="Nhan A. Thai" userId="28b58e64-0fc4-4952-a10b-480368af67d6" providerId="ADAL" clId="{7F64189D-497E-416F-96AF-17C72B627A39}" dt="2022-12-15T05:54:43.664" v="328" actId="26606"/>
          <ac:spMkLst>
            <pc:docMk/>
            <pc:sldMk cId="2321718432" sldId="265"/>
            <ac:spMk id="9" creationId="{49306479-8C4D-4E4A-A330-DFC80A8A01BE}"/>
          </ac:spMkLst>
        </pc:spChg>
        <pc:spChg chg="add">
          <ac:chgData name="Nhan A. Thai" userId="28b58e64-0fc4-4952-a10b-480368af67d6" providerId="ADAL" clId="{7F64189D-497E-416F-96AF-17C72B627A39}" dt="2022-12-15T05:54:43.664" v="328" actId="26606"/>
          <ac:spMkLst>
            <pc:docMk/>
            <pc:sldMk cId="2321718432" sldId="265"/>
            <ac:spMk id="11" creationId="{9B45BA4C-9B54-4496-821F-9E0985CA984D}"/>
          </ac:spMkLst>
        </pc:spChg>
        <pc:spChg chg="add">
          <ac:chgData name="Nhan A. Thai" userId="28b58e64-0fc4-4952-a10b-480368af67d6" providerId="ADAL" clId="{7F64189D-497E-416F-96AF-17C72B627A39}" dt="2022-12-15T05:54:43.664" v="328" actId="26606"/>
          <ac:spMkLst>
            <pc:docMk/>
            <pc:sldMk cId="2321718432" sldId="265"/>
            <ac:spMk id="13" creationId="{C340C2BF-40B4-4E8A-A6BB-EF76CC80EE59}"/>
          </ac:spMkLst>
        </pc:spChg>
        <pc:spChg chg="add">
          <ac:chgData name="Nhan A. Thai" userId="28b58e64-0fc4-4952-a10b-480368af67d6" providerId="ADAL" clId="{7F64189D-497E-416F-96AF-17C72B627A39}" dt="2022-12-15T05:54:43.664" v="328" actId="26606"/>
          <ac:spMkLst>
            <pc:docMk/>
            <pc:sldMk cId="2321718432" sldId="265"/>
            <ac:spMk id="15" creationId="{F0F00D00-FA76-49D4-9105-5692A512AF2C}"/>
          </ac:spMkLst>
        </pc:spChg>
        <pc:picChg chg="add del mod">
          <ac:chgData name="Nhan A. Thai" userId="28b58e64-0fc4-4952-a10b-480368af67d6" providerId="ADAL" clId="{7F64189D-497E-416F-96AF-17C72B627A39}" dt="2022-12-16T02:03:51.246" v="1184"/>
          <ac:picMkLst>
            <pc:docMk/>
            <pc:sldMk cId="2321718432" sldId="265"/>
            <ac:picMk id="5" creationId="{49DCB261-9020-C985-487E-65900DD0B843}"/>
          </ac:picMkLst>
        </pc:picChg>
        <pc:picChg chg="add del mod">
          <ac:chgData name="Nhan A. Thai" userId="28b58e64-0fc4-4952-a10b-480368af67d6" providerId="ADAL" clId="{7F64189D-497E-416F-96AF-17C72B627A39}" dt="2022-12-16T02:04:24.797" v="1185"/>
          <ac:picMkLst>
            <pc:docMk/>
            <pc:sldMk cId="2321718432" sldId="265"/>
            <ac:picMk id="6" creationId="{9A643414-FE23-7C74-60CC-93623B11975B}"/>
          </ac:picMkLst>
        </pc:picChg>
        <pc:picChg chg="add del mod">
          <ac:chgData name="Nhan A. Thai" userId="28b58e64-0fc4-4952-a10b-480368af67d6" providerId="ADAL" clId="{7F64189D-497E-416F-96AF-17C72B627A39}" dt="2022-12-16T02:04:27.857" v="1199"/>
          <ac:picMkLst>
            <pc:docMk/>
            <pc:sldMk cId="2321718432" sldId="265"/>
            <ac:picMk id="7" creationId="{B7A1627C-DDC0-9A95-C303-C7F16BC84FE4}"/>
          </ac:picMkLst>
        </pc:picChg>
        <pc:picChg chg="add del mod ord">
          <ac:chgData name="Nhan A. Thai" userId="28b58e64-0fc4-4952-a10b-480368af67d6" providerId="ADAL" clId="{7F64189D-497E-416F-96AF-17C72B627A39}" dt="2022-12-16T02:04:59.398" v="1200"/>
          <ac:picMkLst>
            <pc:docMk/>
            <pc:sldMk cId="2321718432" sldId="265"/>
            <ac:picMk id="8" creationId="{4B2E5913-0645-DE8E-B2E6-9604E399A445}"/>
          </ac:picMkLst>
        </pc:picChg>
        <pc:picChg chg="add del mod">
          <ac:chgData name="Nhan A. Thai" userId="28b58e64-0fc4-4952-a10b-480368af67d6" providerId="ADAL" clId="{7F64189D-497E-416F-96AF-17C72B627A39}" dt="2022-12-16T02:21:33.382" v="1214"/>
          <ac:picMkLst>
            <pc:docMk/>
            <pc:sldMk cId="2321718432" sldId="265"/>
            <ac:picMk id="10" creationId="{5952E7E4-C22B-2114-CABC-E1A27C4E20CE}"/>
          </ac:picMkLst>
        </pc:picChg>
        <pc:picChg chg="add del mod ord">
          <ac:chgData name="Nhan A. Thai" userId="28b58e64-0fc4-4952-a10b-480368af67d6" providerId="ADAL" clId="{7F64189D-497E-416F-96AF-17C72B627A39}" dt="2022-12-16T02:22:34.581" v="1215"/>
          <ac:picMkLst>
            <pc:docMk/>
            <pc:sldMk cId="2321718432" sldId="265"/>
            <ac:picMk id="12" creationId="{3D92FC91-B16E-99B7-E640-3163607EC092}"/>
          </ac:picMkLst>
        </pc:picChg>
        <pc:picChg chg="add mod">
          <ac:chgData name="Nhan A. Thai" userId="28b58e64-0fc4-4952-a10b-480368af67d6" providerId="ADAL" clId="{7F64189D-497E-416F-96AF-17C72B627A39}" dt="2022-12-16T02:22:34.581" v="1215"/>
          <ac:picMkLst>
            <pc:docMk/>
            <pc:sldMk cId="2321718432" sldId="265"/>
            <ac:picMk id="14" creationId="{D3F2955C-29D5-1B2B-871D-FF2592FB39FE}"/>
          </ac:picMkLst>
        </pc:picChg>
      </pc:sldChg>
      <pc:sldChg chg="addSp delSp modSp new mod modTransition modAnim">
        <pc:chgData name="Nhan A. Thai" userId="28b58e64-0fc4-4952-a10b-480368af67d6" providerId="ADAL" clId="{7F64189D-497E-416F-96AF-17C72B627A39}" dt="2022-12-16T02:22:34.581" v="1215"/>
        <pc:sldMkLst>
          <pc:docMk/>
          <pc:sldMk cId="1955512464" sldId="266"/>
        </pc:sldMkLst>
        <pc:spChg chg="mod">
          <ac:chgData name="Nhan A. Thai" userId="28b58e64-0fc4-4952-a10b-480368af67d6" providerId="ADAL" clId="{7F64189D-497E-416F-96AF-17C72B627A39}" dt="2022-12-15T07:21:41.467" v="924"/>
          <ac:spMkLst>
            <pc:docMk/>
            <pc:sldMk cId="1955512464" sldId="266"/>
            <ac:spMk id="2" creationId="{9D526DB7-6F3C-AC26-DEB8-00DF500543F4}"/>
          </ac:spMkLst>
        </pc:spChg>
        <pc:spChg chg="mod">
          <ac:chgData name="Nhan A. Thai" userId="28b58e64-0fc4-4952-a10b-480368af67d6" providerId="ADAL" clId="{7F64189D-497E-416F-96AF-17C72B627A39}" dt="2022-12-16T01:25:11.333" v="1166" actId="20577"/>
          <ac:spMkLst>
            <pc:docMk/>
            <pc:sldMk cId="1955512464" sldId="266"/>
            <ac:spMk id="3" creationId="{E97AF862-DFD8-8FB0-3A22-80E5207022EE}"/>
          </ac:spMkLst>
        </pc:spChg>
        <pc:picChg chg="add del mod">
          <ac:chgData name="Nhan A. Thai" userId="28b58e64-0fc4-4952-a10b-480368af67d6" providerId="ADAL" clId="{7F64189D-497E-416F-96AF-17C72B627A39}" dt="2022-12-16T02:03:51.246" v="1184"/>
          <ac:picMkLst>
            <pc:docMk/>
            <pc:sldMk cId="1955512464" sldId="266"/>
            <ac:picMk id="6" creationId="{EE4344B6-F185-29B0-211C-2726B6B2B6D6}"/>
          </ac:picMkLst>
        </pc:picChg>
        <pc:picChg chg="add del mod">
          <ac:chgData name="Nhan A. Thai" userId="28b58e64-0fc4-4952-a10b-480368af67d6" providerId="ADAL" clId="{7F64189D-497E-416F-96AF-17C72B627A39}" dt="2022-12-16T02:04:24.797" v="1185"/>
          <ac:picMkLst>
            <pc:docMk/>
            <pc:sldMk cId="1955512464" sldId="266"/>
            <ac:picMk id="7" creationId="{0BF14095-8826-EE94-70B1-C1582512DC4B}"/>
          </ac:picMkLst>
        </pc:picChg>
        <pc:picChg chg="add del mod">
          <ac:chgData name="Nhan A. Thai" userId="28b58e64-0fc4-4952-a10b-480368af67d6" providerId="ADAL" clId="{7F64189D-497E-416F-96AF-17C72B627A39}" dt="2022-12-16T02:04:27.857" v="1199"/>
          <ac:picMkLst>
            <pc:docMk/>
            <pc:sldMk cId="1955512464" sldId="266"/>
            <ac:picMk id="8" creationId="{F2ECBEED-7E84-6FED-191A-81F8DD24EA5D}"/>
          </ac:picMkLst>
        </pc:picChg>
        <pc:picChg chg="add del mod ord">
          <ac:chgData name="Nhan A. Thai" userId="28b58e64-0fc4-4952-a10b-480368af67d6" providerId="ADAL" clId="{7F64189D-497E-416F-96AF-17C72B627A39}" dt="2022-12-16T02:04:59.398" v="1200"/>
          <ac:picMkLst>
            <pc:docMk/>
            <pc:sldMk cId="1955512464" sldId="266"/>
            <ac:picMk id="9" creationId="{675DC28D-A24E-3613-2B25-B703E2217018}"/>
          </ac:picMkLst>
        </pc:picChg>
        <pc:picChg chg="add del mod">
          <ac:chgData name="Nhan A. Thai" userId="28b58e64-0fc4-4952-a10b-480368af67d6" providerId="ADAL" clId="{7F64189D-497E-416F-96AF-17C72B627A39}" dt="2022-12-16T02:21:33.382" v="1214"/>
          <ac:picMkLst>
            <pc:docMk/>
            <pc:sldMk cId="1955512464" sldId="266"/>
            <ac:picMk id="10" creationId="{CF335609-A4E5-1CF6-9712-B8B2D64598AB}"/>
          </ac:picMkLst>
        </pc:picChg>
        <pc:picChg chg="add del mod ord">
          <ac:chgData name="Nhan A. Thai" userId="28b58e64-0fc4-4952-a10b-480368af67d6" providerId="ADAL" clId="{7F64189D-497E-416F-96AF-17C72B627A39}" dt="2022-12-16T02:22:34.581" v="1215"/>
          <ac:picMkLst>
            <pc:docMk/>
            <pc:sldMk cId="1955512464" sldId="266"/>
            <ac:picMk id="11" creationId="{C7DA29B7-048A-4416-7530-B7DADC55126D}"/>
          </ac:picMkLst>
        </pc:picChg>
        <pc:picChg chg="add mod">
          <ac:chgData name="Nhan A. Thai" userId="28b58e64-0fc4-4952-a10b-480368af67d6" providerId="ADAL" clId="{7F64189D-497E-416F-96AF-17C72B627A39}" dt="2022-12-16T02:22:34.581" v="1215"/>
          <ac:picMkLst>
            <pc:docMk/>
            <pc:sldMk cId="1955512464" sldId="266"/>
            <ac:picMk id="12" creationId="{8F8C3081-5852-A17F-B878-512CE75E1F14}"/>
          </ac:picMkLst>
        </pc:picChg>
      </pc:sldChg>
      <pc:sldChg chg="addSp delSp modSp new mod modTransition modAnim chgLayout">
        <pc:chgData name="Nhan A. Thai" userId="28b58e64-0fc4-4952-a10b-480368af67d6" providerId="ADAL" clId="{7F64189D-497E-416F-96AF-17C72B627A39}" dt="2022-12-16T02:22:34.581" v="1215"/>
        <pc:sldMkLst>
          <pc:docMk/>
          <pc:sldMk cId="1305864433" sldId="267"/>
        </pc:sldMkLst>
        <pc:spChg chg="del">
          <ac:chgData name="Nhan A. Thai" userId="28b58e64-0fc4-4952-a10b-480368af67d6" providerId="ADAL" clId="{7F64189D-497E-416F-96AF-17C72B627A39}" dt="2022-12-14T17:33:23.502" v="42" actId="700"/>
          <ac:spMkLst>
            <pc:docMk/>
            <pc:sldMk cId="1305864433" sldId="267"/>
            <ac:spMk id="2" creationId="{4ECF4805-6A57-2576-E752-EB0002D2E434}"/>
          </ac:spMkLst>
        </pc:spChg>
        <pc:spChg chg="del">
          <ac:chgData name="Nhan A. Thai" userId="28b58e64-0fc4-4952-a10b-480368af67d6" providerId="ADAL" clId="{7F64189D-497E-416F-96AF-17C72B627A39}" dt="2022-12-14T17:33:23.502" v="42" actId="700"/>
          <ac:spMkLst>
            <pc:docMk/>
            <pc:sldMk cId="1305864433" sldId="267"/>
            <ac:spMk id="3" creationId="{7A18BA03-A022-8F3F-2841-BF7EBCD83278}"/>
          </ac:spMkLst>
        </pc:spChg>
        <pc:spChg chg="add mod ord">
          <ac:chgData name="Nhan A. Thai" userId="28b58e64-0fc4-4952-a10b-480368af67d6" providerId="ADAL" clId="{7F64189D-497E-416F-96AF-17C72B627A39}" dt="2022-12-15T07:21:41.467" v="924"/>
          <ac:spMkLst>
            <pc:docMk/>
            <pc:sldMk cId="1305864433" sldId="267"/>
            <ac:spMk id="4" creationId="{4158FE16-047C-0765-C7BF-997033BD9C55}"/>
          </ac:spMkLst>
        </pc:spChg>
        <pc:spChg chg="add mod ord">
          <ac:chgData name="Nhan A. Thai" userId="28b58e64-0fc4-4952-a10b-480368af67d6" providerId="ADAL" clId="{7F64189D-497E-416F-96AF-17C72B627A39}" dt="2022-12-15T07:21:41.548" v="925" actId="27636"/>
          <ac:spMkLst>
            <pc:docMk/>
            <pc:sldMk cId="1305864433" sldId="267"/>
            <ac:spMk id="5" creationId="{213AE311-44D2-C6A2-C63B-40F31189664F}"/>
          </ac:spMkLst>
        </pc:spChg>
        <pc:picChg chg="add del mod">
          <ac:chgData name="Nhan A. Thai" userId="28b58e64-0fc4-4952-a10b-480368af67d6" providerId="ADAL" clId="{7F64189D-497E-416F-96AF-17C72B627A39}" dt="2022-12-16T02:03:51.246" v="1184"/>
          <ac:picMkLst>
            <pc:docMk/>
            <pc:sldMk cId="1305864433" sldId="267"/>
            <ac:picMk id="6" creationId="{DD60A811-EE5F-0F8B-1FEC-539A8438DB13}"/>
          </ac:picMkLst>
        </pc:picChg>
        <pc:picChg chg="add del mod">
          <ac:chgData name="Nhan A. Thai" userId="28b58e64-0fc4-4952-a10b-480368af67d6" providerId="ADAL" clId="{7F64189D-497E-416F-96AF-17C72B627A39}" dt="2022-12-16T02:04:24.797" v="1185"/>
          <ac:picMkLst>
            <pc:docMk/>
            <pc:sldMk cId="1305864433" sldId="267"/>
            <ac:picMk id="7" creationId="{06F22A20-346E-465F-35FC-92CB3A5E5439}"/>
          </ac:picMkLst>
        </pc:picChg>
        <pc:picChg chg="add del mod">
          <ac:chgData name="Nhan A. Thai" userId="28b58e64-0fc4-4952-a10b-480368af67d6" providerId="ADAL" clId="{7F64189D-497E-416F-96AF-17C72B627A39}" dt="2022-12-16T02:04:27.857" v="1199"/>
          <ac:picMkLst>
            <pc:docMk/>
            <pc:sldMk cId="1305864433" sldId="267"/>
            <ac:picMk id="8" creationId="{BCC6F94A-07D0-D9AF-326F-3F7D13EB986E}"/>
          </ac:picMkLst>
        </pc:picChg>
        <pc:picChg chg="add del mod ord">
          <ac:chgData name="Nhan A. Thai" userId="28b58e64-0fc4-4952-a10b-480368af67d6" providerId="ADAL" clId="{7F64189D-497E-416F-96AF-17C72B627A39}" dt="2022-12-16T02:04:59.398" v="1200"/>
          <ac:picMkLst>
            <pc:docMk/>
            <pc:sldMk cId="1305864433" sldId="267"/>
            <ac:picMk id="9" creationId="{79493DA3-F1FD-39FE-890F-C4AB62FE0859}"/>
          </ac:picMkLst>
        </pc:picChg>
        <pc:picChg chg="add del mod">
          <ac:chgData name="Nhan A. Thai" userId="28b58e64-0fc4-4952-a10b-480368af67d6" providerId="ADAL" clId="{7F64189D-497E-416F-96AF-17C72B627A39}" dt="2022-12-16T02:21:33.382" v="1214"/>
          <ac:picMkLst>
            <pc:docMk/>
            <pc:sldMk cId="1305864433" sldId="267"/>
            <ac:picMk id="10" creationId="{48D0211D-695B-F077-AF6E-506497A71331}"/>
          </ac:picMkLst>
        </pc:picChg>
        <pc:picChg chg="add del mod ord">
          <ac:chgData name="Nhan A. Thai" userId="28b58e64-0fc4-4952-a10b-480368af67d6" providerId="ADAL" clId="{7F64189D-497E-416F-96AF-17C72B627A39}" dt="2022-12-16T02:22:34.581" v="1215"/>
          <ac:picMkLst>
            <pc:docMk/>
            <pc:sldMk cId="1305864433" sldId="267"/>
            <ac:picMk id="11" creationId="{97FDA5F8-01B9-2684-6ECD-7B985194E7EF}"/>
          </ac:picMkLst>
        </pc:picChg>
        <pc:picChg chg="add mod">
          <ac:chgData name="Nhan A. Thai" userId="28b58e64-0fc4-4952-a10b-480368af67d6" providerId="ADAL" clId="{7F64189D-497E-416F-96AF-17C72B627A39}" dt="2022-12-16T02:22:34.581" v="1215"/>
          <ac:picMkLst>
            <pc:docMk/>
            <pc:sldMk cId="1305864433" sldId="267"/>
            <ac:picMk id="12" creationId="{0D534123-8182-EE2B-7DDA-149F0B704595}"/>
          </ac:picMkLst>
        </pc:picChg>
      </pc:sldChg>
      <pc:sldChg chg="addSp delSp modSp new mod modTransition setBg modClrScheme modAnim delDesignElem chgLayout">
        <pc:chgData name="Nhan A. Thai" userId="28b58e64-0fc4-4952-a10b-480368af67d6" providerId="ADAL" clId="{7F64189D-497E-416F-96AF-17C72B627A39}" dt="2022-12-16T02:22:34.581" v="1215"/>
        <pc:sldMkLst>
          <pc:docMk/>
          <pc:sldMk cId="4034860156" sldId="268"/>
        </pc:sldMkLst>
        <pc:spChg chg="mod ord">
          <ac:chgData name="Nhan A. Thai" userId="28b58e64-0fc4-4952-a10b-480368af67d6" providerId="ADAL" clId="{7F64189D-497E-416F-96AF-17C72B627A39}" dt="2022-12-15T07:20:49.456" v="831" actId="26606"/>
          <ac:spMkLst>
            <pc:docMk/>
            <pc:sldMk cId="4034860156" sldId="268"/>
            <ac:spMk id="2" creationId="{5E74AD21-B339-F9C3-5C67-ECE0C83AE33C}"/>
          </ac:spMkLst>
        </pc:spChg>
        <pc:spChg chg="add mod ord">
          <ac:chgData name="Nhan A. Thai" userId="28b58e64-0fc4-4952-a10b-480368af67d6" providerId="ADAL" clId="{7F64189D-497E-416F-96AF-17C72B627A39}" dt="2022-12-15T07:21:29.569" v="923" actId="20577"/>
          <ac:spMkLst>
            <pc:docMk/>
            <pc:sldMk cId="4034860156" sldId="268"/>
            <ac:spMk id="3" creationId="{B66C19C9-A541-47EF-E157-43207CA5CEA9}"/>
          </ac:spMkLst>
        </pc:spChg>
        <pc:spChg chg="add del">
          <ac:chgData name="Nhan A. Thai" userId="28b58e64-0fc4-4952-a10b-480368af67d6" providerId="ADAL" clId="{7F64189D-497E-416F-96AF-17C72B627A39}" dt="2022-12-15T07:20:49.453" v="830" actId="26606"/>
          <ac:spMkLst>
            <pc:docMk/>
            <pc:sldMk cId="4034860156" sldId="268"/>
            <ac:spMk id="5" creationId="{FD6EDB49-211E-499D-9A08-6C5FF3D060F7}"/>
          </ac:spMkLst>
        </pc:spChg>
        <pc:spChg chg="add del">
          <ac:chgData name="Nhan A. Thai" userId="28b58e64-0fc4-4952-a10b-480368af67d6" providerId="ADAL" clId="{7F64189D-497E-416F-96AF-17C72B627A39}" dt="2022-12-15T07:20:49.453" v="830" actId="26606"/>
          <ac:spMkLst>
            <pc:docMk/>
            <pc:sldMk cId="4034860156" sldId="268"/>
            <ac:spMk id="6" creationId="{38F9F37E-D3CF-4F3D-96C2-25307819DF2D}"/>
          </ac:spMkLst>
        </pc:spChg>
        <pc:spChg chg="add del">
          <ac:chgData name="Nhan A. Thai" userId="28b58e64-0fc4-4952-a10b-480368af67d6" providerId="ADAL" clId="{7F64189D-497E-416F-96AF-17C72B627A39}" dt="2022-12-15T07:20:49.453" v="830" actId="26606"/>
          <ac:spMkLst>
            <pc:docMk/>
            <pc:sldMk cId="4034860156" sldId="268"/>
            <ac:spMk id="7" creationId="{C8C53F47-DF50-454F-A5A6-6B969748D972}"/>
          </ac:spMkLst>
        </pc:spChg>
        <pc:spChg chg="add del">
          <ac:chgData name="Nhan A. Thai" userId="28b58e64-0fc4-4952-a10b-480368af67d6" providerId="ADAL" clId="{7F64189D-497E-416F-96AF-17C72B627A39}" dt="2022-12-15T07:20:28.994" v="817" actId="26606"/>
          <ac:spMkLst>
            <pc:docMk/>
            <pc:sldMk cId="4034860156" sldId="268"/>
            <ac:spMk id="8" creationId="{B7328C2D-38F0-4C80-9EA5-A1AD0D6B2022}"/>
          </ac:spMkLst>
        </pc:spChg>
        <pc:spChg chg="add del">
          <ac:chgData name="Nhan A. Thai" userId="28b58e64-0fc4-4952-a10b-480368af67d6" providerId="ADAL" clId="{7F64189D-497E-416F-96AF-17C72B627A39}" dt="2022-12-15T07:20:49.453" v="830" actId="26606"/>
          <ac:spMkLst>
            <pc:docMk/>
            <pc:sldMk cId="4034860156" sldId="268"/>
            <ac:spMk id="12" creationId="{C5FFF17D-767C-40E7-8C89-962F1F54BCD0}"/>
          </ac:spMkLst>
        </pc:spChg>
        <pc:spChg chg="add del">
          <ac:chgData name="Nhan A. Thai" userId="28b58e64-0fc4-4952-a10b-480368af67d6" providerId="ADAL" clId="{7F64189D-497E-416F-96AF-17C72B627A39}" dt="2022-12-15T07:20:49.453" v="830" actId="26606"/>
          <ac:spMkLst>
            <pc:docMk/>
            <pc:sldMk cId="4034860156" sldId="268"/>
            <ac:spMk id="14" creationId="{E69F39E1-619D-4D9E-8823-8BD8CC3206B6}"/>
          </ac:spMkLst>
        </pc:spChg>
        <pc:spChg chg="add">
          <ac:chgData name="Nhan A. Thai" userId="28b58e64-0fc4-4952-a10b-480368af67d6" providerId="ADAL" clId="{7F64189D-497E-416F-96AF-17C72B627A39}" dt="2022-12-15T07:20:49.456" v="831" actId="26606"/>
          <ac:spMkLst>
            <pc:docMk/>
            <pc:sldMk cId="4034860156" sldId="268"/>
            <ac:spMk id="17" creationId="{F63C748C-967B-4A7B-A90F-3EDD0F485AC6}"/>
          </ac:spMkLst>
        </pc:spChg>
        <pc:spChg chg="add del">
          <ac:chgData name="Nhan A. Thai" userId="28b58e64-0fc4-4952-a10b-480368af67d6" providerId="ADAL" clId="{7F64189D-497E-416F-96AF-17C72B627A39}" dt="2022-12-15T07:20:37.907" v="820"/>
          <ac:spMkLst>
            <pc:docMk/>
            <pc:sldMk cId="4034860156" sldId="268"/>
            <ac:spMk id="18" creationId="{2EA69821-C239-4E8E-BE13-2F9DB3847490}"/>
          </ac:spMkLst>
        </pc:spChg>
        <pc:spChg chg="add">
          <ac:chgData name="Nhan A. Thai" userId="28b58e64-0fc4-4952-a10b-480368af67d6" providerId="ADAL" clId="{7F64189D-497E-416F-96AF-17C72B627A39}" dt="2022-12-15T07:20:49.456" v="831" actId="26606"/>
          <ac:spMkLst>
            <pc:docMk/>
            <pc:sldMk cId="4034860156" sldId="268"/>
            <ac:spMk id="21" creationId="{C0143637-4934-44E4-B909-BAF1E7B27972}"/>
          </ac:spMkLst>
        </pc:spChg>
        <pc:grpChg chg="add del">
          <ac:chgData name="Nhan A. Thai" userId="28b58e64-0fc4-4952-a10b-480368af67d6" providerId="ADAL" clId="{7F64189D-497E-416F-96AF-17C72B627A39}" dt="2022-12-15T07:20:28.994" v="817" actId="26606"/>
          <ac:grpSpMkLst>
            <pc:docMk/>
            <pc:sldMk cId="4034860156" sldId="268"/>
            <ac:grpSpMk id="10" creationId="{BD17E249-48D0-476B-A642-A5D58DD39A22}"/>
          </ac:grpSpMkLst>
        </pc:grpChg>
        <pc:grpChg chg="add del">
          <ac:chgData name="Nhan A. Thai" userId="28b58e64-0fc4-4952-a10b-480368af67d6" providerId="ADAL" clId="{7F64189D-497E-416F-96AF-17C72B627A39}" dt="2022-12-15T07:20:37.907" v="820"/>
          <ac:grpSpMkLst>
            <pc:docMk/>
            <pc:sldMk cId="4034860156" sldId="268"/>
            <ac:grpSpMk id="19" creationId="{EB1E5758-C4C6-4881-AAD9-E5EE115DE267}"/>
          </ac:grpSpMkLst>
        </pc:grpChg>
        <pc:picChg chg="add del mod">
          <ac:chgData name="Nhan A. Thai" userId="28b58e64-0fc4-4952-a10b-480368af67d6" providerId="ADAL" clId="{7F64189D-497E-416F-96AF-17C72B627A39}" dt="2022-12-16T02:03:51.246" v="1184"/>
          <ac:picMkLst>
            <pc:docMk/>
            <pc:sldMk cId="4034860156" sldId="268"/>
            <ac:picMk id="6" creationId="{AE0A3EF7-57FC-8602-24D1-058BE51995BF}"/>
          </ac:picMkLst>
        </pc:picChg>
        <pc:picChg chg="add del mod">
          <ac:chgData name="Nhan A. Thai" userId="28b58e64-0fc4-4952-a10b-480368af67d6" providerId="ADAL" clId="{7F64189D-497E-416F-96AF-17C72B627A39}" dt="2022-12-16T02:04:24.797" v="1185"/>
          <ac:picMkLst>
            <pc:docMk/>
            <pc:sldMk cId="4034860156" sldId="268"/>
            <ac:picMk id="8" creationId="{DC70F68C-D06A-A9BC-B5BB-80E110708306}"/>
          </ac:picMkLst>
        </pc:picChg>
        <pc:picChg chg="add del">
          <ac:chgData name="Nhan A. Thai" userId="28b58e64-0fc4-4952-a10b-480368af67d6" providerId="ADAL" clId="{7F64189D-497E-416F-96AF-17C72B627A39}" dt="2022-12-15T07:20:49.453" v="830" actId="26606"/>
          <ac:picMkLst>
            <pc:docMk/>
            <pc:sldMk cId="4034860156" sldId="268"/>
            <ac:picMk id="9" creationId="{6A26901A-BC62-4A3A-A07A-65E1F3DDDEC6}"/>
          </ac:picMkLst>
        </pc:picChg>
        <pc:picChg chg="add del mod">
          <ac:chgData name="Nhan A. Thai" userId="28b58e64-0fc4-4952-a10b-480368af67d6" providerId="ADAL" clId="{7F64189D-497E-416F-96AF-17C72B627A39}" dt="2022-12-16T02:04:27.857" v="1199"/>
          <ac:picMkLst>
            <pc:docMk/>
            <pc:sldMk cId="4034860156" sldId="268"/>
            <ac:picMk id="9" creationId="{BB63C527-0138-228F-C73A-39F2CBAFA4F8}"/>
          </ac:picMkLst>
        </pc:picChg>
        <pc:picChg chg="add del mod ord">
          <ac:chgData name="Nhan A. Thai" userId="28b58e64-0fc4-4952-a10b-480368af67d6" providerId="ADAL" clId="{7F64189D-497E-416F-96AF-17C72B627A39}" dt="2022-12-16T02:04:59.398" v="1200"/>
          <ac:picMkLst>
            <pc:docMk/>
            <pc:sldMk cId="4034860156" sldId="268"/>
            <ac:picMk id="12" creationId="{76508A16-870D-4DE7-B4A3-796FA75A1B98}"/>
          </ac:picMkLst>
        </pc:picChg>
        <pc:picChg chg="add del mod">
          <ac:chgData name="Nhan A. Thai" userId="28b58e64-0fc4-4952-a10b-480368af67d6" providerId="ADAL" clId="{7F64189D-497E-416F-96AF-17C72B627A39}" dt="2022-12-16T02:21:33.382" v="1214"/>
          <ac:picMkLst>
            <pc:docMk/>
            <pc:sldMk cId="4034860156" sldId="268"/>
            <ac:picMk id="13" creationId="{3D6BD309-07E8-F598-32E4-56221776B0CA}"/>
          </ac:picMkLst>
        </pc:picChg>
        <pc:picChg chg="add del mod ord">
          <ac:chgData name="Nhan A. Thai" userId="28b58e64-0fc4-4952-a10b-480368af67d6" providerId="ADAL" clId="{7F64189D-497E-416F-96AF-17C72B627A39}" dt="2022-12-16T02:22:34.581" v="1215"/>
          <ac:picMkLst>
            <pc:docMk/>
            <pc:sldMk cId="4034860156" sldId="268"/>
            <ac:picMk id="16" creationId="{23348599-18F6-1D97-8033-40338CA637EC}"/>
          </ac:picMkLst>
        </pc:picChg>
        <pc:picChg chg="add mod">
          <ac:chgData name="Nhan A. Thai" userId="28b58e64-0fc4-4952-a10b-480368af67d6" providerId="ADAL" clId="{7F64189D-497E-416F-96AF-17C72B627A39}" dt="2022-12-16T02:22:34.581" v="1215"/>
          <ac:picMkLst>
            <pc:docMk/>
            <pc:sldMk cId="4034860156" sldId="268"/>
            <ac:picMk id="18" creationId="{2441D60C-63D5-DD88-D857-4509845BC14F}"/>
          </ac:picMkLst>
        </pc:picChg>
        <pc:cxnChg chg="add del">
          <ac:chgData name="Nhan A. Thai" userId="28b58e64-0fc4-4952-a10b-480368af67d6" providerId="ADAL" clId="{7F64189D-497E-416F-96AF-17C72B627A39}" dt="2022-12-15T07:20:28.994" v="817" actId="26606"/>
          <ac:cxnSpMkLst>
            <pc:docMk/>
            <pc:sldMk cId="4034860156" sldId="268"/>
            <ac:cxnSpMk id="16" creationId="{0B65B193-F600-4C1B-9DBF-09D94CDB08D8}"/>
          </ac:cxnSpMkLst>
        </pc:cxnChg>
        <pc:cxnChg chg="add del">
          <ac:chgData name="Nhan A. Thai" userId="28b58e64-0fc4-4952-a10b-480368af67d6" providerId="ADAL" clId="{7F64189D-497E-416F-96AF-17C72B627A39}" dt="2022-12-15T07:20:37.907" v="820"/>
          <ac:cxnSpMkLst>
            <pc:docMk/>
            <pc:sldMk cId="4034860156" sldId="268"/>
            <ac:cxnSpMk id="20" creationId="{684DB465-2C98-4EF6-AB2C-BA288ACCB5BA}"/>
          </ac:cxnSpMkLst>
        </pc:cxnChg>
      </pc:sldChg>
      <pc:sldChg chg="modSp new add del modTransition">
        <pc:chgData name="Nhan A. Thai" userId="28b58e64-0fc4-4952-a10b-480368af67d6" providerId="ADAL" clId="{7F64189D-497E-416F-96AF-17C72B627A39}" dt="2022-12-15T07:20:06.354" v="809" actId="47"/>
        <pc:sldMkLst>
          <pc:docMk/>
          <pc:sldMk cId="2504946662" sldId="269"/>
        </pc:sldMkLst>
        <pc:spChg chg="mod">
          <ac:chgData name="Nhan A. Thai" userId="28b58e64-0fc4-4952-a10b-480368af67d6" providerId="ADAL" clId="{7F64189D-497E-416F-96AF-17C72B627A39}" dt="2022-12-15T05:55:45.173" v="332"/>
          <ac:spMkLst>
            <pc:docMk/>
            <pc:sldMk cId="2504946662" sldId="269"/>
            <ac:spMk id="2" creationId="{CA095A7D-EDFD-D867-FD53-2B1A1CC13420}"/>
          </ac:spMkLst>
        </pc:spChg>
      </pc:sldChg>
      <pc:sldChg chg="modSp new add del modTransition">
        <pc:chgData name="Nhan A. Thai" userId="28b58e64-0fc4-4952-a10b-480368af67d6" providerId="ADAL" clId="{7F64189D-497E-416F-96AF-17C72B627A39}" dt="2022-12-15T07:20:06.354" v="809" actId="47"/>
        <pc:sldMkLst>
          <pc:docMk/>
          <pc:sldMk cId="2523994231" sldId="270"/>
        </pc:sldMkLst>
        <pc:spChg chg="mod">
          <ac:chgData name="Nhan A. Thai" userId="28b58e64-0fc4-4952-a10b-480368af67d6" providerId="ADAL" clId="{7F64189D-497E-416F-96AF-17C72B627A39}" dt="2022-12-15T05:55:45.173" v="332"/>
          <ac:spMkLst>
            <pc:docMk/>
            <pc:sldMk cId="2523994231" sldId="270"/>
            <ac:spMk id="2" creationId="{7BFF2BBE-2771-A6E8-76A6-1F51D3A9F7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12/15/2022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88544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5581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73329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12/15/2022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sz="1000" dirty="0"/>
          </a:p>
        </p:txBody>
      </p:sp>
      <p:sp>
        <p:nvSpPr>
          <p:cNvPr id="6" name="Slide Number Placeholder 5"/>
          <p:cNvSpPr>
            <a:spLocks noGrp="1"/>
          </p:cNvSpPr>
          <p:nvPr>
            <p:ph type="sldNum" sz="quarter" idx="12"/>
          </p:nvPr>
        </p:nvSpPr>
        <p:spPr>
          <a:xfrm>
            <a:off x="1437664" y="798973"/>
            <a:ext cx="811019" cy="503578"/>
          </a:xfrm>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7855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44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4335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9863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93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4936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84368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45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80071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9AFA87-1417-4992-ABD9-27C3BC8CC883}" type="datetimeFigureOut">
              <a:rPr lang="en-US" smtClean="0"/>
              <a:t>12/15/2022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748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31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907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12/15/2022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884557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4596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9237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019579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193963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591208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5734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805094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70722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170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12/15/2022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262336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12/15/2022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750774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12/15/2022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821601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12/15/2022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0566133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3F9AFA87-1417-4992-ABD9-27C3BC8CC883}" type="datetimeFigureOut">
              <a:rPr lang="en-US" smtClean="0"/>
              <a:pPr algn="r"/>
              <a:t>12/15/2022</a:t>
            </a:fld>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8986460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3F9AFA87-1417-4992-ABD9-27C3BC8CC883}" type="datetimeFigureOut">
              <a:rPr lang="en-US" smtClean="0"/>
              <a:pPr algn="r"/>
              <a:t>12/15/2022</a:t>
            </a:fld>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646082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407383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911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12/15/2022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65055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12/15/2022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69887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12/15/2022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4820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12/15/2022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568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12/15/2022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714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12/15/2022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7628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21"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12/15/2022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5238671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3F9AFA87-1417-4992-ABD9-27C3BC8CC883}" type="datetimeFigureOut">
              <a:rPr lang="en-US" smtClean="0"/>
              <a:pPr algn="r"/>
              <a:t>12/15/2022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1E4CB7-CB13-4810-BF18-BE31AFC64F93}" type="slidenum">
              <a:rPr lang="en-US" smtClean="0"/>
              <a:pPr/>
              <a:t>‹#›</a:t>
            </a:fld>
            <a:endParaRPr lang="en-US" sz="10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73062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3F9AFA87-1417-4992-ABD9-27C3BC8CC883}" type="datetimeFigureOut">
              <a:rPr lang="en-US" smtClean="0"/>
              <a:pPr algn="r"/>
              <a:t>12/15/2022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z="100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253256721"/>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2.m4a"/><Relationship Id="rId1" Type="http://schemas.microsoft.com/office/2007/relationships/media" Target="../media/media12.m4a"/><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3.m4a"/><Relationship Id="rId1" Type="http://schemas.microsoft.com/office/2007/relationships/media" Target="../media/media13.m4a"/><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58F3D-CB25-5255-6470-8431D30B4883}"/>
              </a:ext>
            </a:extLst>
          </p:cNvPr>
          <p:cNvSpPr>
            <a:spLocks noGrp="1"/>
          </p:cNvSpPr>
          <p:nvPr>
            <p:ph type="ctrTitle"/>
          </p:nvPr>
        </p:nvSpPr>
        <p:spPr>
          <a:xfrm>
            <a:off x="6047980" y="1030406"/>
            <a:ext cx="5068121" cy="3506879"/>
          </a:xfrm>
        </p:spPr>
        <p:txBody>
          <a:bodyPr anchor="ctr">
            <a:normAutofit/>
          </a:bodyPr>
          <a:lstStyle/>
          <a:p>
            <a:pPr algn="l"/>
            <a:r>
              <a:rPr lang="en-US" dirty="0"/>
              <a:t>QUANTUM COMPUTER</a:t>
            </a:r>
            <a:endParaRPr lang="en-US"/>
          </a:p>
        </p:txBody>
      </p:sp>
      <p:sp>
        <p:nvSpPr>
          <p:cNvPr id="3" name="Subtitle 2">
            <a:extLst>
              <a:ext uri="{FF2B5EF4-FFF2-40B4-BE49-F238E27FC236}">
                <a16:creationId xmlns:a16="http://schemas.microsoft.com/office/drawing/2014/main" id="{E35AB780-C5A1-BC61-A5CC-FDF296181569}"/>
              </a:ext>
            </a:extLst>
          </p:cNvPr>
          <p:cNvSpPr>
            <a:spLocks noGrp="1"/>
          </p:cNvSpPr>
          <p:nvPr>
            <p:ph type="subTitle" idx="1"/>
          </p:nvPr>
        </p:nvSpPr>
        <p:spPr>
          <a:xfrm>
            <a:off x="6047980" y="4691564"/>
            <a:ext cx="5068121" cy="1136029"/>
          </a:xfrm>
        </p:spPr>
        <p:txBody>
          <a:bodyPr>
            <a:normAutofit/>
          </a:bodyPr>
          <a:lstStyle/>
          <a:p>
            <a:pPr algn="l"/>
            <a:r>
              <a:rPr lang="en-US" dirty="0"/>
              <a:t>CS3650 FINAL PROJECT</a:t>
            </a:r>
          </a:p>
          <a:p>
            <a:pPr algn="l"/>
            <a:r>
              <a:rPr lang="en-US" dirty="0"/>
              <a:t>Nhan Thai</a:t>
            </a:r>
          </a:p>
        </p:txBody>
      </p:sp>
      <p:pic>
        <p:nvPicPr>
          <p:cNvPr id="4" name="Picture 3">
            <a:extLst>
              <a:ext uri="{FF2B5EF4-FFF2-40B4-BE49-F238E27FC236}">
                <a16:creationId xmlns:a16="http://schemas.microsoft.com/office/drawing/2014/main" id="{FBF974E1-A7A2-5F09-9414-BBFAB6F5CF76}"/>
              </a:ext>
            </a:extLst>
          </p:cNvPr>
          <p:cNvPicPr>
            <a:picLocks noChangeAspect="1"/>
          </p:cNvPicPr>
          <p:nvPr/>
        </p:nvPicPr>
        <p:blipFill rotWithShape="1">
          <a:blip r:embed="rId4"/>
          <a:srcRect l="40896"/>
          <a:stretch/>
        </p:blipFill>
        <p:spPr>
          <a:xfrm>
            <a:off x="20" y="10"/>
            <a:ext cx="5404493" cy="6857990"/>
          </a:xfrm>
          <a:prstGeom prst="rect">
            <a:avLst/>
          </a:prstGeom>
        </p:spPr>
      </p:pic>
      <p:pic>
        <p:nvPicPr>
          <p:cNvPr id="22" name="Audio 21">
            <a:hlinkClick r:id="" action="ppaction://media"/>
            <a:extLst>
              <a:ext uri="{FF2B5EF4-FFF2-40B4-BE49-F238E27FC236}">
                <a16:creationId xmlns:a16="http://schemas.microsoft.com/office/drawing/2014/main" id="{1EC8016A-C7B7-52CF-5822-CCCF0353BED5}"/>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4223218956"/>
      </p:ext>
    </p:extLst>
  </p:cSld>
  <p:clrMapOvr>
    <a:masterClrMapping/>
  </p:clrMapOvr>
  <mc:AlternateContent xmlns:mc="http://schemas.openxmlformats.org/markup-compatibility/2006" xmlns:p14="http://schemas.microsoft.com/office/powerpoint/2010/main">
    <mc:Choice Requires="p14">
      <p:transition spd="med" p14:dur="700" advTm="4027">
        <p:fade/>
      </p:transition>
    </mc:Choice>
    <mc:Fallback xmlns="">
      <p:transition spd="med" advTm="402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6DB7-6F3C-AC26-DEB8-00DF500543F4}"/>
              </a:ext>
            </a:extLst>
          </p:cNvPr>
          <p:cNvSpPr>
            <a:spLocks noGrp="1"/>
          </p:cNvSpPr>
          <p:nvPr>
            <p:ph type="title"/>
          </p:nvPr>
        </p:nvSpPr>
        <p:spPr/>
        <p:txBody>
          <a:bodyPr/>
          <a:lstStyle/>
          <a:p>
            <a:r>
              <a:rPr lang="en-US" b="1" dirty="0">
                <a:solidFill>
                  <a:schemeClr val="accent2"/>
                </a:solidFill>
              </a:rPr>
              <a:t>Conclusion</a:t>
            </a:r>
          </a:p>
        </p:txBody>
      </p:sp>
      <p:sp>
        <p:nvSpPr>
          <p:cNvPr id="3" name="Content Placeholder 2">
            <a:extLst>
              <a:ext uri="{FF2B5EF4-FFF2-40B4-BE49-F238E27FC236}">
                <a16:creationId xmlns:a16="http://schemas.microsoft.com/office/drawing/2014/main" id="{E97AF862-DFD8-8FB0-3A22-80E5207022EE}"/>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A quantum computer is a type of computer that uses quantum mechanics to perform calculations. Quantum computers use quantum bits, or qubits</a:t>
            </a:r>
          </a:p>
          <a:p>
            <a:r>
              <a:rPr lang="en-US" sz="2800" dirty="0">
                <a:latin typeface="Calibri" panose="020F0502020204030204" pitchFamily="34" charset="0"/>
                <a:cs typeface="Calibri" panose="020F0502020204030204" pitchFamily="34" charset="0"/>
              </a:rPr>
              <a:t>In a quantum computer, quantum mechanics is used to manipulate the state of qubits. By applying quantum mechanical principles, such as superposition, entanglement and interference. This allows quantum computers to perform certain calculations much faster than classical computers. </a:t>
            </a:r>
          </a:p>
        </p:txBody>
      </p:sp>
      <p:pic>
        <p:nvPicPr>
          <p:cNvPr id="12" name="Audio 11">
            <a:hlinkClick r:id="" action="ppaction://media"/>
            <a:extLst>
              <a:ext uri="{FF2B5EF4-FFF2-40B4-BE49-F238E27FC236}">
                <a16:creationId xmlns:a16="http://schemas.microsoft.com/office/drawing/2014/main" id="{8F8C3081-5852-A17F-B878-512CE75E1F14}"/>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1955512464"/>
      </p:ext>
    </p:extLst>
  </p:cSld>
  <p:clrMapOvr>
    <a:masterClrMapping/>
  </p:clrMapOvr>
  <p:transition advTm="5071">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58FE16-047C-0765-C7BF-997033BD9C55}"/>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213AE311-44D2-C6A2-C63B-40F31189664F}"/>
              </a:ext>
            </a:extLst>
          </p:cNvPr>
          <p:cNvSpPr>
            <a:spLocks noGrp="1"/>
          </p:cNvSpPr>
          <p:nvPr>
            <p:ph idx="1"/>
          </p:nvPr>
        </p:nvSpPr>
        <p:spPr/>
        <p:txBody>
          <a:bodyPr>
            <a:normAutofit lnSpcReduction="10000"/>
          </a:bodyPr>
          <a:lstStyle/>
          <a:p>
            <a:r>
              <a:rPr lang="en-US" sz="2800" dirty="0">
                <a:latin typeface="Calibri" panose="020F0502020204030204" pitchFamily="34" charset="0"/>
                <a:cs typeface="Calibri" panose="020F0502020204030204" pitchFamily="34" charset="0"/>
              </a:rPr>
              <a:t>A quantum computer can perform calculations on these qubits in order to solve problems that are difficult or impossible to solve using classical computers. The principles of quantum mechanics are what make quantum computers so powerful and different from classical computers.</a:t>
            </a:r>
          </a:p>
          <a:p>
            <a:r>
              <a:rPr lang="en-US" sz="2800" dirty="0">
                <a:latin typeface="Calibri" panose="020F0502020204030204" pitchFamily="34" charset="0"/>
                <a:cs typeface="Calibri" panose="020F0502020204030204" pitchFamily="34" charset="0"/>
              </a:rPr>
              <a:t>In recent years, significant progress has been made in the development of quantum computers, and many experts believe they have the potential to revolutionize the field of computing.</a:t>
            </a:r>
          </a:p>
        </p:txBody>
      </p:sp>
      <p:pic>
        <p:nvPicPr>
          <p:cNvPr id="12" name="Audio 11">
            <a:hlinkClick r:id="" action="ppaction://media"/>
            <a:extLst>
              <a:ext uri="{FF2B5EF4-FFF2-40B4-BE49-F238E27FC236}">
                <a16:creationId xmlns:a16="http://schemas.microsoft.com/office/drawing/2014/main" id="{0D534123-8182-EE2B-7DDA-149F0B704595}"/>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1305864433"/>
      </p:ext>
    </p:extLst>
  </p:cSld>
  <p:clrMapOvr>
    <a:masterClrMapping/>
  </p:clrMapOvr>
  <p:transition advTm="5071">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40C2BF-40B4-4E8A-A6BB-EF76CC80E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0F00D00-FA76-49D4-9105-5692A512A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324A05-837E-55AC-457C-E453FACD4516}"/>
              </a:ext>
            </a:extLst>
          </p:cNvPr>
          <p:cNvSpPr>
            <a:spLocks noGrp="1"/>
          </p:cNvSpPr>
          <p:nvPr>
            <p:ph type="title"/>
          </p:nvPr>
        </p:nvSpPr>
        <p:spPr>
          <a:xfrm>
            <a:off x="762000" y="1518249"/>
            <a:ext cx="10655300" cy="3071004"/>
          </a:xfrm>
        </p:spPr>
        <p:txBody>
          <a:bodyPr vert="horz" lIns="91440" tIns="45720" rIns="91440" bIns="45720" rtlCol="0" anchor="ctr">
            <a:normAutofit/>
          </a:bodyPr>
          <a:lstStyle/>
          <a:p>
            <a:pPr algn="ctr"/>
            <a:r>
              <a:rPr lang="en-US" sz="7200"/>
              <a:t>PROJECT</a:t>
            </a:r>
            <a:br>
              <a:rPr lang="en-US" sz="7200"/>
            </a:br>
            <a:endParaRPr lang="en-US" sz="7200"/>
          </a:p>
        </p:txBody>
      </p:sp>
      <p:pic>
        <p:nvPicPr>
          <p:cNvPr id="14" name="Audio 13">
            <a:hlinkClick r:id="" action="ppaction://media"/>
            <a:extLst>
              <a:ext uri="{FF2B5EF4-FFF2-40B4-BE49-F238E27FC236}">
                <a16:creationId xmlns:a16="http://schemas.microsoft.com/office/drawing/2014/main" id="{D3F2955C-29D5-1B2B-871D-FF2592FB39FE}"/>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321718432"/>
      </p:ext>
    </p:extLst>
  </p:cSld>
  <p:clrMapOvr>
    <a:masterClrMapping/>
  </p:clrMapOvr>
  <mc:AlternateContent xmlns:mc="http://schemas.openxmlformats.org/markup-compatibility/2006" xmlns:p14="http://schemas.microsoft.com/office/powerpoint/2010/main">
    <mc:Choice Requires="p14">
      <p:transition spd="med" p14:dur="700" advTm="4166">
        <p:fade/>
      </p:transition>
    </mc:Choice>
    <mc:Fallback xmlns="">
      <p:transition spd="med" advTm="416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par>
                                <p:cTn id="7" presetID="10" presetClass="entr" presetSubtype="0" fill="hold" grpId="0" nodeType="withEffect">
                                  <p:stCondLst>
                                    <p:cond delay="500"/>
                                  </p:stCondLst>
                                  <p:iterate type="wd">
                                    <p:tmPct val="15000"/>
                                  </p:iterate>
                                  <p:childTnLst>
                                    <p:set>
                                      <p:cBhvr>
                                        <p:cTn id="8" dur="1" fill="hold">
                                          <p:stCondLst>
                                            <p:cond delay="0"/>
                                          </p:stCondLst>
                                        </p:cTn>
                                        <p:tgtEl>
                                          <p:spTgt spid="4"/>
                                        </p:tgtEl>
                                        <p:attrNameLst>
                                          <p:attrName>style.visibility</p:attrName>
                                        </p:attrNameLst>
                                      </p:cBhvr>
                                      <p:to>
                                        <p:strVal val="visible"/>
                                      </p:to>
                                    </p:set>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14"/>
                </p:tgtEl>
              </p:cMediaNode>
            </p:audio>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4AD21-B339-F9C3-5C67-ECE0C83AE33C}"/>
              </a:ext>
            </a:extLst>
          </p:cNvPr>
          <p:cNvSpPr>
            <a:spLocks noGrp="1"/>
          </p:cNvSpPr>
          <p:nvPr>
            <p:ph type="title"/>
          </p:nvPr>
        </p:nvSpPr>
        <p:spPr>
          <a:xfrm>
            <a:off x="849683" y="1240076"/>
            <a:ext cx="2727813" cy="4584527"/>
          </a:xfrm>
        </p:spPr>
        <p:txBody>
          <a:bodyPr>
            <a:normAutofit/>
          </a:bodyPr>
          <a:lstStyle/>
          <a:p>
            <a:r>
              <a:rPr lang="en-US" dirty="0">
                <a:solidFill>
                  <a:srgbClr val="FFFFFF"/>
                </a:solidFill>
              </a:rPr>
              <a:t>Quantum Coin Toss</a:t>
            </a:r>
          </a:p>
        </p:txBody>
      </p:sp>
      <p:sp>
        <p:nvSpPr>
          <p:cNvPr id="3" name="Content Placeholder 2">
            <a:extLst>
              <a:ext uri="{FF2B5EF4-FFF2-40B4-BE49-F238E27FC236}">
                <a16:creationId xmlns:a16="http://schemas.microsoft.com/office/drawing/2014/main" id="{B66C19C9-A541-47EF-E157-43207CA5CEA9}"/>
              </a:ext>
            </a:extLst>
          </p:cNvPr>
          <p:cNvSpPr>
            <a:spLocks noGrp="1"/>
          </p:cNvSpPr>
          <p:nvPr>
            <p:ph idx="1"/>
          </p:nvPr>
        </p:nvSpPr>
        <p:spPr>
          <a:xfrm>
            <a:off x="4705594" y="1240077"/>
            <a:ext cx="6034827" cy="4916465"/>
          </a:xfrm>
        </p:spPr>
        <p:txBody>
          <a:bodyPr anchor="t">
            <a:normAutofit/>
          </a:bodyPr>
          <a:lstStyle/>
          <a:p>
            <a:r>
              <a:rPr lang="en-US" sz="2400" dirty="0"/>
              <a:t>In this project, I will run the quantum coin toss stimulation with one coin only, two coin, and three coin. Besides, I also add some stuff to make the case where two coins become entangled</a:t>
            </a:r>
          </a:p>
          <a:p>
            <a:r>
              <a:rPr lang="en-US" sz="2400" dirty="0"/>
              <a:t>Here is the demo that I run, and I will explain how it work.</a:t>
            </a:r>
          </a:p>
        </p:txBody>
      </p:sp>
      <p:pic>
        <p:nvPicPr>
          <p:cNvPr id="18" name="Audio 17">
            <a:hlinkClick r:id="" action="ppaction://media"/>
            <a:extLst>
              <a:ext uri="{FF2B5EF4-FFF2-40B4-BE49-F238E27FC236}">
                <a16:creationId xmlns:a16="http://schemas.microsoft.com/office/drawing/2014/main" id="{2441D60C-63D5-DD88-D857-4509845BC14F}"/>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4034860156"/>
      </p:ext>
    </p:extLst>
  </p:cSld>
  <p:clrMapOvr>
    <a:masterClrMapping/>
  </p:clrMapOvr>
  <p:transition advTm="4105">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40C2BF-40B4-4E8A-A6BB-EF76CC80E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0F00D00-FA76-49D4-9105-5692A512A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4324A05-837E-55AC-457C-E453FACD4516}"/>
              </a:ext>
            </a:extLst>
          </p:cNvPr>
          <p:cNvSpPr>
            <a:spLocks noGrp="1"/>
          </p:cNvSpPr>
          <p:nvPr>
            <p:ph type="title"/>
          </p:nvPr>
        </p:nvSpPr>
        <p:spPr>
          <a:xfrm>
            <a:off x="762000" y="1518249"/>
            <a:ext cx="10655300" cy="3071004"/>
          </a:xfrm>
        </p:spPr>
        <p:txBody>
          <a:bodyPr vert="horz" lIns="91440" tIns="45720" rIns="91440" bIns="45720" rtlCol="0" anchor="ctr">
            <a:normAutofit/>
          </a:bodyPr>
          <a:lstStyle/>
          <a:p>
            <a:pPr algn="ctr"/>
            <a:r>
              <a:rPr lang="en-US" sz="7200"/>
              <a:t>CONCEPT</a:t>
            </a:r>
          </a:p>
        </p:txBody>
      </p:sp>
      <p:pic>
        <p:nvPicPr>
          <p:cNvPr id="16" name="Audio 15">
            <a:hlinkClick r:id="" action="ppaction://media"/>
            <a:extLst>
              <a:ext uri="{FF2B5EF4-FFF2-40B4-BE49-F238E27FC236}">
                <a16:creationId xmlns:a16="http://schemas.microsoft.com/office/drawing/2014/main" id="{BC1B4675-0CD2-6048-AB13-9D33CF0DA724}"/>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009652840"/>
      </p:ext>
    </p:extLst>
  </p:cSld>
  <p:clrMapOvr>
    <a:masterClrMapping/>
  </p:clrMapOvr>
  <p:transition spd="slow" advTm="2215">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AC46-7A7B-9CB8-4C67-6ED3953E9422}"/>
              </a:ext>
            </a:extLst>
          </p:cNvPr>
          <p:cNvSpPr>
            <a:spLocks noGrp="1"/>
          </p:cNvSpPr>
          <p:nvPr>
            <p:ph type="title"/>
          </p:nvPr>
        </p:nvSpPr>
        <p:spPr/>
        <p:txBody>
          <a:bodyPr/>
          <a:lstStyle/>
          <a:p>
            <a:r>
              <a:rPr lang="en-US" b="1" dirty="0">
                <a:solidFill>
                  <a:schemeClr val="accent2"/>
                </a:solidFill>
              </a:rPr>
              <a:t>Classical computers</a:t>
            </a:r>
          </a:p>
        </p:txBody>
      </p:sp>
      <p:sp>
        <p:nvSpPr>
          <p:cNvPr id="3" name="Content Placeholder 2">
            <a:extLst>
              <a:ext uri="{FF2B5EF4-FFF2-40B4-BE49-F238E27FC236}">
                <a16:creationId xmlns:a16="http://schemas.microsoft.com/office/drawing/2014/main" id="{92126A24-ACC2-90CC-3402-FD8565B592FF}"/>
              </a:ext>
            </a:extLst>
          </p:cNvPr>
          <p:cNvSpPr>
            <a:spLocks noGrp="1"/>
          </p:cNvSpPr>
          <p:nvPr>
            <p:ph idx="1"/>
          </p:nvPr>
        </p:nvSpPr>
        <p:spPr/>
        <p:txBody>
          <a:bodyPr>
            <a:normAutofit/>
          </a:bodyPr>
          <a:lstStyle/>
          <a:p>
            <a:pPr marR="0">
              <a:lnSpc>
                <a:spcPct val="107000"/>
              </a:lnSpc>
            </a:pPr>
            <a:r>
              <a:rPr lang="en-US" sz="2800" dirty="0">
                <a:latin typeface="Calibri" panose="020F0502020204030204" pitchFamily="34" charset="0"/>
                <a:cs typeface="Calibri" panose="020F0502020204030204" pitchFamily="34" charset="0"/>
              </a:rPr>
              <a:t>Classical computer does all kind of stuff with the combination of 0 and 1. By switching around 0 and 1, we can get the value that we want</a:t>
            </a:r>
          </a:p>
          <a:p>
            <a:pPr marR="0">
              <a:lnSpc>
                <a:spcPct val="107000"/>
              </a:lnSpc>
            </a:pPr>
            <a:r>
              <a:rPr lang="en-US" sz="2800" dirty="0">
                <a:latin typeface="Calibri" panose="020F0502020204030204" pitchFamily="34" charset="0"/>
                <a:cs typeface="Calibri" panose="020F0502020204030204" pitchFamily="34" charset="0"/>
              </a:rPr>
              <a:t>For example, A is 01000001 in binary code</a:t>
            </a:r>
          </a:p>
          <a:p>
            <a:pPr marR="0">
              <a:lnSpc>
                <a:spcPct val="107000"/>
              </a:lnSpc>
            </a:pPr>
            <a:r>
              <a:rPr lang="en-US" sz="2800" dirty="0">
                <a:latin typeface="Calibri" panose="020F0502020204030204" pitchFamily="34" charset="0"/>
                <a:cs typeface="Calibri" panose="020F0502020204030204" pitchFamily="34" charset="0"/>
              </a:rPr>
              <a:t>Moreover, these computers only understand the combination of 0 and 1. We can relate it to the coin where it only has tail and head.</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Audio 12">
            <a:hlinkClick r:id="" action="ppaction://media"/>
            <a:extLst>
              <a:ext uri="{FF2B5EF4-FFF2-40B4-BE49-F238E27FC236}">
                <a16:creationId xmlns:a16="http://schemas.microsoft.com/office/drawing/2014/main" id="{BB883650-3A3A-3A26-5243-C8AEDC9E6543}"/>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535903449"/>
      </p:ext>
    </p:extLst>
  </p:cSld>
  <p:clrMapOvr>
    <a:masterClrMapping/>
  </p:clrMapOvr>
  <p:transition advTm="2842">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EE0-B7D3-69C3-208F-F69595D7EA0E}"/>
              </a:ext>
            </a:extLst>
          </p:cNvPr>
          <p:cNvSpPr>
            <a:spLocks noGrp="1"/>
          </p:cNvSpPr>
          <p:nvPr>
            <p:ph type="title"/>
          </p:nvPr>
        </p:nvSpPr>
        <p:spPr/>
        <p:txBody>
          <a:bodyPr/>
          <a:lstStyle/>
          <a:p>
            <a:r>
              <a:rPr lang="en-US" b="1" dirty="0">
                <a:solidFill>
                  <a:schemeClr val="accent2"/>
                </a:solidFill>
              </a:rPr>
              <a:t>Quantum computers </a:t>
            </a:r>
          </a:p>
        </p:txBody>
      </p:sp>
      <p:sp>
        <p:nvSpPr>
          <p:cNvPr id="3" name="Content Placeholder 2">
            <a:extLst>
              <a:ext uri="{FF2B5EF4-FFF2-40B4-BE49-F238E27FC236}">
                <a16:creationId xmlns:a16="http://schemas.microsoft.com/office/drawing/2014/main" id="{058CA125-E8A1-6895-9514-BF17CD2F0C2E}"/>
              </a:ext>
            </a:extLst>
          </p:cNvPr>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In quantum computer, we will spin the coin, just like we spin 0 and 1</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a:p>
            <a:r>
              <a:rPr lang="en-US" sz="2800" dirty="0">
                <a:effectLst/>
                <a:latin typeface="Calibri" panose="020F0502020204030204" pitchFamily="34" charset="0"/>
                <a:ea typeface="Calibri" panose="020F0502020204030204" pitchFamily="34" charset="0"/>
                <a:cs typeface="Calibri" panose="020F0502020204030204" pitchFamily="34" charset="0"/>
              </a:rPr>
              <a:t>Quantum mechanics is the branch of science, specifically a branch of physic where we study of things that are extremely tiny</a:t>
            </a:r>
          </a:p>
          <a:p>
            <a:r>
              <a:rPr lang="en-US" sz="2800" dirty="0">
                <a:latin typeface="Calibri" panose="020F0502020204030204" pitchFamily="34" charset="0"/>
                <a:cs typeface="Calibri" panose="020F0502020204030204" pitchFamily="34" charset="0"/>
              </a:rPr>
              <a:t>In quantum computer, there are some concepts that we should know</a:t>
            </a:r>
          </a:p>
        </p:txBody>
      </p:sp>
      <p:pic>
        <p:nvPicPr>
          <p:cNvPr id="12" name="Audio 11">
            <a:hlinkClick r:id="" action="ppaction://media"/>
            <a:extLst>
              <a:ext uri="{FF2B5EF4-FFF2-40B4-BE49-F238E27FC236}">
                <a16:creationId xmlns:a16="http://schemas.microsoft.com/office/drawing/2014/main" id="{5828CFE0-BFE4-7B6F-50D0-A3ACFBF1ABB2}"/>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935110782"/>
      </p:ext>
    </p:extLst>
  </p:cSld>
  <p:clrMapOvr>
    <a:masterClrMapping/>
  </p:clrMapOvr>
  <p:transition advTm="5364">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6530-9387-3A80-FEB6-E2A4A4B7385A}"/>
              </a:ext>
            </a:extLst>
          </p:cNvPr>
          <p:cNvSpPr>
            <a:spLocks noGrp="1"/>
          </p:cNvSpPr>
          <p:nvPr>
            <p:ph type="title"/>
          </p:nvPr>
        </p:nvSpPr>
        <p:spPr/>
        <p:txBody>
          <a:bodyPr/>
          <a:lstStyle/>
          <a:p>
            <a:r>
              <a:rPr lang="en-US" b="1" dirty="0">
                <a:solidFill>
                  <a:schemeClr val="accent2"/>
                </a:solidFill>
              </a:rPr>
              <a:t>Superposition</a:t>
            </a:r>
          </a:p>
        </p:txBody>
      </p:sp>
      <p:sp>
        <p:nvSpPr>
          <p:cNvPr id="3" name="Content Placeholder 2">
            <a:extLst>
              <a:ext uri="{FF2B5EF4-FFF2-40B4-BE49-F238E27FC236}">
                <a16:creationId xmlns:a16="http://schemas.microsoft.com/office/drawing/2014/main" id="{71604000-5ECB-C99A-5347-D19749E24F7A}"/>
              </a:ext>
            </a:extLst>
          </p:cNvPr>
          <p:cNvSpPr>
            <a:spLocks noGrp="1"/>
          </p:cNvSpPr>
          <p:nvPr>
            <p:ph idx="1"/>
          </p:nvPr>
        </p:nvSpPr>
        <p:spPr/>
        <p:txBody>
          <a:bodyPr/>
          <a:lstStyle/>
          <a:p>
            <a:r>
              <a:rPr lang="en-US" sz="2800" dirty="0">
                <a:latin typeface="Calibri" panose="020F0502020204030204" pitchFamily="34" charset="0"/>
                <a:cs typeface="Calibri" panose="020F0502020204030204" pitchFamily="34" charset="0"/>
              </a:rPr>
              <a:t>To explain this concept, let’s take the coin as an example. We always know if the coin is head or tail by place it on somewhere. However, when we spin the coin, we could not tell if the coin is head or tail. Therefore, superposition is the state where the coin has the combination of head and tail</a:t>
            </a:r>
          </a:p>
          <a:p>
            <a:r>
              <a:rPr lang="en-US" sz="2800" dirty="0">
                <a:latin typeface="Calibri" panose="020F0502020204030204" pitchFamily="34" charset="0"/>
                <a:cs typeface="Calibri" panose="020F0502020204030204" pitchFamily="34" charset="0"/>
              </a:rPr>
              <a:t>It also means the quantum bits have the combination of 0 and 1</a:t>
            </a:r>
          </a:p>
          <a:p>
            <a:endParaRPr lang="en-US" dirty="0"/>
          </a:p>
        </p:txBody>
      </p:sp>
      <p:pic>
        <p:nvPicPr>
          <p:cNvPr id="12" name="Audio 11">
            <a:hlinkClick r:id="" action="ppaction://media"/>
            <a:extLst>
              <a:ext uri="{FF2B5EF4-FFF2-40B4-BE49-F238E27FC236}">
                <a16:creationId xmlns:a16="http://schemas.microsoft.com/office/drawing/2014/main" id="{F4F4540F-AED0-AAD0-810A-39F8A7E3C755}"/>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095335808"/>
      </p:ext>
    </p:extLst>
  </p:cSld>
  <p:clrMapOvr>
    <a:masterClrMapping/>
  </p:clrMapOvr>
  <p:transition advTm="5071">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3F61-3D3C-BACD-366E-393ED7474359}"/>
              </a:ext>
            </a:extLst>
          </p:cNvPr>
          <p:cNvSpPr>
            <a:spLocks noGrp="1"/>
          </p:cNvSpPr>
          <p:nvPr>
            <p:ph type="title"/>
          </p:nvPr>
        </p:nvSpPr>
        <p:spPr/>
        <p:txBody>
          <a:bodyPr/>
          <a:lstStyle/>
          <a:p>
            <a:r>
              <a:rPr lang="en-US" b="1" dirty="0">
                <a:solidFill>
                  <a:schemeClr val="accent2"/>
                </a:solidFill>
              </a:rPr>
              <a:t>Entanglement</a:t>
            </a:r>
          </a:p>
        </p:txBody>
      </p:sp>
      <p:sp>
        <p:nvSpPr>
          <p:cNvPr id="3" name="Content Placeholder 2">
            <a:extLst>
              <a:ext uri="{FF2B5EF4-FFF2-40B4-BE49-F238E27FC236}">
                <a16:creationId xmlns:a16="http://schemas.microsoft.com/office/drawing/2014/main" id="{3A0B93F1-9D2F-D9A5-50A8-EB524390DE5A}"/>
              </a:ext>
            </a:extLst>
          </p:cNvPr>
          <p:cNvSpPr>
            <a:spLocks noGrp="1"/>
          </p:cNvSpPr>
          <p:nvPr>
            <p:ph idx="1"/>
          </p:nvPr>
        </p:nvSpPr>
        <p:spPr/>
        <p:txBody>
          <a:bodyPr>
            <a:normAutofit/>
          </a:bodyPr>
          <a:lstStyle/>
          <a:p>
            <a:pPr marR="0">
              <a:lnSpc>
                <a:spcPct val="107000"/>
              </a:lnSpc>
            </a:pPr>
            <a:r>
              <a:rPr lang="en-US" sz="2800" dirty="0">
                <a:latin typeface="Calibri" panose="020F0502020204030204" pitchFamily="34" charset="0"/>
                <a:cs typeface="Calibri" panose="020F0502020204030204" pitchFamily="34" charset="0"/>
              </a:rPr>
              <a:t>It means something intertwine. If two coins are entangled, when we spin them and wait for it to lie down, if we know the face of one coin, we can measure the other face of one coin. And if we measure at the exactly same time, we will find that they are correlated.</a:t>
            </a:r>
          </a:p>
          <a:p>
            <a:pPr marR="0">
              <a:lnSpc>
                <a:spcPct val="107000"/>
              </a:lnSpc>
            </a:pPr>
            <a:r>
              <a:rPr lang="en-US" sz="2800" dirty="0">
                <a:latin typeface="Calibri" panose="020F0502020204030204" pitchFamily="34" charset="0"/>
                <a:cs typeface="Calibri" panose="020F0502020204030204" pitchFamily="34" charset="0"/>
              </a:rPr>
              <a:t>Entanglement means that we have two objects and when we entangle them, they become connected. They are sorted of permanently connected to each other</a:t>
            </a:r>
          </a:p>
          <a:p>
            <a:endParaRPr lang="en-US" dirty="0"/>
          </a:p>
        </p:txBody>
      </p:sp>
      <p:pic>
        <p:nvPicPr>
          <p:cNvPr id="12" name="Audio 11">
            <a:hlinkClick r:id="" action="ppaction://media"/>
            <a:extLst>
              <a:ext uri="{FF2B5EF4-FFF2-40B4-BE49-F238E27FC236}">
                <a16:creationId xmlns:a16="http://schemas.microsoft.com/office/drawing/2014/main" id="{046A284D-D195-4ED0-A81C-DAA07F5AB43B}"/>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370632621"/>
      </p:ext>
    </p:extLst>
  </p:cSld>
  <p:clrMapOvr>
    <a:masterClrMapping/>
  </p:clrMapOvr>
  <p:transition advTm="4352">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E7A1-CB12-3D98-F670-53AD17B66A36}"/>
              </a:ext>
            </a:extLst>
          </p:cNvPr>
          <p:cNvSpPr>
            <a:spLocks noGrp="1"/>
          </p:cNvSpPr>
          <p:nvPr>
            <p:ph type="title"/>
          </p:nvPr>
        </p:nvSpPr>
        <p:spPr/>
        <p:txBody>
          <a:bodyPr/>
          <a:lstStyle/>
          <a:p>
            <a:r>
              <a:rPr lang="en-US" b="1" dirty="0">
                <a:solidFill>
                  <a:schemeClr val="accent2"/>
                </a:solidFill>
              </a:rPr>
              <a:t>Interference</a:t>
            </a:r>
          </a:p>
        </p:txBody>
      </p:sp>
      <p:sp>
        <p:nvSpPr>
          <p:cNvPr id="3" name="Content Placeholder 2">
            <a:extLst>
              <a:ext uri="{FF2B5EF4-FFF2-40B4-BE49-F238E27FC236}">
                <a16:creationId xmlns:a16="http://schemas.microsoft.com/office/drawing/2014/main" id="{68DF7537-25BC-7AB7-2031-C26E77C1C0AC}"/>
              </a:ext>
            </a:extLst>
          </p:cNvPr>
          <p:cNvSpPr>
            <a:spLocks noGrp="1"/>
          </p:cNvSpPr>
          <p:nvPr>
            <p:ph idx="1"/>
          </p:nvPr>
        </p:nvSpPr>
        <p:spPr/>
        <p:txBody>
          <a:bodyPr>
            <a:normAutofit fontScale="92500"/>
          </a:bodyPr>
          <a:lstStyle/>
          <a:p>
            <a:r>
              <a:rPr lang="en-US" sz="2800" dirty="0">
                <a:latin typeface="Calibri" panose="020F0502020204030204" pitchFamily="34" charset="0"/>
                <a:cs typeface="Calibri" panose="020F0502020204030204" pitchFamily="34" charset="0"/>
              </a:rPr>
              <a:t>A good example is how a noise-cancelling headphone works, it creates a opposite wavelength to the one that it receives, so they can cancel each other. </a:t>
            </a:r>
          </a:p>
          <a:p>
            <a:r>
              <a:rPr lang="en-US" sz="2800" dirty="0">
                <a:latin typeface="Calibri" panose="020F0502020204030204" pitchFamily="34" charset="0"/>
                <a:cs typeface="Calibri" panose="020F0502020204030204" pitchFamily="34" charset="0"/>
              </a:rPr>
              <a:t>In quantum computers, we have two types of interference, the constructive and destructive one. Constructive interference amplifies the wavelength until the signal get larger while the destructive one will cancel them.</a:t>
            </a:r>
          </a:p>
          <a:p>
            <a:r>
              <a:rPr lang="en-US" sz="2800" dirty="0">
                <a:latin typeface="Calibri" panose="020F0502020204030204" pitchFamily="34" charset="0"/>
                <a:cs typeface="Calibri" panose="020F0502020204030204" pitchFamily="34" charset="0"/>
              </a:rPr>
              <a:t>Because of that, it will help amplify the signals that are toward the right answers while cancel the ones lead to wrong answers</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2" name="Audio 11">
            <a:hlinkClick r:id="" action="ppaction://media"/>
            <a:extLst>
              <a:ext uri="{FF2B5EF4-FFF2-40B4-BE49-F238E27FC236}">
                <a16:creationId xmlns:a16="http://schemas.microsoft.com/office/drawing/2014/main" id="{7CBE560F-50CC-C64E-4AC7-2F4B05E05889}"/>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363821075"/>
      </p:ext>
    </p:extLst>
  </p:cSld>
  <p:clrMapOvr>
    <a:masterClrMapping/>
  </p:clrMapOvr>
  <p:transition advTm="4746">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7670-5D4B-0AB6-2F70-6C465DEA46C2}"/>
              </a:ext>
            </a:extLst>
          </p:cNvPr>
          <p:cNvSpPr>
            <a:spLocks noGrp="1"/>
          </p:cNvSpPr>
          <p:nvPr>
            <p:ph type="title"/>
          </p:nvPr>
        </p:nvSpPr>
        <p:spPr/>
        <p:txBody>
          <a:bodyPr/>
          <a:lstStyle/>
          <a:p>
            <a:r>
              <a:rPr lang="en-US" b="1" dirty="0">
                <a:solidFill>
                  <a:schemeClr val="accent2"/>
                </a:solidFill>
              </a:rPr>
              <a:t>How quantum computer is built</a:t>
            </a:r>
          </a:p>
        </p:txBody>
      </p:sp>
      <p:sp>
        <p:nvSpPr>
          <p:cNvPr id="3" name="Content Placeholder 2">
            <a:extLst>
              <a:ext uri="{FF2B5EF4-FFF2-40B4-BE49-F238E27FC236}">
                <a16:creationId xmlns:a16="http://schemas.microsoft.com/office/drawing/2014/main" id="{DCD259C5-0A7A-B7D7-5EFA-4878F4C5EE6F}"/>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Combining all the quantum mechanics that mentioned above: superposition, entanglement and interference</a:t>
            </a:r>
          </a:p>
          <a:p>
            <a:pPr marR="0">
              <a:lnSpc>
                <a:spcPct val="107000"/>
              </a:lnSpc>
            </a:pPr>
            <a:r>
              <a:rPr lang="en-US" sz="2800" dirty="0">
                <a:latin typeface="Calibri" panose="020F0502020204030204" pitchFamily="34" charset="0"/>
                <a:cs typeface="Calibri" panose="020F0502020204030204" pitchFamily="34" charset="0"/>
              </a:rPr>
              <a:t>Need an object or physical device, we call it qubit or quantum bits that can handles things and be put in superpositions</a:t>
            </a:r>
          </a:p>
          <a:p>
            <a:pPr marR="0">
              <a:lnSpc>
                <a:spcPct val="107000"/>
              </a:lnSpc>
            </a:pPr>
            <a:r>
              <a:rPr lang="en-US" sz="2800" dirty="0">
                <a:latin typeface="Calibri" panose="020F0502020204030204" pitchFamily="34" charset="0"/>
                <a:cs typeface="Calibri" panose="020F0502020204030204" pitchFamily="34" charset="0"/>
              </a:rPr>
              <a:t>Need a device that supports quantum state and manipulate it, in quantum computer, it is superconducting qubits</a:t>
            </a:r>
          </a:p>
          <a:p>
            <a:endParaRPr lang="en-US" dirty="0"/>
          </a:p>
        </p:txBody>
      </p:sp>
      <p:pic>
        <p:nvPicPr>
          <p:cNvPr id="12" name="Audio 11">
            <a:hlinkClick r:id="" action="ppaction://media"/>
            <a:extLst>
              <a:ext uri="{FF2B5EF4-FFF2-40B4-BE49-F238E27FC236}">
                <a16:creationId xmlns:a16="http://schemas.microsoft.com/office/drawing/2014/main" id="{1C695ABD-081F-B7D9-F4DC-DABF66B04EDF}"/>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1016684687"/>
      </p:ext>
    </p:extLst>
  </p:cSld>
  <p:clrMapOvr>
    <a:masterClrMapping/>
  </p:clrMapOvr>
  <p:transition advTm="4992">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5B05-93BF-286B-BE8D-56E88F8AC905}"/>
              </a:ext>
            </a:extLst>
          </p:cNvPr>
          <p:cNvSpPr>
            <a:spLocks noGrp="1"/>
          </p:cNvSpPr>
          <p:nvPr>
            <p:ph type="title"/>
          </p:nvPr>
        </p:nvSpPr>
        <p:spPr/>
        <p:txBody>
          <a:bodyPr/>
          <a:lstStyle/>
          <a:p>
            <a:r>
              <a:rPr lang="en-US" b="1" dirty="0">
                <a:solidFill>
                  <a:schemeClr val="accent2"/>
                </a:solidFill>
              </a:rPr>
              <a:t>Quantum bits</a:t>
            </a:r>
          </a:p>
        </p:txBody>
      </p:sp>
      <p:sp>
        <p:nvSpPr>
          <p:cNvPr id="3" name="Content Placeholder 2">
            <a:extLst>
              <a:ext uri="{FF2B5EF4-FFF2-40B4-BE49-F238E27FC236}">
                <a16:creationId xmlns:a16="http://schemas.microsoft.com/office/drawing/2014/main" id="{3EFB5DEF-EBFD-AB81-2D24-10A80CAEB6C9}"/>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Quantum computers use quantum bits, or qubits, is the fundamental unit of information in a quantum computer.</a:t>
            </a:r>
          </a:p>
          <a:p>
            <a:r>
              <a:rPr lang="en-US" sz="2800" dirty="0">
                <a:latin typeface="Calibri" panose="020F0502020204030204" pitchFamily="34" charset="0"/>
                <a:cs typeface="Calibri" panose="020F0502020204030204" pitchFamily="34" charset="0"/>
              </a:rPr>
              <a:t>Unlike classical bit, it can represent both 0 and 1 simultaneously.</a:t>
            </a:r>
          </a:p>
        </p:txBody>
      </p:sp>
      <p:pic>
        <p:nvPicPr>
          <p:cNvPr id="12" name="Audio 11">
            <a:hlinkClick r:id="" action="ppaction://media"/>
            <a:extLst>
              <a:ext uri="{FF2B5EF4-FFF2-40B4-BE49-F238E27FC236}">
                <a16:creationId xmlns:a16="http://schemas.microsoft.com/office/drawing/2014/main" id="{540D3637-352F-527B-F712-862AD0AF6E86}"/>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3" t="-125896" r="-262703"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769679017"/>
      </p:ext>
    </p:extLst>
  </p:cSld>
  <p:clrMapOvr>
    <a:masterClrMapping/>
  </p:clrMapOvr>
  <p:transition advTm="4932">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rismaticVTI">
  <a:themeElements>
    <a:clrScheme name="AnalogousFromRegularSeedRightStep">
      <a:dk1>
        <a:srgbClr val="000000"/>
      </a:dk1>
      <a:lt1>
        <a:srgbClr val="FFFFFF"/>
      </a:lt1>
      <a:dk2>
        <a:srgbClr val="413424"/>
      </a:dk2>
      <a:lt2>
        <a:srgbClr val="E3E8E2"/>
      </a:lt2>
      <a:accent1>
        <a:srgbClr val="D429E7"/>
      </a:accent1>
      <a:accent2>
        <a:srgbClr val="D51799"/>
      </a:accent2>
      <a:accent3>
        <a:srgbClr val="E7295C"/>
      </a:accent3>
      <a:accent4>
        <a:srgbClr val="D53417"/>
      </a:accent4>
      <a:accent5>
        <a:srgbClr val="E49126"/>
      </a:accent5>
      <a:accent6>
        <a:srgbClr val="AAA812"/>
      </a:accent6>
      <a:hlink>
        <a:srgbClr val="3B9431"/>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918</TotalTime>
  <Words>685</Words>
  <Application>Microsoft Office PowerPoint</Application>
  <PresentationFormat>Widescreen</PresentationFormat>
  <Paragraphs>38</Paragraphs>
  <Slides>13</Slides>
  <Notes>0</Notes>
  <HiddenSlides>0</HiddenSlides>
  <MMClips>13</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Aharoni</vt:lpstr>
      <vt:lpstr>Arial</vt:lpstr>
      <vt:lpstr>Avenir Next LT Pro</vt:lpstr>
      <vt:lpstr>Calibri</vt:lpstr>
      <vt:lpstr>Century Gothic</vt:lpstr>
      <vt:lpstr>Gill Sans MT</vt:lpstr>
      <vt:lpstr>Wingdings 3</vt:lpstr>
      <vt:lpstr>PrismaticVTI</vt:lpstr>
      <vt:lpstr>Gallery</vt:lpstr>
      <vt:lpstr>Ion</vt:lpstr>
      <vt:lpstr>QUANTUM COMPUTER</vt:lpstr>
      <vt:lpstr>CONCEPT</vt:lpstr>
      <vt:lpstr>Classical computers</vt:lpstr>
      <vt:lpstr>Quantum computers </vt:lpstr>
      <vt:lpstr>Superposition</vt:lpstr>
      <vt:lpstr>Entanglement</vt:lpstr>
      <vt:lpstr>Interference</vt:lpstr>
      <vt:lpstr>How quantum computer is built</vt:lpstr>
      <vt:lpstr>Quantum bits</vt:lpstr>
      <vt:lpstr>Conclusion</vt:lpstr>
      <vt:lpstr>PowerPoint Presentation</vt:lpstr>
      <vt:lpstr>PROJECT </vt:lpstr>
      <vt:lpstr>Quantum Coin Toss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COMPUTER</dc:title>
  <dc:creator>Nhan A. Thai</dc:creator>
  <cp:lastModifiedBy>Nhan A. Thai</cp:lastModifiedBy>
  <cp:revision>2</cp:revision>
  <dcterms:created xsi:type="dcterms:W3CDTF">2022-12-10T02:16:38Z</dcterms:created>
  <dcterms:modified xsi:type="dcterms:W3CDTF">2022-12-16T04:59:22Z</dcterms:modified>
</cp:coreProperties>
</file>