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1"/>
  </p:sldMasterIdLst>
  <p:notesMasterIdLst>
    <p:notesMasterId r:id="rId8"/>
  </p:notesMasterIdLst>
  <p:handoutMasterIdLst>
    <p:handoutMasterId r:id="rId9"/>
  </p:handoutMasterIdLst>
  <p:sldIdLst>
    <p:sldId id="476" r:id="rId2"/>
    <p:sldId id="621" r:id="rId3"/>
    <p:sldId id="653" r:id="rId4"/>
    <p:sldId id="654" r:id="rId5"/>
    <p:sldId id="655" r:id="rId6"/>
    <p:sldId id="656" r:id="rId7"/>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H - Blue" id="{8FE52EC6-36D2-9E4F-BB6E-990627C715CB}">
          <p14:sldIdLst>
            <p14:sldId id="476"/>
            <p14:sldId id="621"/>
            <p14:sldId id="653"/>
            <p14:sldId id="654"/>
            <p14:sldId id="655"/>
            <p14:sldId id="6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yne Loessin" initials="LL" lastIdx="1" clrIdx="0">
    <p:extLst>
      <p:ext uri="{19B8F6BF-5375-455C-9EA6-DF929625EA0E}">
        <p15:presenceInfo xmlns:p15="http://schemas.microsoft.com/office/powerpoint/2012/main" userId="6a64e77b129d2a37" providerId="Windows Live"/>
      </p:ext>
    </p:extLst>
  </p:cmAuthor>
  <p:cmAuthor id="2" name="Morales, Miriam" initials="MM" lastIdx="3" clrIdx="1">
    <p:extLst>
      <p:ext uri="{19B8F6BF-5375-455C-9EA6-DF929625EA0E}">
        <p15:presenceInfo xmlns:p15="http://schemas.microsoft.com/office/powerpoint/2012/main" userId="S-1-5-21-2125796797-660828019-1501187911-1868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B1D"/>
    <a:srgbClr val="AA272E"/>
    <a:srgbClr val="737568"/>
    <a:srgbClr val="307AAD"/>
    <a:srgbClr val="FEB825"/>
    <a:srgbClr val="0F4A57"/>
    <a:srgbClr val="008675"/>
    <a:srgbClr val="1E497D"/>
    <a:srgbClr val="557B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3" autoAdjust="0"/>
    <p:restoredTop sz="95394" autoAdjust="0"/>
  </p:normalViewPr>
  <p:slideViewPr>
    <p:cSldViewPr snapToGrid="0">
      <p:cViewPr varScale="1">
        <p:scale>
          <a:sx n="164" d="100"/>
          <a:sy n="164" d="100"/>
        </p:scale>
        <p:origin x="1796" y="10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76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EE5439-4E79-C04D-89ED-6E0AD7854ED2}"/>
              </a:ext>
            </a:extLst>
          </p:cNvPr>
          <p:cNvSpPr>
            <a:spLocks noGrp="1"/>
          </p:cNvSpPr>
          <p:nvPr>
            <p:ph type="hdr" sz="quarter"/>
          </p:nvPr>
        </p:nvSpPr>
        <p:spPr>
          <a:xfrm>
            <a:off x="0" y="0"/>
            <a:ext cx="3078383" cy="471348"/>
          </a:xfrm>
          <a:prstGeom prst="rect">
            <a:avLst/>
          </a:prstGeom>
        </p:spPr>
        <p:txBody>
          <a:bodyPr vert="horz" lIns="92464" tIns="46232" rIns="92464" bIns="46232" rtlCol="0"/>
          <a:lstStyle>
            <a:lvl1pPr algn="l">
              <a:defRPr sz="1200"/>
            </a:lvl1pPr>
          </a:lstStyle>
          <a:p>
            <a:endParaRPr lang="en-US"/>
          </a:p>
        </p:txBody>
      </p:sp>
      <p:sp>
        <p:nvSpPr>
          <p:cNvPr id="3" name="Date Placeholder 2">
            <a:extLst>
              <a:ext uri="{FF2B5EF4-FFF2-40B4-BE49-F238E27FC236}">
                <a16:creationId xmlns:a16="http://schemas.microsoft.com/office/drawing/2014/main" id="{730DDB19-DDE9-B443-8A9F-7BE174A7B797}"/>
              </a:ext>
            </a:extLst>
          </p:cNvPr>
          <p:cNvSpPr>
            <a:spLocks noGrp="1"/>
          </p:cNvSpPr>
          <p:nvPr>
            <p:ph type="dt" sz="quarter" idx="1"/>
          </p:nvPr>
        </p:nvSpPr>
        <p:spPr>
          <a:xfrm>
            <a:off x="4022485" y="0"/>
            <a:ext cx="3078383" cy="471348"/>
          </a:xfrm>
          <a:prstGeom prst="rect">
            <a:avLst/>
          </a:prstGeom>
        </p:spPr>
        <p:txBody>
          <a:bodyPr vert="horz" lIns="92464" tIns="46232" rIns="92464" bIns="46232" rtlCol="0"/>
          <a:lstStyle>
            <a:lvl1pPr algn="r">
              <a:defRPr sz="1200"/>
            </a:lvl1pPr>
          </a:lstStyle>
          <a:p>
            <a:fld id="{EB7C4D33-7A7A-6C43-83E1-3002CD0BB578}" type="datetimeFigureOut">
              <a:rPr lang="en-US" smtClean="0"/>
              <a:t>7/27/2022</a:t>
            </a:fld>
            <a:endParaRPr lang="en-US"/>
          </a:p>
        </p:txBody>
      </p:sp>
      <p:sp>
        <p:nvSpPr>
          <p:cNvPr id="4" name="Footer Placeholder 3">
            <a:extLst>
              <a:ext uri="{FF2B5EF4-FFF2-40B4-BE49-F238E27FC236}">
                <a16:creationId xmlns:a16="http://schemas.microsoft.com/office/drawing/2014/main" id="{A5C7C336-2A7B-2347-86CC-AB6A20472795}"/>
              </a:ext>
            </a:extLst>
          </p:cNvPr>
          <p:cNvSpPr>
            <a:spLocks noGrp="1"/>
          </p:cNvSpPr>
          <p:nvPr>
            <p:ph type="ftr" sz="quarter" idx="2"/>
          </p:nvPr>
        </p:nvSpPr>
        <p:spPr>
          <a:xfrm>
            <a:off x="0" y="8917128"/>
            <a:ext cx="3078383" cy="471348"/>
          </a:xfrm>
          <a:prstGeom prst="rect">
            <a:avLst/>
          </a:prstGeom>
        </p:spPr>
        <p:txBody>
          <a:bodyPr vert="horz" lIns="92464" tIns="46232" rIns="92464" bIns="46232"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95CB19-4AE9-B34F-B24C-40EE2FF51501}"/>
              </a:ext>
            </a:extLst>
          </p:cNvPr>
          <p:cNvSpPr>
            <a:spLocks noGrp="1"/>
          </p:cNvSpPr>
          <p:nvPr>
            <p:ph type="sldNum" sz="quarter" idx="3"/>
          </p:nvPr>
        </p:nvSpPr>
        <p:spPr>
          <a:xfrm>
            <a:off x="4022485" y="8917128"/>
            <a:ext cx="3078383" cy="471348"/>
          </a:xfrm>
          <a:prstGeom prst="rect">
            <a:avLst/>
          </a:prstGeom>
        </p:spPr>
        <p:txBody>
          <a:bodyPr vert="horz" lIns="92464" tIns="46232" rIns="92464" bIns="46232" rtlCol="0" anchor="b"/>
          <a:lstStyle>
            <a:lvl1pPr algn="r">
              <a:defRPr sz="1200"/>
            </a:lvl1pPr>
          </a:lstStyle>
          <a:p>
            <a:fld id="{548069E4-9572-2C44-9D20-5BBB540D7B00}" type="slidenum">
              <a:rPr lang="en-US" smtClean="0"/>
              <a:t>‹#›</a:t>
            </a:fld>
            <a:endParaRPr lang="en-US"/>
          </a:p>
        </p:txBody>
      </p:sp>
    </p:spTree>
    <p:extLst>
      <p:ext uri="{BB962C8B-B14F-4D97-AF65-F5344CB8AC3E}">
        <p14:creationId xmlns:p14="http://schemas.microsoft.com/office/powerpoint/2010/main" val="1206377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1" tIns="47111" rIns="94221" bIns="47111" rtlCol="0"/>
          <a:lstStyle>
            <a:lvl1pPr algn="l">
              <a:defRPr sz="1200"/>
            </a:lvl1pPr>
          </a:lstStyle>
          <a:p>
            <a:endParaRPr lang="en-US"/>
          </a:p>
        </p:txBody>
      </p:sp>
      <p:sp>
        <p:nvSpPr>
          <p:cNvPr id="3" name="Date Placeholder 2"/>
          <p:cNvSpPr>
            <a:spLocks noGrp="1"/>
          </p:cNvSpPr>
          <p:nvPr>
            <p:ph type="dt" idx="1"/>
          </p:nvPr>
        </p:nvSpPr>
        <p:spPr>
          <a:xfrm>
            <a:off x="4023093" y="0"/>
            <a:ext cx="3077739" cy="471054"/>
          </a:xfrm>
          <a:prstGeom prst="rect">
            <a:avLst/>
          </a:prstGeom>
        </p:spPr>
        <p:txBody>
          <a:bodyPr vert="horz" lIns="94221" tIns="47111" rIns="94221" bIns="47111" rtlCol="0"/>
          <a:lstStyle>
            <a:lvl1pPr algn="r">
              <a:defRPr sz="1200"/>
            </a:lvl1pPr>
          </a:lstStyle>
          <a:p>
            <a:fld id="{08F90E3C-E67B-4DC1-918F-A706D8D77D07}" type="datetimeFigureOut">
              <a:rPr lang="en-US" smtClean="0"/>
              <a:t>7/27/2022</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1" tIns="47111" rIns="94221" bIns="47111"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1" tIns="47111" rIns="94221"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21" tIns="47111" rIns="94221" bIns="47111"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39" cy="471053"/>
          </a:xfrm>
          <a:prstGeom prst="rect">
            <a:avLst/>
          </a:prstGeom>
        </p:spPr>
        <p:txBody>
          <a:bodyPr vert="horz" lIns="94221" tIns="47111" rIns="94221" bIns="47111" rtlCol="0" anchor="b"/>
          <a:lstStyle>
            <a:lvl1pPr algn="r">
              <a:defRPr sz="1200"/>
            </a:lvl1pPr>
          </a:lstStyle>
          <a:p>
            <a:fld id="{7781482F-54C6-43CB-93CB-B67A4221CEDF}" type="slidenum">
              <a:rPr lang="en-US" smtClean="0"/>
              <a:t>‹#›</a:t>
            </a:fld>
            <a:endParaRPr lang="en-US"/>
          </a:p>
        </p:txBody>
      </p:sp>
    </p:spTree>
    <p:extLst>
      <p:ext uri="{BB962C8B-B14F-4D97-AF65-F5344CB8AC3E}">
        <p14:creationId xmlns:p14="http://schemas.microsoft.com/office/powerpoint/2010/main" val="78577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1482F-54C6-43CB-93CB-B67A4221CEDF}" type="slidenum">
              <a:rPr lang="en-US" smtClean="0"/>
              <a:t>1</a:t>
            </a:fld>
            <a:endParaRPr lang="en-US"/>
          </a:p>
        </p:txBody>
      </p:sp>
    </p:spTree>
    <p:extLst>
      <p:ext uri="{BB962C8B-B14F-4D97-AF65-F5344CB8AC3E}">
        <p14:creationId xmlns:p14="http://schemas.microsoft.com/office/powerpoint/2010/main" val="360495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2</a:t>
            </a:fld>
            <a:endParaRPr lang="en-US"/>
          </a:p>
        </p:txBody>
      </p:sp>
    </p:spTree>
    <p:extLst>
      <p:ext uri="{BB962C8B-B14F-4D97-AF65-F5344CB8AC3E}">
        <p14:creationId xmlns:p14="http://schemas.microsoft.com/office/powerpoint/2010/main" val="374268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3</a:t>
            </a:fld>
            <a:endParaRPr lang="en-US"/>
          </a:p>
        </p:txBody>
      </p:sp>
    </p:spTree>
    <p:extLst>
      <p:ext uri="{BB962C8B-B14F-4D97-AF65-F5344CB8AC3E}">
        <p14:creationId xmlns:p14="http://schemas.microsoft.com/office/powerpoint/2010/main" val="384176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4</a:t>
            </a:fld>
            <a:endParaRPr lang="en-US"/>
          </a:p>
        </p:txBody>
      </p:sp>
    </p:spTree>
    <p:extLst>
      <p:ext uri="{BB962C8B-B14F-4D97-AF65-F5344CB8AC3E}">
        <p14:creationId xmlns:p14="http://schemas.microsoft.com/office/powerpoint/2010/main" val="133625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5</a:t>
            </a:fld>
            <a:endParaRPr lang="en-US"/>
          </a:p>
        </p:txBody>
      </p:sp>
    </p:spTree>
    <p:extLst>
      <p:ext uri="{BB962C8B-B14F-4D97-AF65-F5344CB8AC3E}">
        <p14:creationId xmlns:p14="http://schemas.microsoft.com/office/powerpoint/2010/main" val="70104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6</a:t>
            </a:fld>
            <a:endParaRPr lang="en-US"/>
          </a:p>
        </p:txBody>
      </p:sp>
    </p:spTree>
    <p:extLst>
      <p:ext uri="{BB962C8B-B14F-4D97-AF65-F5344CB8AC3E}">
        <p14:creationId xmlns:p14="http://schemas.microsoft.com/office/powerpoint/2010/main" val="3113786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15E921F-37C4-9A4A-A306-91EB2DCEE060}"/>
              </a:ext>
            </a:extLst>
          </p:cNvPr>
          <p:cNvSpPr/>
          <p:nvPr userDrawn="1"/>
        </p:nvSpPr>
        <p:spPr bwMode="gray">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57314"/>
              <a:gd name="connsiteY0" fmla="*/ 0 h 6858000"/>
              <a:gd name="connsiteX1" fmla="*/ 12192000 w 12257314"/>
              <a:gd name="connsiteY1" fmla="*/ 0 h 6858000"/>
              <a:gd name="connsiteX2" fmla="*/ 12257314 w 12257314"/>
              <a:gd name="connsiteY2" fmla="*/ 3265715 h 6858000"/>
              <a:gd name="connsiteX3" fmla="*/ 0 w 12257314"/>
              <a:gd name="connsiteY3" fmla="*/ 6858000 h 6858000"/>
              <a:gd name="connsiteX4" fmla="*/ 0 w 12257314"/>
              <a:gd name="connsiteY4" fmla="*/ 0 h 6858000"/>
              <a:gd name="connsiteX0" fmla="*/ 0 w 12273643"/>
              <a:gd name="connsiteY0" fmla="*/ 0 h 6858000"/>
              <a:gd name="connsiteX1" fmla="*/ 12192000 w 12273643"/>
              <a:gd name="connsiteY1" fmla="*/ 0 h 6858000"/>
              <a:gd name="connsiteX2" fmla="*/ 12273643 w 12273643"/>
              <a:gd name="connsiteY2" fmla="*/ 1632858 h 6858000"/>
              <a:gd name="connsiteX3" fmla="*/ 0 w 12273643"/>
              <a:gd name="connsiteY3" fmla="*/ 6858000 h 6858000"/>
              <a:gd name="connsiteX4" fmla="*/ 0 w 12273643"/>
              <a:gd name="connsiteY4" fmla="*/ 0 h 6858000"/>
              <a:gd name="connsiteX0" fmla="*/ 0 w 12192000"/>
              <a:gd name="connsiteY0" fmla="*/ 0 h 6858000"/>
              <a:gd name="connsiteX1" fmla="*/ 12192000 w 12192000"/>
              <a:gd name="connsiteY1" fmla="*/ 0 h 6858000"/>
              <a:gd name="connsiteX2" fmla="*/ 12192000 w 12192000"/>
              <a:gd name="connsiteY2" fmla="*/ 2400301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2367644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2367644"/>
                </a:lnTo>
                <a:lnTo>
                  <a:pt x="0" y="6858000"/>
                </a:lnTo>
                <a:lnTo>
                  <a:pt x="0" y="0"/>
                </a:lnTo>
                <a:close/>
              </a:path>
            </a:pathLst>
          </a:custGeom>
          <a:gradFill>
            <a:gsLst>
              <a:gs pos="0">
                <a:srgbClr val="307AAD"/>
              </a:gs>
              <a:gs pos="98000">
                <a:srgbClr val="307AAD">
                  <a:alpha val="85000"/>
                </a:srgbClr>
              </a:gs>
            </a:gsLst>
            <a:lin ang="0" scaled="1"/>
          </a:gradFill>
          <a:ln w="9525">
            <a:noFill/>
          </a:ln>
          <a:effectLst>
            <a:outerShdw blurRad="508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2" name="Title"/>
          <p:cNvSpPr>
            <a:spLocks noGrp="1"/>
          </p:cNvSpPr>
          <p:nvPr userDrawn="1">
            <p:ph type="ctrTitle" hasCustomPrompt="1"/>
            <p:custDataLst>
              <p:tags r:id="rId1"/>
            </p:custDataLst>
          </p:nvPr>
        </p:nvSpPr>
        <p:spPr>
          <a:xfrm>
            <a:off x="685800" y="1325881"/>
            <a:ext cx="7772400" cy="1270363"/>
          </a:xfrm>
        </p:spPr>
        <p:txBody>
          <a:bodyPr lIns="128016" tIns="64008" rIns="128016" bIns="64008" anchor="b" anchorCtr="0">
            <a:normAutofit/>
          </a:bodyPr>
          <a:lstStyle>
            <a:lvl1pPr algn="l">
              <a:spcBef>
                <a:spcPct val="0"/>
              </a:spcBef>
              <a:defRPr sz="4500" b="1" i="0">
                <a:solidFill>
                  <a:schemeClr val="bg1"/>
                </a:solidFill>
                <a:latin typeface="+mj-lt"/>
              </a:defRPr>
            </a:lvl1pPr>
          </a:lstStyle>
          <a:p>
            <a:r>
              <a:rPr lang="en-US" dirty="0"/>
              <a:t>Click to add title</a:t>
            </a:r>
          </a:p>
        </p:txBody>
      </p:sp>
      <p:sp>
        <p:nvSpPr>
          <p:cNvPr id="6" name="btfpLayoutConfig" hidden="1"/>
          <p:cNvSpPr txBox="1"/>
          <p:nvPr userDrawn="1">
            <p:custDataLst>
              <p:tags r:id="rId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overall_0_131468226384557565 columns_1_131468226384557565 </a:t>
            </a:r>
          </a:p>
        </p:txBody>
      </p:sp>
      <p:pic>
        <p:nvPicPr>
          <p:cNvPr id="11" name="Picture 10">
            <a:extLst>
              <a:ext uri="{FF2B5EF4-FFF2-40B4-BE49-F238E27FC236}">
                <a16:creationId xmlns:a16="http://schemas.microsoft.com/office/drawing/2014/main" id="{39560BEA-979F-F240-B6EA-3390DC021418}"/>
              </a:ext>
            </a:extLst>
          </p:cNvPr>
          <p:cNvPicPr>
            <a:picLocks noChangeAspect="1"/>
          </p:cNvPicPr>
          <p:nvPr userDrawn="1"/>
        </p:nvPicPr>
        <p:blipFill>
          <a:blip r:embed="rId4"/>
          <a:stretch>
            <a:fillRect/>
          </a:stretch>
        </p:blipFill>
        <p:spPr>
          <a:xfrm>
            <a:off x="6221253" y="5460574"/>
            <a:ext cx="2526473" cy="984676"/>
          </a:xfrm>
          <a:prstGeom prst="rect">
            <a:avLst/>
          </a:prstGeom>
        </p:spPr>
      </p:pic>
      <p:sp>
        <p:nvSpPr>
          <p:cNvPr id="19" name="Text Placeholder 18">
            <a:extLst>
              <a:ext uri="{FF2B5EF4-FFF2-40B4-BE49-F238E27FC236}">
                <a16:creationId xmlns:a16="http://schemas.microsoft.com/office/drawing/2014/main" id="{9F000818-D6C4-B44B-BB04-824A1FA0F648}"/>
              </a:ext>
            </a:extLst>
          </p:cNvPr>
          <p:cNvSpPr>
            <a:spLocks noGrp="1"/>
          </p:cNvSpPr>
          <p:nvPr>
            <p:ph type="body" sz="quarter" idx="10"/>
          </p:nvPr>
        </p:nvSpPr>
        <p:spPr>
          <a:xfrm>
            <a:off x="685800" y="2595564"/>
            <a:ext cx="5287566" cy="1355725"/>
          </a:xfrm>
        </p:spPr>
        <p:txBody>
          <a:bodyPr>
            <a:noAutofit/>
          </a:bodyPr>
          <a:lstStyle>
            <a:lvl1pPr>
              <a:defRPr sz="1800" b="0" i="0">
                <a:solidFill>
                  <a:schemeClr val="bg1"/>
                </a:solidFill>
                <a:latin typeface="+mj-lt"/>
              </a:defRPr>
            </a:lvl1pPr>
            <a:lvl2pPr>
              <a:defRPr sz="1800" b="0" i="0">
                <a:solidFill>
                  <a:schemeClr val="bg1"/>
                </a:solidFill>
                <a:latin typeface="Franklin Gothic Medium" panose="020B0603020102020204" pitchFamily="34" charset="0"/>
              </a:defRPr>
            </a:lvl2pPr>
            <a:lvl3pPr>
              <a:defRPr sz="1800" b="0" i="0">
                <a:solidFill>
                  <a:schemeClr val="bg1"/>
                </a:solidFill>
                <a:latin typeface="Franklin Gothic Medium" panose="020B0603020102020204" pitchFamily="34" charset="0"/>
              </a:defRPr>
            </a:lvl3pPr>
            <a:lvl4pPr>
              <a:defRPr sz="1800" b="0" i="0">
                <a:solidFill>
                  <a:schemeClr val="bg1"/>
                </a:solidFill>
                <a:latin typeface="Franklin Gothic Medium" panose="020B0603020102020204" pitchFamily="34" charset="0"/>
              </a:defRPr>
            </a:lvl4pPr>
            <a:lvl5pPr>
              <a:defRPr sz="1800" b="0" i="0">
                <a:solidFill>
                  <a:schemeClr val="bg1"/>
                </a:solidFill>
                <a:latin typeface="Franklin Gothic Medium" panose="020B0603020102020204" pitchFamily="34" charset="0"/>
              </a:defRPr>
            </a:lvl5pPr>
          </a:lstStyle>
          <a:p>
            <a:pPr lvl="0"/>
            <a:r>
              <a:rPr lang="en-US" dirty="0"/>
              <a:t>Edit Master text styles</a:t>
            </a:r>
          </a:p>
        </p:txBody>
      </p:sp>
    </p:spTree>
    <p:extLst>
      <p:ext uri="{BB962C8B-B14F-4D97-AF65-F5344CB8AC3E}">
        <p14:creationId xmlns:p14="http://schemas.microsoft.com/office/powerpoint/2010/main" val="4129040683"/>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57200" y="1600200"/>
            <a:ext cx="8184696"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Tree>
    <p:extLst>
      <p:ext uri="{BB962C8B-B14F-4D97-AF65-F5344CB8AC3E}">
        <p14:creationId xmlns:p14="http://schemas.microsoft.com/office/powerpoint/2010/main" val="328429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616904" y="1600200"/>
            <a:ext cx="4024993"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8476A7-CA12-C345-A610-ABB0549CD094}"/>
              </a:ext>
            </a:extLst>
          </p:cNvPr>
          <p:cNvSpPr>
            <a:spLocks noGrp="1"/>
          </p:cNvSpPr>
          <p:nvPr>
            <p:ph type="body" sz="quarter" idx="10"/>
          </p:nvPr>
        </p:nvSpPr>
        <p:spPr>
          <a:xfrm>
            <a:off x="457200" y="1600200"/>
            <a:ext cx="4024993" cy="45262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579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custDataLst>
              <p:tags r:id="rId1"/>
            </p:custDataLst>
          </p:nvPr>
        </p:nvSpPr>
        <p:spPr/>
        <p:txBody>
          <a:bodyPr/>
          <a:lstStyle/>
          <a:p>
            <a:r>
              <a:rPr lang="en-US"/>
              <a:t>Click to edit Master title style</a:t>
            </a:r>
          </a:p>
        </p:txBody>
      </p:sp>
      <p:sp>
        <p:nvSpPr>
          <p:cNvPr id="3" name="btfpLayoutConfig" hidden="1"/>
          <p:cNvSpPr txBox="1"/>
          <p:nvPr userDrawn="1">
            <p:custDataLst>
              <p:tags r:id="rId2"/>
            </p:custDataLst>
          </p:nvPr>
        </p:nvSpPr>
        <p:spPr bwMode="gray">
          <a:xfrm>
            <a:off x="9525" y="12700"/>
            <a:ext cx="6667500" cy="69916"/>
          </a:xfrm>
          <a:prstGeom prst="rect">
            <a:avLst/>
          </a:prstGeom>
          <a:noFill/>
        </p:spPr>
        <p:txBody>
          <a:bodyPr vert="horz" wrap="square" lIns="27000" tIns="27000" rIns="27000" bIns="27000" rtlCol="0">
            <a:spAutoFit/>
          </a:bodyPr>
          <a:lstStyle/>
          <a:p>
            <a:pPr defTabSz="533357">
              <a:spcBef>
                <a:spcPts val="900"/>
              </a:spcBef>
            </a:pPr>
            <a:r>
              <a:rPr lang="en-US" sz="100">
                <a:solidFill>
                  <a:srgbClr val="FFFFFF">
                    <a:alpha val="0"/>
                  </a:srgbClr>
                </a:solidFill>
              </a:rPr>
              <a:t>overall_0_131959414918610113 columns_1_131959414918610113 </a:t>
            </a:r>
          </a:p>
        </p:txBody>
      </p:sp>
    </p:spTree>
    <p:extLst>
      <p:ext uri="{BB962C8B-B14F-4D97-AF65-F5344CB8AC3E}">
        <p14:creationId xmlns:p14="http://schemas.microsoft.com/office/powerpoint/2010/main" val="864331222"/>
      </p:ext>
    </p:extLst>
  </p:cSld>
  <p:clrMapOvr>
    <a:masterClrMapping/>
  </p:clrMapOvr>
  <p:transition/>
  <p:hf sldNum="0" hdr="0" dt="0"/>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8882A5-1177-4245-B002-A0D960622A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Text Placeholder 3">
            <a:extLst>
              <a:ext uri="{FF2B5EF4-FFF2-40B4-BE49-F238E27FC236}">
                <a16:creationId xmlns:a16="http://schemas.microsoft.com/office/drawing/2014/main" id="{17B2D0C5-DA42-254F-AC9D-EEE6C722D5E1}"/>
              </a:ext>
            </a:extLst>
          </p:cNvPr>
          <p:cNvSpPr>
            <a:spLocks noGrp="1"/>
          </p:cNvSpPr>
          <p:nvPr>
            <p:ph type="body" sz="quarter" idx="10"/>
          </p:nvPr>
        </p:nvSpPr>
        <p:spPr>
          <a:xfrm>
            <a:off x="459487" y="690664"/>
            <a:ext cx="6184505" cy="5476672"/>
          </a:xfrm>
        </p:spPr>
        <p:txBody>
          <a:bodyPr anchor="ctr">
            <a:normAutofit/>
          </a:bodyPr>
          <a:lstStyle>
            <a:lvl1pPr>
              <a:defRPr sz="3300" b="1" i="0">
                <a:solidFill>
                  <a:schemeClr val="bg1"/>
                </a:solidFill>
                <a:latin typeface="+mj-lt"/>
              </a:defRPr>
            </a:lvl1pPr>
            <a:lvl2pPr>
              <a:defRPr sz="3300" b="1" i="0">
                <a:solidFill>
                  <a:schemeClr val="bg1"/>
                </a:solidFill>
                <a:latin typeface="+mj-lt"/>
              </a:defRPr>
            </a:lvl2pPr>
            <a:lvl3pPr>
              <a:defRPr sz="3300" b="1" i="0">
                <a:solidFill>
                  <a:schemeClr val="bg1"/>
                </a:solidFill>
                <a:latin typeface="+mj-lt"/>
              </a:defRPr>
            </a:lvl3pPr>
            <a:lvl4pPr>
              <a:defRPr sz="3300" b="1" i="0">
                <a:solidFill>
                  <a:schemeClr val="bg1"/>
                </a:solidFill>
                <a:latin typeface="+mj-lt"/>
              </a:defRPr>
            </a:lvl4pPr>
            <a:lvl5pPr>
              <a:defRPr sz="3300" b="1" i="0">
                <a:solidFill>
                  <a:schemeClr val="bg1"/>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0BC1C44-4604-D742-82EF-005E81E83344}"/>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609737" y="6381575"/>
            <a:ext cx="3744825" cy="300082"/>
          </a:xfrm>
          <a:prstGeom prst="rect">
            <a:avLst/>
          </a:prstGeom>
        </p:spPr>
        <p:txBody>
          <a:bodyPr wrap="square">
            <a:spAutoFit/>
          </a:bodyPr>
          <a:lstStyle/>
          <a:p>
            <a:pPr algn="ctr"/>
            <a:r>
              <a:rPr lang="en-US" sz="450" dirty="0"/>
              <a:t>THIS INFORMATION IS PRIVILEGED, CONFIDENTIAL, AND PROTECTED pursuant to state and federal law.</a:t>
            </a:r>
          </a:p>
          <a:p>
            <a:pPr algn="ctr"/>
            <a:r>
              <a:rPr lang="en-US" sz="450" dirty="0"/>
              <a:t>See, e.g., Texas Health and Safety Code § 161.031, et. seq.; Texas Occupations Code, § 151.001, et. seq., § 160.001, et. seq. &amp; § 303.001, et. seq.; 42. U.S.C. 11101, et. seq.; Tex. R. Civ. P. 192.5.</a:t>
            </a:r>
            <a:r>
              <a:rPr lang="en-US" sz="450" baseline="0" dirty="0"/>
              <a:t>  </a:t>
            </a:r>
            <a:r>
              <a:rPr lang="en-US" sz="450" dirty="0"/>
              <a:t>DO NOT COPY, CIRCULATE, OR DISCLOSE OUTSIDE COMMITTEE</a:t>
            </a:r>
          </a:p>
        </p:txBody>
      </p:sp>
    </p:spTree>
    <p:extLst>
      <p:ext uri="{BB962C8B-B14F-4D97-AF65-F5344CB8AC3E}">
        <p14:creationId xmlns:p14="http://schemas.microsoft.com/office/powerpoint/2010/main" val="2877341202"/>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8_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3A9EBA-0F61-F847-8EDD-CE34980430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Rectangle 3">
            <a:extLst>
              <a:ext uri="{FF2B5EF4-FFF2-40B4-BE49-F238E27FC236}">
                <a16:creationId xmlns:a16="http://schemas.microsoft.com/office/drawing/2014/main" id="{A9E0BA94-5302-E744-8895-5CD61EC9B2DA}"/>
              </a:ext>
            </a:extLst>
          </p:cNvPr>
          <p:cNvSpPr/>
          <p:nvPr userDrawn="1"/>
        </p:nvSpPr>
        <p:spPr bwMode="gray">
          <a:xfrm>
            <a:off x="5083160" y="751890"/>
            <a:ext cx="3542060"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To create healthier</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communities, now and</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for generations to come.</a:t>
            </a:r>
            <a:endParaRPr lang="en-US" sz="1800" i="1" dirty="0">
              <a:solidFill>
                <a:schemeClr val="tx2"/>
              </a:solidFill>
            </a:endParaRPr>
          </a:p>
        </p:txBody>
      </p:sp>
      <p:sp>
        <p:nvSpPr>
          <p:cNvPr id="5" name="Rectangle 4">
            <a:extLst>
              <a:ext uri="{FF2B5EF4-FFF2-40B4-BE49-F238E27FC236}">
                <a16:creationId xmlns:a16="http://schemas.microsoft.com/office/drawing/2014/main" id="{8EA3D1B1-D76E-9E48-852A-B5D68063598F}"/>
              </a:ext>
            </a:extLst>
          </p:cNvPr>
          <p:cNvSpPr/>
          <p:nvPr userDrawn="1"/>
        </p:nvSpPr>
        <p:spPr bwMode="gray">
          <a:xfrm>
            <a:off x="697231" y="751891"/>
            <a:ext cx="3542059"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Memorial Hermann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is a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nonprofit, values-driven, community-owned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dedicated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to improving health.</a:t>
            </a:r>
            <a:endParaRPr lang="en-US" sz="1800" i="1" dirty="0">
              <a:solidFill>
                <a:schemeClr val="tx2"/>
              </a:solidFill>
            </a:endParaRPr>
          </a:p>
        </p:txBody>
      </p:sp>
      <p:sp>
        <p:nvSpPr>
          <p:cNvPr id="6" name="Rectangle 5">
            <a:extLst>
              <a:ext uri="{FF2B5EF4-FFF2-40B4-BE49-F238E27FC236}">
                <a16:creationId xmlns:a16="http://schemas.microsoft.com/office/drawing/2014/main" id="{E0FA2F83-B365-DE49-97B1-4D66DD96DECD}"/>
              </a:ext>
            </a:extLst>
          </p:cNvPr>
          <p:cNvSpPr/>
          <p:nvPr userDrawn="1"/>
        </p:nvSpPr>
        <p:spPr bwMode="gray">
          <a:xfrm>
            <a:off x="6043375" y="1134110"/>
            <a:ext cx="1621631" cy="58928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VISION</a:t>
            </a:r>
          </a:p>
        </p:txBody>
      </p:sp>
      <p:sp>
        <p:nvSpPr>
          <p:cNvPr id="9" name="Rectangle 8">
            <a:extLst>
              <a:ext uri="{FF2B5EF4-FFF2-40B4-BE49-F238E27FC236}">
                <a16:creationId xmlns:a16="http://schemas.microsoft.com/office/drawing/2014/main" id="{22A9BF62-0B0E-664C-8499-2083D79FE84F}"/>
              </a:ext>
            </a:extLst>
          </p:cNvPr>
          <p:cNvSpPr/>
          <p:nvPr userDrawn="1"/>
        </p:nvSpPr>
        <p:spPr bwMode="gray">
          <a:xfrm>
            <a:off x="1657444" y="1134110"/>
            <a:ext cx="1621631" cy="589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MISSION</a:t>
            </a:r>
          </a:p>
        </p:txBody>
      </p:sp>
      <p:sp>
        <p:nvSpPr>
          <p:cNvPr id="3" name="Rectangle 2">
            <a:extLst>
              <a:ext uri="{FF2B5EF4-FFF2-40B4-BE49-F238E27FC236}">
                <a16:creationId xmlns:a16="http://schemas.microsoft.com/office/drawing/2014/main" id="{2C9E9465-5AC2-164C-8F07-0D904DD77C26}"/>
              </a:ext>
            </a:extLst>
          </p:cNvPr>
          <p:cNvSpPr/>
          <p:nvPr userDrawn="1"/>
        </p:nvSpPr>
        <p:spPr bwMode="gray">
          <a:xfrm>
            <a:off x="221504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0" name="Rectangle 9">
            <a:extLst>
              <a:ext uri="{FF2B5EF4-FFF2-40B4-BE49-F238E27FC236}">
                <a16:creationId xmlns:a16="http://schemas.microsoft.com/office/drawing/2014/main" id="{B80653FA-7931-5049-90E4-15EEA801688F}"/>
              </a:ext>
            </a:extLst>
          </p:cNvPr>
          <p:cNvSpPr/>
          <p:nvPr userDrawn="1"/>
        </p:nvSpPr>
        <p:spPr bwMode="gray">
          <a:xfrm>
            <a:off x="660097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1" name="TextBox 10">
            <a:extLst>
              <a:ext uri="{FF2B5EF4-FFF2-40B4-BE49-F238E27FC236}">
                <a16:creationId xmlns:a16="http://schemas.microsoft.com/office/drawing/2014/main" id="{31FC1EDE-4A49-1A4D-B6D0-817FAA214478}"/>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154605"/>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userDrawn="1">
            <p:custDataLst>
              <p:tags r:id="rId8"/>
            </p:custDataLst>
          </p:nvPr>
        </p:nvSpPr>
        <p:spPr bwMode="hidden">
          <a:xfrm>
            <a:off x="0" y="0"/>
            <a:ext cx="27000" cy="36000"/>
          </a:xfrm>
          <a:prstGeom prst="rect">
            <a:avLst/>
          </a:prstGeom>
          <a:noFill/>
        </p:spPr>
        <p:txBody>
          <a:bodyPr wrap="none" lIns="0" tIns="0" rIns="0" bIns="0" rtlCol="0">
            <a:noAutofit/>
          </a:bodyPr>
          <a:lstStyle/>
          <a:p>
            <a:pPr defTabSz="533357">
              <a:spcBef>
                <a:spcPts val="900"/>
              </a:spcBef>
            </a:pPr>
            <a:r>
              <a:rPr lang="en-US" sz="100">
                <a:solidFill>
                  <a:prstClr val="white">
                    <a:alpha val="0"/>
                  </a:prstClr>
                </a:solidFill>
              </a:rPr>
              <a:t>&lt;btfp&gt;
  &lt;!-- North America Graphics. 2.26.2019. DAL. CORE.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
  &lt;template version="2.0.14" type="unbranded" name="Memorial Hermann_16.9" pageSize="widescreen"&gt;
    &lt;!-- Instructions for &lt;settings&gt; tag:
         In each sub-tag set the hex code of the RGB color you wish to use for the standard elements when they are created on this slide master.
         If the value is missing or invalid, default colors will be used. --&gt;
    &lt;settings&gt;
      &lt;runningAgendaBackColorLeft&gt;#1F497D&lt;/runningAgendaBackColorLeft&gt;
      &lt;runningAgendaBackColorRight&gt;#4F81BD&lt;/runningAgendaBackColorRight&gt;
      &lt;runningAgendaTextColorLeft&gt;#FFFFFF&lt;/runningAgendaTextColorLeft&gt;
      &lt;runningAgendaTextColorRight&gt;#FFFFFF&lt;/runningAgendaTextColorRight&gt;
      &lt;columnHeaderLineColor&gt;#000000&lt;/columnHeaderLineColor&gt;
      &lt;columnHeaderTextColor&gt;#000000&lt;/columnHeaderTextColor&gt;
      &lt;rowHeaderLineColor&gt;#000000&lt;/rowHeaderLineColor&gt;
      &lt;rowHeaderTextColor&gt;#000000&lt;/rowHeaderTextColor&gt;
      &lt;bainArrowLineColor&gt;#948A54&lt;/bainArrowLineColor&gt;
      &lt;bainArrowTextColor&gt;#948A54&lt;/bainArrowTextColor&gt;
      &lt;percentageCircleFullCircleColor&gt;#EEECE1&lt;/percentageCircleFullCircleColor&gt;
      &lt;percentageCircleTextHighlightColor&gt;#948A54&lt;/percentageCircleTextHighlightColor&gt;
      &lt;statusStickerColor&gt;#000000&lt;/statusStickerColor&gt;
      &lt;calloutBackColor&gt;#FFFFFF&lt;/calloutBackColor&gt;
      &lt;calloutTextLineColor&gt;#000000&lt;/calloutTextLineColor&gt;
      &lt;numberBubbleBackColor&gt;#FFFFFF&lt;/numberBubbleBackColor&gt;
      &lt;numberBubbleTextLineColor&gt;#948A54&lt;/numberBubbleTextLineColor&gt;
      &lt;valueChainTextLineColor&gt;#000000&lt;/valueChainTextLineColor&gt;
      &lt;agendaHighlightColor&gt;#948A54&lt;/agendaHighlightColor&gt;
      &lt;!-- The &lt;tableAccentNumber&gt; defines which table layout from the "Light Style 1" row should be applied for newly created tables. 
           Valid values are 0, 1, 2, 3, 4, 5, and 6 - representing the layouts on the Table Layout drop-down from left to right. 
           The highlight colors used in those table layouts link to the Theme color palette, they cannot be specified here. --&gt;
      &lt;tableAccentNumber&gt;1&lt;/tableAccentNumber&gt;
      &lt;!-- The &lt;statusStickerRunningAgendaFontSize&gt; tag determines what font size should be applied to newly created status stickers and running agendas. 
           Valid values are integer numbers. If the option is not present or not valid, the default is used. --&gt;
      &lt;statusStickerRunningAgendaFontSize&gt;12&lt;/statusStickerRunningAgendaFontSize&gt;
      &lt;!-- The &lt;columnSpacing&gt; tag determines the width of the spacing between columns in pt.
           Valid values are integer numbers, min. 28, max. 85 (~1-3cm). If the option is not present or not valid, the default is used. --&gt;
      &lt;columnSpacing&gt;36&lt;/columnSpacing&gt;
    &lt;/settings&gt;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
    &lt;colors&gt;
      &lt;color contrastingTextColor="#000000"&gt;#EEECE1&lt;/color&gt;
      &lt;color contrastingTextColor="#FFFFFF"&gt;#948A54&lt;/color&gt;
      &lt;color contrastingTextColor="#FFFFFF"&gt;#1F497D&lt;/color&gt;
      &lt;color contrastingTextColor="#FFFFFF"&gt;#4F81BD&lt;/color&gt;
      &lt;color contrastingTextColor="#FFFFFF"&gt;#C0504D&lt;/color&gt;
      &lt;color contrastingTextColor="#000000"&gt;#9BBB59&lt;/color&gt;
      &lt;color contrastingTextColor="#FFFFFF"&gt;#8064A2&lt;/color&gt;
      &lt;color contrastingTextColor="#FFFFFF"&gt;#4BACC6&lt;/color&gt;
      &lt;color contrastingTextColor="#000000"&gt;#F79646&lt;/color&gt;
    &lt;/colors&gt;
  &lt;/template&gt;
&lt;/btfp&gt;</a:t>
            </a:r>
          </a:p>
        </p:txBody>
      </p:sp>
      <p:sp>
        <p:nvSpPr>
          <p:cNvPr id="19" name="SlideNumber"/>
          <p:cNvSpPr/>
          <p:nvPr userDrawn="1">
            <p:custDataLst>
              <p:tags r:id="rId9"/>
            </p:custDataLst>
          </p:nvPr>
        </p:nvSpPr>
        <p:spPr bwMode="gray">
          <a:xfrm>
            <a:off x="3506153" y="6221694"/>
            <a:ext cx="2131695" cy="365760"/>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80010" tIns="40005" rIns="80010" bIns="40005" rtlCol="0" anchor="ctr" anchorCtr="0">
            <a:noAutofit/>
          </a:bodyPr>
          <a:lstStyle/>
          <a:p>
            <a:pPr algn="ctr" defTabSz="533357">
              <a:spcBef>
                <a:spcPct val="0"/>
              </a:spcBef>
            </a:pPr>
            <a:fld id="{BB69BBE8-4DB2-4642-B003-B220ACD5A2FD}" type="slidenum">
              <a:rPr lang="en-US" sz="750" b="0" i="0">
                <a:solidFill>
                  <a:schemeClr val="bg1">
                    <a:lumMod val="75000"/>
                  </a:schemeClr>
                </a:solidFill>
                <a:latin typeface="Times New Roman" panose="02020603050405020304" pitchFamily="18" charset="0"/>
                <a:cs typeface="Times New Roman" panose="02020603050405020304" pitchFamily="18" charset="0"/>
              </a:rPr>
              <a:pPr algn="ctr" defTabSz="533357">
                <a:spcBef>
                  <a:spcPct val="0"/>
                </a:spcBef>
              </a:pPr>
              <a:t>‹#›</a:t>
            </a:fld>
            <a:endParaRPr lang="fr-FR" sz="750" b="0" i="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Text Placeholder"/>
          <p:cNvSpPr>
            <a:spLocks noGrp="1"/>
          </p:cNvSpPr>
          <p:nvPr>
            <p:ph type="body" idx="1"/>
            <p:custDataLst>
              <p:tags r:id="rId10"/>
            </p:custDataLst>
          </p:nvPr>
        </p:nvSpPr>
        <p:spPr>
          <a:xfrm>
            <a:off x="457200" y="1600200"/>
            <a:ext cx="8229600" cy="45262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Title"/>
          <p:cNvSpPr>
            <a:spLocks noGrp="1"/>
          </p:cNvSpPr>
          <p:nvPr>
            <p:ph type="title"/>
            <p:custDataLst>
              <p:tags r:id="rId11"/>
            </p:custDataLst>
          </p:nvPr>
        </p:nvSpPr>
        <p:spPr>
          <a:xfrm>
            <a:off x="457200" y="64851"/>
            <a:ext cx="6172200" cy="1051560"/>
          </a:xfrm>
          <a:prstGeom prst="rect">
            <a:avLst/>
          </a:prstGeom>
        </p:spPr>
        <p:txBody>
          <a:bodyPr vert="horz" lIns="91440" tIns="45720" rIns="91440" bIns="45720" rtlCol="0" anchor="ctr" anchorCtr="0">
            <a:noAutofit/>
          </a:bodyPr>
          <a:lstStyle/>
          <a:p>
            <a:r>
              <a:rPr lang="en-US" dirty="0"/>
              <a:t>Click to edit Master title style</a:t>
            </a:r>
          </a:p>
        </p:txBody>
      </p:sp>
      <p:sp>
        <p:nvSpPr>
          <p:cNvPr id="4" name="btfpLayoutConfig" hidden="1"/>
          <p:cNvSpPr txBox="1"/>
          <p:nvPr userDrawn="1">
            <p:custDataLst>
              <p:tags r:id="rId1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overall_0_131468204519021135 columns_1_131468204519021135 </a:t>
            </a:r>
          </a:p>
        </p:txBody>
      </p:sp>
      <p:pic>
        <p:nvPicPr>
          <p:cNvPr id="11" name="Picture 10">
            <a:extLst>
              <a:ext uri="{FF2B5EF4-FFF2-40B4-BE49-F238E27FC236}">
                <a16:creationId xmlns:a16="http://schemas.microsoft.com/office/drawing/2014/main" id="{7D1F632F-CAA7-4D46-9D2D-B08AEE017018}"/>
              </a:ext>
            </a:extLst>
          </p:cNvPr>
          <p:cNvPicPr>
            <a:picLocks noChangeAspect="1"/>
          </p:cNvPicPr>
          <p:nvPr userDrawn="1"/>
        </p:nvPicPr>
        <p:blipFill>
          <a:blip r:embed="rId13"/>
          <a:stretch>
            <a:fillRect/>
          </a:stretch>
        </p:blipFill>
        <p:spPr>
          <a:xfrm>
            <a:off x="7906746" y="6139062"/>
            <a:ext cx="1037229" cy="404253"/>
          </a:xfrm>
          <a:prstGeom prst="rect">
            <a:avLst/>
          </a:prstGeom>
        </p:spPr>
      </p:pic>
      <p:sp>
        <p:nvSpPr>
          <p:cNvPr id="6" name="Rectangle 5">
            <a:extLst>
              <a:ext uri="{FF2B5EF4-FFF2-40B4-BE49-F238E27FC236}">
                <a16:creationId xmlns:a16="http://schemas.microsoft.com/office/drawing/2014/main" id="{F9150436-7A0B-2849-9C4C-747BFF0BBB65}"/>
              </a:ext>
            </a:extLst>
          </p:cNvPr>
          <p:cNvSpPr/>
          <p:nvPr userDrawn="1"/>
        </p:nvSpPr>
        <p:spPr bwMode="gray">
          <a:xfrm>
            <a:off x="0" y="1171074"/>
            <a:ext cx="9156032" cy="94228"/>
          </a:xfrm>
          <a:prstGeom prst="rect">
            <a:avLst/>
          </a:prstGeom>
          <a:gradFill>
            <a:gsLst>
              <a:gs pos="0">
                <a:schemeClr val="accent1"/>
              </a:gs>
              <a:gs pos="100000">
                <a:schemeClr val="bg1"/>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9" name="TextBox 8">
            <a:extLst>
              <a:ext uri="{FF2B5EF4-FFF2-40B4-BE49-F238E27FC236}">
                <a16:creationId xmlns:a16="http://schemas.microsoft.com/office/drawing/2014/main" id="{CD4AB496-CBF1-034E-9A7B-031B005930EE}"/>
              </a:ext>
            </a:extLst>
          </p:cNvPr>
          <p:cNvSpPr txBox="1"/>
          <p:nvPr userDrawn="1"/>
        </p:nvSpPr>
        <p:spPr bwMode="gray">
          <a:xfrm>
            <a:off x="200026" y="6232651"/>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tx2"/>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tx2"/>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tx2"/>
              </a:solidFill>
              <a:latin typeface="Times New Roman" panose="02020603050405020304" pitchFamily="18" charset="0"/>
              <a:cs typeface="Times New Roman" panose="02020603050405020304" pitchFamily="18" charset="0"/>
            </a:endParaRPr>
          </a:p>
        </p:txBody>
      </p:sp>
      <p:sp>
        <p:nvSpPr>
          <p:cNvPr id="10" name="Rectangle 9"/>
          <p:cNvSpPr/>
          <p:nvPr userDrawn="1"/>
        </p:nvSpPr>
        <p:spPr>
          <a:xfrm>
            <a:off x="12032" y="6487327"/>
            <a:ext cx="9144000" cy="334707"/>
          </a:xfrm>
          <a:prstGeom prst="rect">
            <a:avLst/>
          </a:prstGeom>
        </p:spPr>
        <p:txBody>
          <a:bodyPr wrap="square">
            <a:spAutoFit/>
          </a:bodyPr>
          <a:lstStyle/>
          <a:p>
            <a:pPr algn="ctr"/>
            <a:r>
              <a:rPr lang="en-US" sz="525" dirty="0">
                <a:solidFill>
                  <a:srgbClr val="737568"/>
                </a:solidFill>
                <a:latin typeface="Times New Roman" panose="02020603050405020304" pitchFamily="18" charset="0"/>
                <a:cs typeface="Times New Roman" panose="02020603050405020304" pitchFamily="18" charset="0"/>
              </a:rPr>
              <a:t>THIS INFORMATION IS PRIVILEGED, CONFIDENTIAL, AND PROTECTED pursuant to state and federal law.</a:t>
            </a:r>
          </a:p>
          <a:p>
            <a:pPr algn="ctr"/>
            <a:r>
              <a:rPr lang="en-US" sz="525" dirty="0">
                <a:solidFill>
                  <a:srgbClr val="737568"/>
                </a:solidFill>
                <a:latin typeface="Times New Roman" panose="02020603050405020304" pitchFamily="18" charset="0"/>
                <a:cs typeface="Times New Roman" panose="02020603050405020304" pitchFamily="18" charset="0"/>
              </a:rPr>
              <a:t>See, e.g., Texas Health and Safety Code § 161.031, et. seq.; Texas Occupations Code, § 151.001, et. seq., § 160.001, et. seq. &amp; § 303.001, et. seq.; 42. U.S.C. 11101, et. seq.; Tex. R. Civ. P. 192.5.</a:t>
            </a:r>
            <a:r>
              <a:rPr lang="en-US" sz="525" baseline="0" dirty="0">
                <a:solidFill>
                  <a:srgbClr val="737568"/>
                </a:solidFill>
                <a:latin typeface="Times New Roman" panose="02020603050405020304" pitchFamily="18" charset="0"/>
                <a:cs typeface="Times New Roman" panose="02020603050405020304" pitchFamily="18" charset="0"/>
              </a:rPr>
              <a:t>  </a:t>
            </a:r>
          </a:p>
          <a:p>
            <a:pPr algn="ctr"/>
            <a:r>
              <a:rPr lang="en-US" sz="525" dirty="0">
                <a:solidFill>
                  <a:srgbClr val="737568"/>
                </a:solidFill>
                <a:latin typeface="Times New Roman" panose="02020603050405020304" pitchFamily="18" charset="0"/>
                <a:cs typeface="Times New Roman" panose="02020603050405020304" pitchFamily="18" charset="0"/>
              </a:rPr>
              <a:t>DO NOT COPY, CIRCULATE, OR DISCLOSE OUTSIDE COMMITTEE</a:t>
            </a:r>
          </a:p>
        </p:txBody>
      </p:sp>
    </p:spTree>
    <p:extLst>
      <p:ext uri="{BB962C8B-B14F-4D97-AF65-F5344CB8AC3E}">
        <p14:creationId xmlns:p14="http://schemas.microsoft.com/office/powerpoint/2010/main" val="8556264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4" r:id="rId6"/>
  </p:sldLayoutIdLst>
  <p:transition/>
  <p:txStyles>
    <p:titleStyle>
      <a:lvl1pPr algn="l" defTabSz="533357" rtl="0" eaLnBrk="1" latinLnBrk="0" hangingPunct="1">
        <a:lnSpc>
          <a:spcPct val="100000"/>
        </a:lnSpc>
        <a:spcBef>
          <a:spcPct val="0"/>
        </a:spcBef>
        <a:buNone/>
        <a:defRPr sz="2100" b="0" i="0" kern="1200">
          <a:solidFill>
            <a:schemeClr val="tx2"/>
          </a:solidFill>
          <a:latin typeface="+mj-lt"/>
          <a:ea typeface="+mj-ea"/>
          <a:cs typeface="+mj-cs"/>
        </a:defRPr>
      </a:lvl1pPr>
    </p:titleStyle>
    <p:bodyStyle>
      <a:lvl1pPr marL="135721" indent="-135721" algn="l" defTabSz="685712" rtl="0" eaLnBrk="1" latinLnBrk="0" hangingPunct="1">
        <a:lnSpc>
          <a:spcPct val="100000"/>
        </a:lnSpc>
        <a:spcBef>
          <a:spcPts val="690"/>
        </a:spcBef>
        <a:buFont typeface="Arial" panose="020B0604020202020204" pitchFamily="34" charset="0"/>
        <a:buChar char="•"/>
        <a:defRPr sz="1200" kern="1200">
          <a:solidFill>
            <a:schemeClr val="tx2"/>
          </a:solidFill>
          <a:latin typeface="Times New Roman" panose="02020603050405020304" pitchFamily="18" charset="0"/>
          <a:ea typeface="+mn-ea"/>
          <a:cs typeface="Times New Roman" panose="02020603050405020304" pitchFamily="18" charset="0"/>
        </a:defRPr>
      </a:lvl1pPr>
      <a:lvl2pPr marL="271441"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2pPr>
      <a:lvl3pPr marL="401209" indent="-129768"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3pPr>
      <a:lvl4pPr marL="536930"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4pPr>
      <a:lvl5pPr marL="673840" indent="-136912"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5pPr>
      <a:lvl6pPr marL="188570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6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1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7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133340" indent="-133340" algn="l" defTabSz="533357" rtl="0" eaLnBrk="1" latinLnBrk="0" hangingPunct="1">
        <a:spcBef>
          <a:spcPts val="900"/>
        </a:spcBef>
        <a:buChar char="•"/>
        <a:defRPr sz="1200" kern="1200">
          <a:solidFill>
            <a:schemeClr val="tx1"/>
          </a:solidFill>
          <a:latin typeface="+mn-lt"/>
          <a:ea typeface="+mn-ea"/>
          <a:cs typeface="+mn-cs"/>
        </a:defRPr>
      </a:lvl1pPr>
      <a:lvl2pPr marL="266679" indent="-133340" algn="l" defTabSz="533357" rtl="0" eaLnBrk="1" latinLnBrk="0" hangingPunct="1">
        <a:spcBef>
          <a:spcPts val="450"/>
        </a:spcBef>
        <a:buChar char="–"/>
        <a:defRPr sz="1050" kern="1200">
          <a:solidFill>
            <a:schemeClr val="tx1"/>
          </a:solidFill>
          <a:latin typeface="+mn-lt"/>
          <a:ea typeface="+mn-ea"/>
          <a:cs typeface="+mn-cs"/>
        </a:defRPr>
      </a:lvl2pPr>
      <a:lvl3pPr marL="400019" indent="-133340" algn="l" defTabSz="533357" rtl="0" eaLnBrk="1" latinLnBrk="0" hangingPunct="1">
        <a:spcBef>
          <a:spcPts val="450"/>
        </a:spcBef>
        <a:buChar char="&gt;"/>
        <a:defRPr sz="1050" kern="1200">
          <a:solidFill>
            <a:schemeClr val="tx1"/>
          </a:solidFill>
          <a:latin typeface="+mn-lt"/>
          <a:ea typeface="+mn-ea"/>
          <a:cs typeface="+mn-cs"/>
        </a:defRPr>
      </a:lvl3pPr>
      <a:lvl4pPr marL="533357" indent="-133340" algn="l" defTabSz="533357" rtl="0" eaLnBrk="1" latinLnBrk="0" hangingPunct="1">
        <a:spcBef>
          <a:spcPts val="450"/>
        </a:spcBef>
        <a:buChar char="–"/>
        <a:defRPr sz="1050" kern="1200">
          <a:solidFill>
            <a:schemeClr val="tx1"/>
          </a:solidFill>
          <a:latin typeface="+mn-lt"/>
          <a:ea typeface="+mn-ea"/>
          <a:cs typeface="+mn-cs"/>
        </a:defRPr>
      </a:lvl4pPr>
      <a:lvl5pPr marL="666697" indent="-133340" algn="l" defTabSz="533357" rtl="0" eaLnBrk="1" latinLnBrk="0" hangingPunct="1">
        <a:spcBef>
          <a:spcPts val="450"/>
        </a:spcBef>
        <a:buChar char="&gt;"/>
        <a:defRPr sz="1050" kern="1200">
          <a:solidFill>
            <a:schemeClr val="tx1"/>
          </a:solidFill>
          <a:latin typeface="+mn-lt"/>
          <a:ea typeface="+mn-ea"/>
          <a:cs typeface="+mn-cs"/>
        </a:defRPr>
      </a:lvl5pPr>
      <a:lvl6pPr marL="800036" algn="l" defTabSz="533357" rtl="0" eaLnBrk="1" latinLnBrk="0" hangingPunct="1">
        <a:defRPr sz="1050" kern="1200">
          <a:solidFill>
            <a:schemeClr val="tx1"/>
          </a:solidFill>
          <a:latin typeface="+mn-lt"/>
          <a:ea typeface="+mn-ea"/>
          <a:cs typeface="+mn-cs"/>
        </a:defRPr>
      </a:lvl6pPr>
      <a:lvl7pPr marL="933375" algn="l" defTabSz="533357" rtl="0" eaLnBrk="1" latinLnBrk="0" hangingPunct="1">
        <a:defRPr sz="1050" kern="1200">
          <a:solidFill>
            <a:schemeClr val="tx1"/>
          </a:solidFill>
          <a:latin typeface="+mn-lt"/>
          <a:ea typeface="+mn-ea"/>
          <a:cs typeface="+mn-cs"/>
        </a:defRPr>
      </a:lvl7pPr>
      <a:lvl8pPr marL="1066715" algn="l" defTabSz="533357" rtl="0" eaLnBrk="1" latinLnBrk="0" hangingPunct="1">
        <a:defRPr sz="1050" kern="1200">
          <a:solidFill>
            <a:schemeClr val="tx1"/>
          </a:solidFill>
          <a:latin typeface="+mn-lt"/>
          <a:ea typeface="+mn-ea"/>
          <a:cs typeface="+mn-cs"/>
        </a:defRPr>
      </a:lvl8pPr>
      <a:lvl9pPr marL="1200054" algn="l" defTabSz="533357" rtl="0" eaLnBrk="1" latinLnBrk="0" hangingPunct="1">
        <a:defRPr sz="1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0" userDrawn="1">
          <p15:clr>
            <a:srgbClr val="D1D1D1"/>
          </p15:clr>
        </p15:guide>
        <p15:guide id="2" pos="126" userDrawn="1">
          <p15:clr>
            <a:srgbClr val="D1D1D1"/>
          </p15:clr>
        </p15:guide>
        <p15:guide id="3" orient="horz" pos="1160" userDrawn="1">
          <p15:clr>
            <a:srgbClr val="D1D1D1"/>
          </p15:clr>
        </p15:guide>
        <p15:guide id="4" orient="horz" pos="4060" userDrawn="1">
          <p15:clr>
            <a:srgbClr val="D1D1D1"/>
          </p15:clr>
        </p15:guide>
        <p15:guide id="5" pos="5634" userDrawn="1">
          <p15:clr>
            <a:srgbClr val="D1D1D1"/>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6885-5AB9-4CD2-BA25-13972D627008}"/>
              </a:ext>
            </a:extLst>
          </p:cNvPr>
          <p:cNvSpPr>
            <a:spLocks noGrp="1"/>
          </p:cNvSpPr>
          <p:nvPr>
            <p:ph type="ctrTitle"/>
          </p:nvPr>
        </p:nvSpPr>
        <p:spPr/>
        <p:txBody>
          <a:bodyPr>
            <a:normAutofit/>
          </a:bodyPr>
          <a:lstStyle/>
          <a:p>
            <a:r>
              <a:rPr lang="en-US" sz="6000" dirty="0"/>
              <a:t>Python Training</a:t>
            </a:r>
          </a:p>
        </p:txBody>
      </p:sp>
      <p:sp>
        <p:nvSpPr>
          <p:cNvPr id="3" name="Text Placeholder 2">
            <a:extLst>
              <a:ext uri="{FF2B5EF4-FFF2-40B4-BE49-F238E27FC236}">
                <a16:creationId xmlns:a16="http://schemas.microsoft.com/office/drawing/2014/main" id="{0B576ABA-4B81-4BB0-AA2B-080D67ED2DBF}"/>
              </a:ext>
            </a:extLst>
          </p:cNvPr>
          <p:cNvSpPr>
            <a:spLocks noGrp="1"/>
          </p:cNvSpPr>
          <p:nvPr>
            <p:ph type="body" sz="quarter" idx="10"/>
          </p:nvPr>
        </p:nvSpPr>
        <p:spPr/>
        <p:txBody>
          <a:bodyPr/>
          <a:lstStyle/>
          <a:p>
            <a:pPr marL="0" indent="0">
              <a:buNone/>
            </a:pPr>
            <a:r>
              <a:rPr lang="en-US" sz="4500" b="1" dirty="0">
                <a:solidFill>
                  <a:srgbClr val="F1AB1D"/>
                </a:solidFill>
                <a:ea typeface="+mj-ea"/>
                <a:cs typeface="+mj-cs"/>
              </a:rPr>
              <a:t>Capstone Project</a:t>
            </a:r>
          </a:p>
        </p:txBody>
      </p:sp>
    </p:spTree>
    <p:extLst>
      <p:ext uri="{BB962C8B-B14F-4D97-AF65-F5344CB8AC3E}">
        <p14:creationId xmlns:p14="http://schemas.microsoft.com/office/powerpoint/2010/main" val="1643011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Data Context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403994"/>
            <a:ext cx="8001000" cy="442035"/>
          </a:xfrm>
          <a:prstGeom prst="rect">
            <a:avLst/>
          </a:prstGeom>
          <a:noFill/>
        </p:spPr>
        <p:txBody>
          <a:bodyPr wrap="square" lIns="36000" tIns="36000" rIns="36000" bIns="36000" rtlCol="0">
            <a:spAutoFit/>
          </a:bodyPr>
          <a:lstStyle/>
          <a:p>
            <a:pPr marL="342900" indent="-342900">
              <a:buFont typeface="Arial" panose="020B0604020202020204" pitchFamily="34" charset="0"/>
              <a:buChar char="•"/>
            </a:pPr>
            <a:r>
              <a:rPr lang="en-US" sz="2400" dirty="0"/>
              <a:t>Describe the data origin, quality, issue, etc.</a:t>
            </a:r>
          </a:p>
        </p:txBody>
      </p:sp>
    </p:spTree>
    <p:extLst>
      <p:ext uri="{BB962C8B-B14F-4D97-AF65-F5344CB8AC3E}">
        <p14:creationId xmlns:p14="http://schemas.microsoft.com/office/powerpoint/2010/main" val="208479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Objective</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Describe the goal of the project, what you’re trying to answer</a:t>
            </a:r>
          </a:p>
        </p:txBody>
      </p:sp>
    </p:spTree>
    <p:extLst>
      <p:ext uri="{BB962C8B-B14F-4D97-AF65-F5344CB8AC3E}">
        <p14:creationId xmlns:p14="http://schemas.microsoft.com/office/powerpoint/2010/main" val="33094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Procedure</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Describe the steps you took to process &amp; analyze the data</a:t>
            </a:r>
          </a:p>
        </p:txBody>
      </p:sp>
    </p:spTree>
    <p:extLst>
      <p:ext uri="{BB962C8B-B14F-4D97-AF65-F5344CB8AC3E}">
        <p14:creationId xmlns:p14="http://schemas.microsoft.com/office/powerpoint/2010/main" val="132909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Finding/Insight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1057588"/>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What did you find? What insight did the data provided?</a:t>
            </a:r>
          </a:p>
          <a:p>
            <a:pPr marL="342900" indent="-342900">
              <a:spcAft>
                <a:spcPts val="1200"/>
              </a:spcAft>
              <a:buFont typeface="+mj-lt"/>
              <a:buAutoNum type="arabicPeriod"/>
            </a:pPr>
            <a:r>
              <a:rPr lang="en-US" dirty="0"/>
              <a:t>Or new limitation or interesting finding you want to share with the general audience.</a:t>
            </a:r>
          </a:p>
        </p:txBody>
      </p:sp>
    </p:spTree>
    <p:extLst>
      <p:ext uri="{BB962C8B-B14F-4D97-AF65-F5344CB8AC3E}">
        <p14:creationId xmlns:p14="http://schemas.microsoft.com/office/powerpoint/2010/main" val="70829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Take away</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What do you want the audience to remember about your project?</a:t>
            </a:r>
          </a:p>
        </p:txBody>
      </p:sp>
    </p:spTree>
    <p:extLst>
      <p:ext uri="{BB962C8B-B14F-4D97-AF65-F5344CB8AC3E}">
        <p14:creationId xmlns:p14="http://schemas.microsoft.com/office/powerpoint/2010/main" val="473081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7929"/>
</p:tagLst>
</file>

<file path=ppt/tags/tag2.xml><?xml version="1.0" encoding="utf-8"?>
<p:tagLst xmlns:a="http://schemas.openxmlformats.org/drawingml/2006/main" xmlns:r="http://schemas.openxmlformats.org/officeDocument/2006/relationships" xmlns:p="http://schemas.openxmlformats.org/presentationml/2006/main">
  <p:tag name="AS_UNIQUEID" val="7930"/>
</p:tagLst>
</file>

<file path=ppt/tags/tag3.xml><?xml version="1.0" encoding="utf-8"?>
<p:tagLst xmlns:a="http://schemas.openxmlformats.org/drawingml/2006/main" xmlns:r="http://schemas.openxmlformats.org/officeDocument/2006/relationships" xmlns:p="http://schemas.openxmlformats.org/presentationml/2006/main">
  <p:tag name="AS_UNIQUEID" val="7934"/>
</p:tagLst>
</file>

<file path=ppt/tags/tag4.xml><?xml version="1.0" encoding="utf-8"?>
<p:tagLst xmlns:a="http://schemas.openxmlformats.org/drawingml/2006/main" xmlns:r="http://schemas.openxmlformats.org/officeDocument/2006/relationships" xmlns:p="http://schemas.openxmlformats.org/presentationml/2006/main">
  <p:tag name="AS_UNIQUEID" val="7935"/>
</p:tagLst>
</file>

<file path=ppt/tags/tag5.xml><?xml version="1.0" encoding="utf-8"?>
<p:tagLst xmlns:a="http://schemas.openxmlformats.org/drawingml/2006/main" xmlns:r="http://schemas.openxmlformats.org/officeDocument/2006/relationships" xmlns:p="http://schemas.openxmlformats.org/presentationml/2006/main">
  <p:tag name="AS_UNIQUEID" val="7936"/>
</p:tagLst>
</file>

<file path=ppt/tags/tag6.xml><?xml version="1.0" encoding="utf-8"?>
<p:tagLst xmlns:a="http://schemas.openxmlformats.org/drawingml/2006/main" xmlns:r="http://schemas.openxmlformats.org/officeDocument/2006/relationships" xmlns:p="http://schemas.openxmlformats.org/presentationml/2006/main">
  <p:tag name="AS_UNIQUEID" val="7917"/>
</p:tagLst>
</file>

<file path=ppt/tags/tag7.xml><?xml version="1.0" encoding="utf-8"?>
<p:tagLst xmlns:a="http://schemas.openxmlformats.org/drawingml/2006/main" xmlns:r="http://schemas.openxmlformats.org/officeDocument/2006/relationships" xmlns:p="http://schemas.openxmlformats.org/presentationml/2006/main">
  <p:tag name="AS_UNIQUEID" val="7918"/>
</p:tagLst>
</file>

<file path=ppt/tags/tag8.xml><?xml version="1.0" encoding="utf-8"?>
<p:tagLst xmlns:a="http://schemas.openxmlformats.org/drawingml/2006/main" xmlns:r="http://schemas.openxmlformats.org/officeDocument/2006/relationships" xmlns:p="http://schemas.openxmlformats.org/presentationml/2006/main">
  <p:tag name="AS_UNIQUEID" val="7922"/>
</p:tagLst>
</file>

<file path=ppt/tags/tag9.xml><?xml version="1.0" encoding="utf-8"?>
<p:tagLst xmlns:a="http://schemas.openxmlformats.org/drawingml/2006/main" xmlns:r="http://schemas.openxmlformats.org/officeDocument/2006/relationships" xmlns:p="http://schemas.openxmlformats.org/presentationml/2006/main">
  <p:tag name="AS_UNIQUEID" val="7923"/>
</p:tagLst>
</file>

<file path=ppt/theme/theme1.xml><?xml version="1.0" encoding="utf-8"?>
<a:theme xmlns:a="http://schemas.openxmlformats.org/drawingml/2006/main" name="MH - Blue">
  <a:themeElements>
    <a:clrScheme name="Custom 61">
      <a:dk1>
        <a:srgbClr val="000000"/>
      </a:dk1>
      <a:lt1>
        <a:srgbClr val="FFFFFF"/>
      </a:lt1>
      <a:dk2>
        <a:srgbClr val="6C7379"/>
      </a:dk2>
      <a:lt2>
        <a:srgbClr val="F9FAF9"/>
      </a:lt2>
      <a:accent1>
        <a:srgbClr val="F6A900"/>
      </a:accent1>
      <a:accent2>
        <a:srgbClr val="B13737"/>
      </a:accent2>
      <a:accent3>
        <a:srgbClr val="18637E"/>
      </a:accent3>
      <a:accent4>
        <a:srgbClr val="3579AC"/>
      </a:accent4>
      <a:accent5>
        <a:srgbClr val="23A0A4"/>
      </a:accent5>
      <a:accent6>
        <a:srgbClr val="4C7389"/>
      </a:accent6>
      <a:hlink>
        <a:srgbClr val="23A0A4"/>
      </a:hlink>
      <a:folHlink>
        <a:srgbClr val="4C738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36000" tIns="36000" rIns="36000" bIns="36000" rtlCol="0">
        <a:spAutoFit/>
      </a:bodyPr>
      <a:lstStyle>
        <a:defPPr marL="0" indent="0">
          <a:buNone/>
          <a:defRPr sz="1600" dirty="0" smtClean="0"/>
        </a:defPPr>
      </a:lstStyle>
    </a:txDef>
  </a:objectDefaults>
  <a:extraClrSchemeLst/>
  <a:extLst>
    <a:ext uri="{05A4C25C-085E-4340-85A3-A5531E510DB2}">
      <thm15:themeFamily xmlns:thm15="http://schemas.microsoft.com/office/thememl/2012/main" name="Memorial Hermann_16.9.potx" id="{74B112D7-1596-44FD-B79F-01571BD373FB}" vid="{C99773FE-E9A0-4103-B0E0-2BCC23E14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32304</TotalTime>
  <Words>1337</Words>
  <Application>Microsoft Office PowerPoint</Application>
  <PresentationFormat>On-screen Show (4:3)</PresentationFormat>
  <Paragraphs>59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Book</vt:lpstr>
      <vt:lpstr>Franklin Gothic Medium</vt:lpstr>
      <vt:lpstr>Times New Roman</vt:lpstr>
      <vt:lpstr>Wingdings</vt:lpstr>
      <vt:lpstr>MH - Blue</vt:lpstr>
      <vt:lpstr>Python Training</vt:lpstr>
      <vt:lpstr>Data Context</vt:lpstr>
      <vt:lpstr>Objective</vt:lpstr>
      <vt:lpstr>Procedure</vt:lpstr>
      <vt:lpstr>Finding/Insight</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Meeting</dc:title>
  <dc:creator>Bruce Edwards</dc:creator>
  <cp:lastModifiedBy>Tran, Nhan</cp:lastModifiedBy>
  <cp:revision>883</cp:revision>
  <cp:lastPrinted>2021-02-24T05:16:52Z</cp:lastPrinted>
  <dcterms:created xsi:type="dcterms:W3CDTF">2019-05-27T20:00:29Z</dcterms:created>
  <dcterms:modified xsi:type="dcterms:W3CDTF">2022-07-27T16:40:05Z</dcterms:modified>
</cp:coreProperties>
</file>