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rtl="0">
      <a:defRPr lang="vi-V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AA1D8-59CA-4481-9B5D-810F691A15CD}" v="361" dt="2023-06-13T16:17:47.150"/>
    <p1510:client id="{3DE1D753-FF5D-4FB3-A12A-0F8B057A543D}" v="11" dt="2023-06-13T15:22:31.747"/>
    <p1510:client id="{8864E84E-6C53-4DC6-9193-9C32407EE97B}" v="327" dt="2023-05-17T18:38:12.699"/>
    <p1510:client id="{A5689A3F-2BCC-4226-A60C-362A35412F57}" v="7" dt="2023-06-13T16:42:02.381"/>
    <p1510:client id="{E5481128-77F1-4E18-A8CE-A3E549D771E2}" v="14" dt="2023-06-13T16:34:17.212"/>
    <p1510:client id="{EBF50F25-862E-4777-8B74-31ABDE09F949}" v="235" dt="2023-06-13T15:14:38.114"/>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ải đoàn" userId="89072480dec81711" providerId="Windows Live" clId="Web-{E5481128-77F1-4E18-A8CE-A3E549D771E2}"/>
    <pc:docChg chg="modSld">
      <pc:chgData name="khải đoàn" userId="89072480dec81711" providerId="Windows Live" clId="Web-{E5481128-77F1-4E18-A8CE-A3E549D771E2}" dt="2023-06-13T16:34:17.212" v="19" actId="20577"/>
      <pc:docMkLst>
        <pc:docMk/>
      </pc:docMkLst>
      <pc:sldChg chg="addSp modSp">
        <pc:chgData name="khải đoàn" userId="89072480dec81711" providerId="Windows Live" clId="Web-{E5481128-77F1-4E18-A8CE-A3E549D771E2}" dt="2023-06-13T16:31:29.441" v="0"/>
        <pc:sldMkLst>
          <pc:docMk/>
          <pc:sldMk cId="1647441423" sldId="265"/>
        </pc:sldMkLst>
        <pc:spChg chg="mod">
          <ac:chgData name="khải đoàn" userId="89072480dec81711" providerId="Windows Live" clId="Web-{E5481128-77F1-4E18-A8CE-A3E549D771E2}" dt="2023-06-13T16:31:29.441" v="0"/>
          <ac:spMkLst>
            <pc:docMk/>
            <pc:sldMk cId="1647441423" sldId="265"/>
            <ac:spMk id="2" creationId="{F26B8460-A1A8-4290-793E-D1BA38BCAC06}"/>
          </ac:spMkLst>
        </pc:spChg>
        <pc:spChg chg="mod">
          <ac:chgData name="khải đoàn" userId="89072480dec81711" providerId="Windows Live" clId="Web-{E5481128-77F1-4E18-A8CE-A3E549D771E2}" dt="2023-06-13T16:31:29.441" v="0"/>
          <ac:spMkLst>
            <pc:docMk/>
            <pc:sldMk cId="1647441423" sldId="265"/>
            <ac:spMk id="3" creationId="{DA6DA231-242A-EE7B-8916-0498E9AE8333}"/>
          </ac:spMkLst>
        </pc:spChg>
        <pc:spChg chg="add">
          <ac:chgData name="khải đoàn" userId="89072480dec81711" providerId="Windows Live" clId="Web-{E5481128-77F1-4E18-A8CE-A3E549D771E2}" dt="2023-06-13T16:31:29.441" v="0"/>
          <ac:spMkLst>
            <pc:docMk/>
            <pc:sldMk cId="1647441423" sldId="265"/>
            <ac:spMk id="5" creationId="{09588DA8-065E-4F6F-8EFD-43104AB2E0CF}"/>
          </ac:spMkLst>
        </pc:spChg>
        <pc:spChg chg="add">
          <ac:chgData name="khải đoàn" userId="89072480dec81711" providerId="Windows Live" clId="Web-{E5481128-77F1-4E18-A8CE-A3E549D771E2}" dt="2023-06-13T16:31:29.441" v="0"/>
          <ac:spMkLst>
            <pc:docMk/>
            <pc:sldMk cId="1647441423" sldId="265"/>
            <ac:spMk id="6" creationId="{C4285719-470E-454C-AF62-8323075F1F5B}"/>
          </ac:spMkLst>
        </pc:spChg>
        <pc:spChg chg="add">
          <ac:chgData name="khải đoàn" userId="89072480dec81711" providerId="Windows Live" clId="Web-{E5481128-77F1-4E18-A8CE-A3E549D771E2}" dt="2023-06-13T16:31:29.441" v="0"/>
          <ac:spMkLst>
            <pc:docMk/>
            <pc:sldMk cId="1647441423" sldId="265"/>
            <ac:spMk id="7" creationId="{CD9FE4EF-C4D8-49A0-B2FF-81D8DB7D8A24}"/>
          </ac:spMkLst>
        </pc:spChg>
        <pc:spChg chg="add">
          <ac:chgData name="khải đoàn" userId="89072480dec81711" providerId="Windows Live" clId="Web-{E5481128-77F1-4E18-A8CE-A3E549D771E2}" dt="2023-06-13T16:31:29.441" v="0"/>
          <ac:spMkLst>
            <pc:docMk/>
            <pc:sldMk cId="1647441423" sldId="265"/>
            <ac:spMk id="14" creationId="{4300840D-0A0B-4512-BACA-B439D5B9C57C}"/>
          </ac:spMkLst>
        </pc:spChg>
        <pc:spChg chg="add">
          <ac:chgData name="khải đoàn" userId="89072480dec81711" providerId="Windows Live" clId="Web-{E5481128-77F1-4E18-A8CE-A3E549D771E2}" dt="2023-06-13T16:31:29.441" v="0"/>
          <ac:spMkLst>
            <pc:docMk/>
            <pc:sldMk cId="1647441423" sldId="265"/>
            <ac:spMk id="16" creationId="{D2B78728-A580-49A7-84F9-6EF6F583ADE0}"/>
          </ac:spMkLst>
        </pc:spChg>
        <pc:spChg chg="add">
          <ac:chgData name="khải đoàn" userId="89072480dec81711" providerId="Windows Live" clId="Web-{E5481128-77F1-4E18-A8CE-A3E549D771E2}" dt="2023-06-13T16:31:29.441" v="0"/>
          <ac:spMkLst>
            <pc:docMk/>
            <pc:sldMk cId="1647441423" sldId="265"/>
            <ac:spMk id="18" creationId="{38FAA1A1-D861-433F-88FA-1E9D6FD31D11}"/>
          </ac:spMkLst>
        </pc:spChg>
        <pc:spChg chg="add">
          <ac:chgData name="khải đoàn" userId="89072480dec81711" providerId="Windows Live" clId="Web-{E5481128-77F1-4E18-A8CE-A3E549D771E2}" dt="2023-06-13T16:31:29.441" v="0"/>
          <ac:spMkLst>
            <pc:docMk/>
            <pc:sldMk cId="1647441423" sldId="265"/>
            <ac:spMk id="20" creationId="{8D71EDA1-87BF-4D5D-AB79-F346FD19278A}"/>
          </ac:spMkLst>
        </pc:spChg>
      </pc:sldChg>
      <pc:sldChg chg="addSp modSp mod setBg">
        <pc:chgData name="khải đoàn" userId="89072480dec81711" providerId="Windows Live" clId="Web-{E5481128-77F1-4E18-A8CE-A3E549D771E2}" dt="2023-06-13T16:32:39.365" v="17" actId="20577"/>
        <pc:sldMkLst>
          <pc:docMk/>
          <pc:sldMk cId="910177261" sldId="266"/>
        </pc:sldMkLst>
        <pc:spChg chg="mod">
          <ac:chgData name="khải đoàn" userId="89072480dec81711" providerId="Windows Live" clId="Web-{E5481128-77F1-4E18-A8CE-A3E549D771E2}" dt="2023-06-13T16:32:39.365" v="17" actId="20577"/>
          <ac:spMkLst>
            <pc:docMk/>
            <pc:sldMk cId="910177261" sldId="266"/>
            <ac:spMk id="2" creationId="{D6F31B24-121A-891F-C98F-FC38B4C5CD00}"/>
          </ac:spMkLst>
        </pc:spChg>
        <pc:spChg chg="add">
          <ac:chgData name="khải đoàn" userId="89072480dec81711" providerId="Windows Live" clId="Web-{E5481128-77F1-4E18-A8CE-A3E549D771E2}" dt="2023-06-13T16:31:33.581" v="1"/>
          <ac:spMkLst>
            <pc:docMk/>
            <pc:sldMk cId="910177261" sldId="266"/>
            <ac:spMk id="7" creationId="{577D6B2E-37A3-429E-A37C-F30ED6487282}"/>
          </ac:spMkLst>
        </pc:spChg>
        <pc:spChg chg="add">
          <ac:chgData name="khải đoàn" userId="89072480dec81711" providerId="Windows Live" clId="Web-{E5481128-77F1-4E18-A8CE-A3E549D771E2}" dt="2023-06-13T16:31:33.581" v="1"/>
          <ac:spMkLst>
            <pc:docMk/>
            <pc:sldMk cId="910177261" sldId="266"/>
            <ac:spMk id="9" creationId="{5CEAD642-85CF-4750-8432-7C80C901F001}"/>
          </ac:spMkLst>
        </pc:spChg>
        <pc:spChg chg="add">
          <ac:chgData name="khải đoàn" userId="89072480dec81711" providerId="Windows Live" clId="Web-{E5481128-77F1-4E18-A8CE-A3E549D771E2}" dt="2023-06-13T16:31:33.581" v="1"/>
          <ac:spMkLst>
            <pc:docMk/>
            <pc:sldMk cId="910177261" sldId="266"/>
            <ac:spMk id="11" creationId="{FA33EEAE-15D5-4119-8C1E-89D943F911EF}"/>
          </ac:spMkLst>
        </pc:spChg>
        <pc:spChg chg="add">
          <ac:chgData name="khải đoàn" userId="89072480dec81711" providerId="Windows Live" clId="Web-{E5481128-77F1-4E18-A8CE-A3E549D771E2}" dt="2023-06-13T16:31:33.581" v="1"/>
          <ac:spMkLst>
            <pc:docMk/>
            <pc:sldMk cId="910177261" sldId="266"/>
            <ac:spMk id="13" creationId="{730D8B3B-9B80-4025-B934-26DC7D7CD231}"/>
          </ac:spMkLst>
        </pc:spChg>
        <pc:spChg chg="add">
          <ac:chgData name="khải đoàn" userId="89072480dec81711" providerId="Windows Live" clId="Web-{E5481128-77F1-4E18-A8CE-A3E549D771E2}" dt="2023-06-13T16:31:33.581" v="1"/>
          <ac:spMkLst>
            <pc:docMk/>
            <pc:sldMk cId="910177261" sldId="266"/>
            <ac:spMk id="15" creationId="{1064D5D5-227B-4F66-9AEA-46F570E793BD}"/>
          </ac:spMkLst>
        </pc:spChg>
        <pc:spChg chg="add">
          <ac:chgData name="khải đoàn" userId="89072480dec81711" providerId="Windows Live" clId="Web-{E5481128-77F1-4E18-A8CE-A3E549D771E2}" dt="2023-06-13T16:31:33.581" v="1"/>
          <ac:spMkLst>
            <pc:docMk/>
            <pc:sldMk cId="910177261" sldId="266"/>
            <ac:spMk id="17" creationId="{646B67A4-D328-4747-A82B-65E84FA46368}"/>
          </ac:spMkLst>
        </pc:spChg>
        <pc:spChg chg="add">
          <ac:chgData name="khải đoàn" userId="89072480dec81711" providerId="Windows Live" clId="Web-{E5481128-77F1-4E18-A8CE-A3E549D771E2}" dt="2023-06-13T16:31:33.581" v="1"/>
          <ac:spMkLst>
            <pc:docMk/>
            <pc:sldMk cId="910177261" sldId="266"/>
            <ac:spMk id="19" creationId="{B5A1B09C-1565-46F8-B70F-621C5EB48A09}"/>
          </ac:spMkLst>
        </pc:spChg>
        <pc:spChg chg="add">
          <ac:chgData name="khải đoàn" userId="89072480dec81711" providerId="Windows Live" clId="Web-{E5481128-77F1-4E18-A8CE-A3E549D771E2}" dt="2023-06-13T16:31:33.581" v="1"/>
          <ac:spMkLst>
            <pc:docMk/>
            <pc:sldMk cId="910177261" sldId="266"/>
            <ac:spMk id="21" creationId="{8C516CC8-80AC-446C-A56E-9F54B7210402}"/>
          </ac:spMkLst>
        </pc:spChg>
      </pc:sldChg>
      <pc:sldChg chg="addSp modSp mod setBg addAnim">
        <pc:chgData name="khải đoàn" userId="89072480dec81711" providerId="Windows Live" clId="Web-{E5481128-77F1-4E18-A8CE-A3E549D771E2}" dt="2023-06-13T16:34:17.212" v="19" actId="20577"/>
        <pc:sldMkLst>
          <pc:docMk/>
          <pc:sldMk cId="558758063" sldId="267"/>
        </pc:sldMkLst>
        <pc:spChg chg="mod">
          <ac:chgData name="khải đoàn" userId="89072480dec81711" providerId="Windows Live" clId="Web-{E5481128-77F1-4E18-A8CE-A3E549D771E2}" dt="2023-06-13T16:34:17.212" v="19" actId="20577"/>
          <ac:spMkLst>
            <pc:docMk/>
            <pc:sldMk cId="558758063" sldId="267"/>
            <ac:spMk id="2" creationId="{EF880491-2278-8C98-7B83-167F5FE21980}"/>
          </ac:spMkLst>
        </pc:spChg>
        <pc:spChg chg="add">
          <ac:chgData name="khải đoàn" userId="89072480dec81711" providerId="Windows Live" clId="Web-{E5481128-77F1-4E18-A8CE-A3E549D771E2}" dt="2023-06-13T16:31:38.988" v="2"/>
          <ac:spMkLst>
            <pc:docMk/>
            <pc:sldMk cId="558758063" sldId="267"/>
            <ac:spMk id="7" creationId="{577D6B2E-37A3-429E-A37C-F30ED6487282}"/>
          </ac:spMkLst>
        </pc:spChg>
        <pc:spChg chg="add">
          <ac:chgData name="khải đoàn" userId="89072480dec81711" providerId="Windows Live" clId="Web-{E5481128-77F1-4E18-A8CE-A3E549D771E2}" dt="2023-06-13T16:31:38.988" v="2"/>
          <ac:spMkLst>
            <pc:docMk/>
            <pc:sldMk cId="558758063" sldId="267"/>
            <ac:spMk id="9" creationId="{5CEAD642-85CF-4750-8432-7C80C901F001}"/>
          </ac:spMkLst>
        </pc:spChg>
        <pc:spChg chg="add">
          <ac:chgData name="khải đoàn" userId="89072480dec81711" providerId="Windows Live" clId="Web-{E5481128-77F1-4E18-A8CE-A3E549D771E2}" dt="2023-06-13T16:31:38.988" v="2"/>
          <ac:spMkLst>
            <pc:docMk/>
            <pc:sldMk cId="558758063" sldId="267"/>
            <ac:spMk id="11" creationId="{FA33EEAE-15D5-4119-8C1E-89D943F911EF}"/>
          </ac:spMkLst>
        </pc:spChg>
        <pc:spChg chg="add">
          <ac:chgData name="khải đoàn" userId="89072480dec81711" providerId="Windows Live" clId="Web-{E5481128-77F1-4E18-A8CE-A3E549D771E2}" dt="2023-06-13T16:31:38.988" v="2"/>
          <ac:spMkLst>
            <pc:docMk/>
            <pc:sldMk cId="558758063" sldId="267"/>
            <ac:spMk id="13" creationId="{730D8B3B-9B80-4025-B934-26DC7D7CD231}"/>
          </ac:spMkLst>
        </pc:spChg>
        <pc:spChg chg="add">
          <ac:chgData name="khải đoàn" userId="89072480dec81711" providerId="Windows Live" clId="Web-{E5481128-77F1-4E18-A8CE-A3E549D771E2}" dt="2023-06-13T16:31:38.988" v="2"/>
          <ac:spMkLst>
            <pc:docMk/>
            <pc:sldMk cId="558758063" sldId="267"/>
            <ac:spMk id="15" creationId="{1064D5D5-227B-4F66-9AEA-46F570E793BD}"/>
          </ac:spMkLst>
        </pc:spChg>
        <pc:spChg chg="add">
          <ac:chgData name="khải đoàn" userId="89072480dec81711" providerId="Windows Live" clId="Web-{E5481128-77F1-4E18-A8CE-A3E549D771E2}" dt="2023-06-13T16:31:38.988" v="2"/>
          <ac:spMkLst>
            <pc:docMk/>
            <pc:sldMk cId="558758063" sldId="267"/>
            <ac:spMk id="17" creationId="{646B67A4-D328-4747-A82B-65E84FA46368}"/>
          </ac:spMkLst>
        </pc:spChg>
        <pc:spChg chg="add">
          <ac:chgData name="khải đoàn" userId="89072480dec81711" providerId="Windows Live" clId="Web-{E5481128-77F1-4E18-A8CE-A3E549D771E2}" dt="2023-06-13T16:31:38.988" v="2"/>
          <ac:spMkLst>
            <pc:docMk/>
            <pc:sldMk cId="558758063" sldId="267"/>
            <ac:spMk id="19" creationId="{B5A1B09C-1565-46F8-B70F-621C5EB48A09}"/>
          </ac:spMkLst>
        </pc:spChg>
        <pc:spChg chg="add">
          <ac:chgData name="khải đoàn" userId="89072480dec81711" providerId="Windows Live" clId="Web-{E5481128-77F1-4E18-A8CE-A3E549D771E2}" dt="2023-06-13T16:31:38.988" v="2"/>
          <ac:spMkLst>
            <pc:docMk/>
            <pc:sldMk cId="558758063" sldId="267"/>
            <ac:spMk id="21" creationId="{8C516CC8-80AC-446C-A56E-9F54B7210402}"/>
          </ac:spMkLst>
        </pc:spChg>
      </pc:sldChg>
    </pc:docChg>
  </pc:docChgLst>
  <pc:docChgLst>
    <pc:chgData name="khải đoàn" userId="89072480dec81711" providerId="Windows Live" clId="Web-{074AA1D8-59CA-4481-9B5D-810F691A15CD}"/>
    <pc:docChg chg="addSld modSld addMainMaster delMainMaster">
      <pc:chgData name="khải đoàn" userId="89072480dec81711" providerId="Windows Live" clId="Web-{074AA1D8-59CA-4481-9B5D-810F691A15CD}" dt="2023-06-13T16:17:47.150" v="369" actId="14100"/>
      <pc:docMkLst>
        <pc:docMk/>
      </pc:docMkLst>
      <pc:sldChg chg="modSp mod modClrScheme chgLayout">
        <pc:chgData name="khải đoàn" userId="89072480dec81711" providerId="Windows Live" clId="Web-{074AA1D8-59CA-4481-9B5D-810F691A15CD}" dt="2023-06-13T15:54:27.430" v="183"/>
        <pc:sldMkLst>
          <pc:docMk/>
          <pc:sldMk cId="1702285584" sldId="256"/>
        </pc:sldMkLst>
        <pc:spChg chg="mod ord">
          <ac:chgData name="khải đoàn" userId="89072480dec81711" providerId="Windows Live" clId="Web-{074AA1D8-59CA-4481-9B5D-810F691A15CD}" dt="2023-06-13T15:54:27.430" v="183"/>
          <ac:spMkLst>
            <pc:docMk/>
            <pc:sldMk cId="1702285584" sldId="256"/>
            <ac:spMk id="2" creationId="{EF261F69-EDAF-0D5C-E270-0441F836F516}"/>
          </ac:spMkLst>
        </pc:spChg>
      </pc:sldChg>
      <pc:sldChg chg="delSp modSp mod modClrScheme delDesignElem chgLayout">
        <pc:chgData name="khải đoàn" userId="89072480dec81711" providerId="Windows Live" clId="Web-{074AA1D8-59CA-4481-9B5D-810F691A15CD}" dt="2023-06-13T15:54:27.430" v="183"/>
        <pc:sldMkLst>
          <pc:docMk/>
          <pc:sldMk cId="3957128677" sldId="257"/>
        </pc:sldMkLst>
        <pc:spChg chg="mod ord">
          <ac:chgData name="khải đoàn" userId="89072480dec81711" providerId="Windows Live" clId="Web-{074AA1D8-59CA-4481-9B5D-810F691A15CD}" dt="2023-06-13T15:54:27.430" v="183"/>
          <ac:spMkLst>
            <pc:docMk/>
            <pc:sldMk cId="3957128677" sldId="257"/>
            <ac:spMk id="2" creationId="{2E623750-57BB-6681-2E1D-7C6971A66171}"/>
          </ac:spMkLst>
        </pc:spChg>
        <pc:spChg chg="del">
          <ac:chgData name="khải đoàn" userId="89072480dec81711" providerId="Windows Live" clId="Web-{074AA1D8-59CA-4481-9B5D-810F691A15CD}" dt="2023-06-13T15:48:41.669" v="171"/>
          <ac:spMkLst>
            <pc:docMk/>
            <pc:sldMk cId="3957128677" sldId="257"/>
            <ac:spMk id="12" creationId="{3472B768-D6CA-45E8-B749-DE0F9D4831AA}"/>
          </ac:spMkLst>
        </pc:spChg>
        <pc:spChg chg="del">
          <ac:chgData name="khải đoàn" userId="89072480dec81711" providerId="Windows Live" clId="Web-{074AA1D8-59CA-4481-9B5D-810F691A15CD}" dt="2023-06-13T15:48:41.669" v="171"/>
          <ac:spMkLst>
            <pc:docMk/>
            <pc:sldMk cId="3957128677" sldId="257"/>
            <ac:spMk id="14" creationId="{13F26D5C-77E9-4A8D-95F0-1635BAD12650}"/>
          </ac:spMkLst>
        </pc:spChg>
        <pc:cxnChg chg="del">
          <ac:chgData name="khải đoàn" userId="89072480dec81711" providerId="Windows Live" clId="Web-{074AA1D8-59CA-4481-9B5D-810F691A15CD}" dt="2023-06-13T15:48:41.669" v="171"/>
          <ac:cxnSpMkLst>
            <pc:docMk/>
            <pc:sldMk cId="3957128677" sldId="257"/>
            <ac:cxnSpMk id="8" creationId="{462919E4-C488-4107-9EF1-66152F848008}"/>
          </ac:cxnSpMkLst>
        </pc:cxnChg>
        <pc:cxnChg chg="del">
          <ac:chgData name="khải đoàn" userId="89072480dec81711" providerId="Windows Live" clId="Web-{074AA1D8-59CA-4481-9B5D-810F691A15CD}" dt="2023-06-13T15:48:41.669" v="171"/>
          <ac:cxnSpMkLst>
            <pc:docMk/>
            <pc:sldMk cId="3957128677" sldId="257"/>
            <ac:cxnSpMk id="10" creationId="{0BF79732-4088-424C-A653-4534E4389443}"/>
          </ac:cxnSpMkLst>
        </pc:cxnChg>
        <pc:cxnChg chg="del">
          <ac:chgData name="khải đoàn" userId="89072480dec81711" providerId="Windows Live" clId="Web-{074AA1D8-59CA-4481-9B5D-810F691A15CD}" dt="2023-06-13T15:48:41.669" v="171"/>
          <ac:cxnSpMkLst>
            <pc:docMk/>
            <pc:sldMk cId="3957128677" sldId="257"/>
            <ac:cxnSpMk id="16" creationId="{0632DC5A-0728-490F-8655-6B437782704C}"/>
          </ac:cxnSpMkLst>
        </pc:cxnChg>
        <pc:cxnChg chg="del">
          <ac:chgData name="khải đoàn" userId="89072480dec81711" providerId="Windows Live" clId="Web-{074AA1D8-59CA-4481-9B5D-810F691A15CD}" dt="2023-06-13T15:48:41.669" v="171"/>
          <ac:cxnSpMkLst>
            <pc:docMk/>
            <pc:sldMk cId="3957128677" sldId="257"/>
            <ac:cxnSpMk id="18" creationId="{28BB1F6D-CF9C-422D-9324-C46415BB9D7D}"/>
          </ac:cxnSpMkLst>
        </pc:cxnChg>
      </pc:sldChg>
      <pc:sldChg chg="delSp modSp mod modClrScheme delDesignElem chgLayout">
        <pc:chgData name="khải đoàn" userId="89072480dec81711" providerId="Windows Live" clId="Web-{074AA1D8-59CA-4481-9B5D-810F691A15CD}" dt="2023-06-13T15:54:27.430" v="183"/>
        <pc:sldMkLst>
          <pc:docMk/>
          <pc:sldMk cId="3436453023" sldId="258"/>
        </pc:sldMkLst>
        <pc:spChg chg="mod ord">
          <ac:chgData name="khải đoàn" userId="89072480dec81711" providerId="Windows Live" clId="Web-{074AA1D8-59CA-4481-9B5D-810F691A15CD}" dt="2023-06-13T15:54:27.430" v="183"/>
          <ac:spMkLst>
            <pc:docMk/>
            <pc:sldMk cId="3436453023" sldId="258"/>
            <ac:spMk id="2" creationId="{667F1E82-B0B6-1989-3F33-2EA364323B93}"/>
          </ac:spMkLst>
        </pc:spChg>
        <pc:spChg chg="del">
          <ac:chgData name="khải đoàn" userId="89072480dec81711" providerId="Windows Live" clId="Web-{074AA1D8-59CA-4481-9B5D-810F691A15CD}" dt="2023-06-13T15:48:41.669" v="171"/>
          <ac:spMkLst>
            <pc:docMk/>
            <pc:sldMk cId="3436453023" sldId="258"/>
            <ac:spMk id="10" creationId="{5B957CFC-E9B2-4BC8-BD75-9F3B5E33885A}"/>
          </ac:spMkLst>
        </pc:spChg>
        <pc:spChg chg="del">
          <ac:chgData name="khải đoàn" userId="89072480dec81711" providerId="Windows Live" clId="Web-{074AA1D8-59CA-4481-9B5D-810F691A15CD}" dt="2023-06-13T15:48:41.669" v="171"/>
          <ac:spMkLst>
            <pc:docMk/>
            <pc:sldMk cId="3436453023" sldId="258"/>
            <ac:spMk id="24" creationId="{8B5574CB-8151-4554-B056-B76C1AA8A7DB}"/>
          </ac:spMkLst>
        </pc:spChg>
        <pc:graphicFrameChg chg="mod ord">
          <ac:chgData name="khải đoàn" userId="89072480dec81711" providerId="Windows Live" clId="Web-{074AA1D8-59CA-4481-9B5D-810F691A15CD}" dt="2023-06-13T15:54:27.430" v="183"/>
          <ac:graphicFrameMkLst>
            <pc:docMk/>
            <pc:sldMk cId="3436453023" sldId="258"/>
            <ac:graphicFrameMk id="5" creationId="{1270889F-BAF7-F3DC-F18B-D8F29DEC1116}"/>
          </ac:graphicFrameMkLst>
        </pc:graphicFrameChg>
        <pc:cxnChg chg="del">
          <ac:chgData name="khải đoàn" userId="89072480dec81711" providerId="Windows Live" clId="Web-{074AA1D8-59CA-4481-9B5D-810F691A15CD}" dt="2023-06-13T15:48:41.669" v="171"/>
          <ac:cxnSpMkLst>
            <pc:docMk/>
            <pc:sldMk cId="3436453023" sldId="258"/>
            <ac:cxnSpMk id="12" creationId="{7F784426-8AB9-43C9-8340-281290602DE8}"/>
          </ac:cxnSpMkLst>
        </pc:cxnChg>
        <pc:cxnChg chg="del">
          <ac:chgData name="khải đoàn" userId="89072480dec81711" providerId="Windows Live" clId="Web-{074AA1D8-59CA-4481-9B5D-810F691A15CD}" dt="2023-06-13T15:48:41.669" v="171"/>
          <ac:cxnSpMkLst>
            <pc:docMk/>
            <pc:sldMk cId="3436453023" sldId="258"/>
            <ac:cxnSpMk id="14" creationId="{0B96E92E-4D99-41CA-848E-4028B6DA2616}"/>
          </ac:cxnSpMkLst>
        </pc:cxnChg>
        <pc:cxnChg chg="del">
          <ac:chgData name="khải đoàn" userId="89072480dec81711" providerId="Windows Live" clId="Web-{074AA1D8-59CA-4481-9B5D-810F691A15CD}" dt="2023-06-13T15:48:41.669" v="171"/>
          <ac:cxnSpMkLst>
            <pc:docMk/>
            <pc:sldMk cId="3436453023" sldId="258"/>
            <ac:cxnSpMk id="22" creationId="{462919E4-C488-4107-9EF1-66152F848008}"/>
          </ac:cxnSpMkLst>
        </pc:cxnChg>
        <pc:cxnChg chg="del">
          <ac:chgData name="khải đoàn" userId="89072480dec81711" providerId="Windows Live" clId="Web-{074AA1D8-59CA-4481-9B5D-810F691A15CD}" dt="2023-06-13T15:48:41.669" v="171"/>
          <ac:cxnSpMkLst>
            <pc:docMk/>
            <pc:sldMk cId="3436453023" sldId="258"/>
            <ac:cxnSpMk id="23" creationId="{0BF79732-4088-424C-A653-4534E4389443}"/>
          </ac:cxnSpMkLst>
        </pc:cxnChg>
        <pc:cxnChg chg="del">
          <ac:chgData name="khải đoàn" userId="89072480dec81711" providerId="Windows Live" clId="Web-{074AA1D8-59CA-4481-9B5D-810F691A15CD}" dt="2023-06-13T15:48:41.669" v="171"/>
          <ac:cxnSpMkLst>
            <pc:docMk/>
            <pc:sldMk cId="3436453023" sldId="258"/>
            <ac:cxnSpMk id="25" creationId="{6D3D073F-E673-426A-939F-C2C2C2ACE5B0}"/>
          </ac:cxnSpMkLst>
        </pc:cxnChg>
        <pc:cxnChg chg="del">
          <ac:chgData name="khải đoàn" userId="89072480dec81711" providerId="Windows Live" clId="Web-{074AA1D8-59CA-4481-9B5D-810F691A15CD}" dt="2023-06-13T15:48:41.669" v="171"/>
          <ac:cxnSpMkLst>
            <pc:docMk/>
            <pc:sldMk cId="3436453023" sldId="258"/>
            <ac:cxnSpMk id="26" creationId="{91944536-E957-40BF-93E4-DAA5CA2730C3}"/>
          </ac:cxnSpMkLst>
        </pc:cxnChg>
      </pc:sldChg>
      <pc:sldChg chg="delSp modSp mod modClrScheme delDesignElem chgLayout">
        <pc:chgData name="khải đoàn" userId="89072480dec81711" providerId="Windows Live" clId="Web-{074AA1D8-59CA-4481-9B5D-810F691A15CD}" dt="2023-06-13T15:54:27.430" v="183"/>
        <pc:sldMkLst>
          <pc:docMk/>
          <pc:sldMk cId="1409106516" sldId="259"/>
        </pc:sldMkLst>
        <pc:spChg chg="mod ord">
          <ac:chgData name="khải đoàn" userId="89072480dec81711" providerId="Windows Live" clId="Web-{074AA1D8-59CA-4481-9B5D-810F691A15CD}" dt="2023-06-13T15:54:27.430" v="183"/>
          <ac:spMkLst>
            <pc:docMk/>
            <pc:sldMk cId="1409106516" sldId="259"/>
            <ac:spMk id="2" creationId="{A663B735-5F3E-0E49-E779-4D9502E05A35}"/>
          </ac:spMkLst>
        </pc:spChg>
        <pc:spChg chg="mod ord">
          <ac:chgData name="khải đoàn" userId="89072480dec81711" providerId="Windows Live" clId="Web-{074AA1D8-59CA-4481-9B5D-810F691A15CD}" dt="2023-06-13T15:54:27.430" v="183"/>
          <ac:spMkLst>
            <pc:docMk/>
            <pc:sldMk cId="1409106516" sldId="259"/>
            <ac:spMk id="3" creationId="{2CDB05CE-683D-4956-C634-0F8E9D10D5C5}"/>
          </ac:spMkLst>
        </pc:spChg>
        <pc:spChg chg="del">
          <ac:chgData name="khải đoàn" userId="89072480dec81711" providerId="Windows Live" clId="Web-{074AA1D8-59CA-4481-9B5D-810F691A15CD}" dt="2023-06-13T15:48:41.669" v="171"/>
          <ac:spMkLst>
            <pc:docMk/>
            <pc:sldMk cId="1409106516" sldId="259"/>
            <ac:spMk id="9" creationId="{37011A86-DB53-41C7-94D9-9B8BF9DF1F8E}"/>
          </ac:spMkLst>
        </pc:spChg>
        <pc:spChg chg="del">
          <ac:chgData name="khải đoàn" userId="89072480dec81711" providerId="Windows Live" clId="Web-{074AA1D8-59CA-4481-9B5D-810F691A15CD}" dt="2023-06-13T15:48:41.669" v="171"/>
          <ac:spMkLst>
            <pc:docMk/>
            <pc:sldMk cId="1409106516" sldId="259"/>
            <ac:spMk id="11" creationId="{C5258B9E-C015-412F-9B81-E40D361E9D99}"/>
          </ac:spMkLst>
        </pc:spChg>
        <pc:cxnChg chg="del">
          <ac:chgData name="khải đoàn" userId="89072480dec81711" providerId="Windows Live" clId="Web-{074AA1D8-59CA-4481-9B5D-810F691A15CD}" dt="2023-06-13T15:48:41.669" v="171"/>
          <ac:cxnSpMkLst>
            <pc:docMk/>
            <pc:sldMk cId="1409106516" sldId="259"/>
            <ac:cxnSpMk id="13" creationId="{814332FE-82B3-4EC0-8568-D8763144029E}"/>
          </ac:cxnSpMkLst>
        </pc:cxnChg>
        <pc:cxnChg chg="del">
          <ac:chgData name="khải đoàn" userId="89072480dec81711" providerId="Windows Live" clId="Web-{074AA1D8-59CA-4481-9B5D-810F691A15CD}" dt="2023-06-13T15:48:41.669" v="171"/>
          <ac:cxnSpMkLst>
            <pc:docMk/>
            <pc:sldMk cId="1409106516" sldId="259"/>
            <ac:cxnSpMk id="15" creationId="{7B5E59FA-8FDE-43F6-BEAF-F8D715BA5501}"/>
          </ac:cxnSpMkLst>
        </pc:cxnChg>
      </pc:sldChg>
      <pc:sldChg chg="addSp delSp modSp new mod setBg modClrScheme delDesignElem chgLayout">
        <pc:chgData name="khải đoàn" userId="89072480dec81711" providerId="Windows Live" clId="Web-{074AA1D8-59CA-4481-9B5D-810F691A15CD}" dt="2023-06-13T15:54:27.430" v="183"/>
        <pc:sldMkLst>
          <pc:docMk/>
          <pc:sldMk cId="2275940217" sldId="260"/>
        </pc:sldMkLst>
        <pc:spChg chg="mod ord">
          <ac:chgData name="khải đoàn" userId="89072480dec81711" providerId="Windows Live" clId="Web-{074AA1D8-59CA-4481-9B5D-810F691A15CD}" dt="2023-06-13T15:54:27.430" v="183"/>
          <ac:spMkLst>
            <pc:docMk/>
            <pc:sldMk cId="2275940217" sldId="260"/>
            <ac:spMk id="2" creationId="{8BB27BBF-A298-ABEF-236F-EB8B9EDB6F60}"/>
          </ac:spMkLst>
        </pc:spChg>
        <pc:spChg chg="mod ord">
          <ac:chgData name="khải đoàn" userId="89072480dec81711" providerId="Windows Live" clId="Web-{074AA1D8-59CA-4481-9B5D-810F691A15CD}" dt="2023-06-13T15:54:27.430" v="183"/>
          <ac:spMkLst>
            <pc:docMk/>
            <pc:sldMk cId="2275940217" sldId="260"/>
            <ac:spMk id="3" creationId="{1330CFAC-DF8A-C064-36F5-AF68237DDA00}"/>
          </ac:spMkLst>
        </pc:spChg>
        <pc:spChg chg="add del">
          <ac:chgData name="khải đoàn" userId="89072480dec81711" providerId="Windows Live" clId="Web-{074AA1D8-59CA-4481-9B5D-810F691A15CD}" dt="2023-06-13T15:31:19.494" v="34"/>
          <ac:spMkLst>
            <pc:docMk/>
            <pc:sldMk cId="2275940217" sldId="260"/>
            <ac:spMk id="8" creationId="{5B957CFC-E9B2-4BC8-BD75-9F3B5E33885A}"/>
          </ac:spMkLst>
        </pc:spChg>
        <pc:spChg chg="add del">
          <ac:chgData name="khải đoàn" userId="89072480dec81711" providerId="Windows Live" clId="Web-{074AA1D8-59CA-4481-9B5D-810F691A15CD}" dt="2023-06-13T15:48:41.669" v="171"/>
          <ac:spMkLst>
            <pc:docMk/>
            <pc:sldMk cId="2275940217" sldId="260"/>
            <ac:spMk id="18" creationId="{37011A86-DB53-41C7-94D9-9B8BF9DF1F8E}"/>
          </ac:spMkLst>
        </pc:spChg>
        <pc:spChg chg="add del">
          <ac:chgData name="khải đoàn" userId="89072480dec81711" providerId="Windows Live" clId="Web-{074AA1D8-59CA-4481-9B5D-810F691A15CD}" dt="2023-06-13T15:48:41.669" v="171"/>
          <ac:spMkLst>
            <pc:docMk/>
            <pc:sldMk cId="2275940217" sldId="260"/>
            <ac:spMk id="20" creationId="{C5258B9E-C015-412F-9B81-E40D361E9D99}"/>
          </ac:spMkLst>
        </pc:spChg>
        <pc:picChg chg="add">
          <ac:chgData name="khải đoàn" userId="89072480dec81711" providerId="Windows Live" clId="Web-{074AA1D8-59CA-4481-9B5D-810F691A15CD}" dt="2023-06-13T15:31:19.494" v="34"/>
          <ac:picMkLst>
            <pc:docMk/>
            <pc:sldMk cId="2275940217" sldId="260"/>
            <ac:picMk id="14" creationId="{9CF9E32D-11F8-C2CE-659F-0342ADEE38DC}"/>
          </ac:picMkLst>
        </pc:picChg>
        <pc:cxnChg chg="add del">
          <ac:chgData name="khải đoàn" userId="89072480dec81711" providerId="Windows Live" clId="Web-{074AA1D8-59CA-4481-9B5D-810F691A15CD}" dt="2023-06-13T15:31:19.494" v="34"/>
          <ac:cxnSpMkLst>
            <pc:docMk/>
            <pc:sldMk cId="2275940217" sldId="260"/>
            <ac:cxnSpMk id="10" creationId="{7F784426-8AB9-43C9-8340-281290602DE8}"/>
          </ac:cxnSpMkLst>
        </pc:cxnChg>
        <pc:cxnChg chg="add del">
          <ac:chgData name="khải đoàn" userId="89072480dec81711" providerId="Windows Live" clId="Web-{074AA1D8-59CA-4481-9B5D-810F691A15CD}" dt="2023-06-13T15:31:19.494" v="34"/>
          <ac:cxnSpMkLst>
            <pc:docMk/>
            <pc:sldMk cId="2275940217" sldId="260"/>
            <ac:cxnSpMk id="12" creationId="{0B96E92E-4D99-41CA-848E-4028B6DA2616}"/>
          </ac:cxnSpMkLst>
        </pc:cxnChg>
        <pc:cxnChg chg="add del">
          <ac:chgData name="khải đoàn" userId="89072480dec81711" providerId="Windows Live" clId="Web-{074AA1D8-59CA-4481-9B5D-810F691A15CD}" dt="2023-06-13T15:48:41.669" v="171"/>
          <ac:cxnSpMkLst>
            <pc:docMk/>
            <pc:sldMk cId="2275940217" sldId="260"/>
            <ac:cxnSpMk id="22" creationId="{814332FE-82B3-4EC0-8568-D8763144029E}"/>
          </ac:cxnSpMkLst>
        </pc:cxnChg>
        <pc:cxnChg chg="add del">
          <ac:chgData name="khải đoàn" userId="89072480dec81711" providerId="Windows Live" clId="Web-{074AA1D8-59CA-4481-9B5D-810F691A15CD}" dt="2023-06-13T15:48:41.669" v="171"/>
          <ac:cxnSpMkLst>
            <pc:docMk/>
            <pc:sldMk cId="2275940217" sldId="260"/>
            <ac:cxnSpMk id="24" creationId="{7B5E59FA-8FDE-43F6-BEAF-F8D715BA5501}"/>
          </ac:cxnSpMkLst>
        </pc:cxnChg>
      </pc:sldChg>
      <pc:sldChg chg="addSp delSp modSp new mod setBg modClrScheme addAnim delDesignElem chgLayout">
        <pc:chgData name="khải đoàn" userId="89072480dec81711" providerId="Windows Live" clId="Web-{074AA1D8-59CA-4481-9B5D-810F691A15CD}" dt="2023-06-13T15:54:27.430" v="183"/>
        <pc:sldMkLst>
          <pc:docMk/>
          <pc:sldMk cId="649564746" sldId="261"/>
        </pc:sldMkLst>
        <pc:spChg chg="mod ord">
          <ac:chgData name="khải đoàn" userId="89072480dec81711" providerId="Windows Live" clId="Web-{074AA1D8-59CA-4481-9B5D-810F691A15CD}" dt="2023-06-13T15:54:27.430" v="183"/>
          <ac:spMkLst>
            <pc:docMk/>
            <pc:sldMk cId="649564746" sldId="261"/>
            <ac:spMk id="2" creationId="{14708026-342B-997C-BD33-E5244639129E}"/>
          </ac:spMkLst>
        </pc:spChg>
        <pc:spChg chg="del">
          <ac:chgData name="khải đoàn" userId="89072480dec81711" providerId="Windows Live" clId="Web-{074AA1D8-59CA-4481-9B5D-810F691A15CD}" dt="2023-06-13T15:33:42.546" v="47"/>
          <ac:spMkLst>
            <pc:docMk/>
            <pc:sldMk cId="649564746" sldId="261"/>
            <ac:spMk id="3" creationId="{50B59B9A-1488-9954-DFFD-E88B0A0C2B12}"/>
          </ac:spMkLst>
        </pc:spChg>
        <pc:spChg chg="add del">
          <ac:chgData name="khải đoàn" userId="89072480dec81711" providerId="Windows Live" clId="Web-{074AA1D8-59CA-4481-9B5D-810F691A15CD}" dt="2023-06-13T15:48:41.669" v="171"/>
          <ac:spMkLst>
            <pc:docMk/>
            <pc:sldMk cId="649564746" sldId="261"/>
            <ac:spMk id="12" creationId="{C3297213-B630-4CFA-8FE1-099659C5DB66}"/>
          </ac:spMkLst>
        </pc:spChg>
        <pc:spChg chg="add del">
          <ac:chgData name="khải đoàn" userId="89072480dec81711" providerId="Windows Live" clId="Web-{074AA1D8-59CA-4481-9B5D-810F691A15CD}" dt="2023-06-13T15:48:41.669" v="171"/>
          <ac:spMkLst>
            <pc:docMk/>
            <pc:sldMk cId="649564746" sldId="261"/>
            <ac:spMk id="14" creationId="{13F26D5C-77E9-4A8D-95F0-1635BAD12650}"/>
          </ac:spMkLst>
        </pc:spChg>
        <pc:picChg chg="add">
          <ac:chgData name="khải đoàn" userId="89072480dec81711" providerId="Windows Live" clId="Web-{074AA1D8-59CA-4481-9B5D-810F691A15CD}" dt="2023-06-13T15:33:49.530" v="51"/>
          <ac:picMkLst>
            <pc:docMk/>
            <pc:sldMk cId="649564746" sldId="261"/>
            <ac:picMk id="4" creationId="{DAE1033C-6662-36AF-A467-12C6BE402495}"/>
          </ac:picMkLst>
        </pc:picChg>
        <pc:cxnChg chg="add del">
          <ac:chgData name="khải đoàn" userId="89072480dec81711" providerId="Windows Live" clId="Web-{074AA1D8-59CA-4481-9B5D-810F691A15CD}" dt="2023-06-13T15:48:41.669" v="171"/>
          <ac:cxnSpMkLst>
            <pc:docMk/>
            <pc:sldMk cId="649564746" sldId="261"/>
            <ac:cxnSpMk id="8" creationId="{462919E4-C488-4107-9EF1-66152F848008}"/>
          </ac:cxnSpMkLst>
        </pc:cxnChg>
        <pc:cxnChg chg="add del">
          <ac:chgData name="khải đoàn" userId="89072480dec81711" providerId="Windows Live" clId="Web-{074AA1D8-59CA-4481-9B5D-810F691A15CD}" dt="2023-06-13T15:48:41.669" v="171"/>
          <ac:cxnSpMkLst>
            <pc:docMk/>
            <pc:sldMk cId="649564746" sldId="261"/>
            <ac:cxnSpMk id="10" creationId="{0BF79732-4088-424C-A653-4534E4389443}"/>
          </ac:cxnSpMkLst>
        </pc:cxnChg>
        <pc:cxnChg chg="add del">
          <ac:chgData name="khải đoàn" userId="89072480dec81711" providerId="Windows Live" clId="Web-{074AA1D8-59CA-4481-9B5D-810F691A15CD}" dt="2023-06-13T15:48:41.669" v="171"/>
          <ac:cxnSpMkLst>
            <pc:docMk/>
            <pc:sldMk cId="649564746" sldId="261"/>
            <ac:cxnSpMk id="16" creationId="{0632DC5A-0728-490F-8655-6B437782704C}"/>
          </ac:cxnSpMkLst>
        </pc:cxnChg>
        <pc:cxnChg chg="add del">
          <ac:chgData name="khải đoàn" userId="89072480dec81711" providerId="Windows Live" clId="Web-{074AA1D8-59CA-4481-9B5D-810F691A15CD}" dt="2023-06-13T15:48:41.669" v="171"/>
          <ac:cxnSpMkLst>
            <pc:docMk/>
            <pc:sldMk cId="649564746" sldId="261"/>
            <ac:cxnSpMk id="18" creationId="{28BB1F6D-CF9C-422D-9324-C46415BB9D7D}"/>
          </ac:cxnSpMkLst>
        </pc:cxnChg>
      </pc:sldChg>
      <pc:sldChg chg="addSp delSp modSp new mod setBg modClrScheme delDesignElem chgLayout">
        <pc:chgData name="khải đoàn" userId="89072480dec81711" providerId="Windows Live" clId="Web-{074AA1D8-59CA-4481-9B5D-810F691A15CD}" dt="2023-06-13T15:54:27.430" v="183"/>
        <pc:sldMkLst>
          <pc:docMk/>
          <pc:sldMk cId="2054760636" sldId="262"/>
        </pc:sldMkLst>
        <pc:spChg chg="mod ord">
          <ac:chgData name="khải đoàn" userId="89072480dec81711" providerId="Windows Live" clId="Web-{074AA1D8-59CA-4481-9B5D-810F691A15CD}" dt="2023-06-13T15:54:27.430" v="183"/>
          <ac:spMkLst>
            <pc:docMk/>
            <pc:sldMk cId="2054760636" sldId="262"/>
            <ac:spMk id="2" creationId="{6EF975C4-8FDD-192A-79B1-37E718E6C51A}"/>
          </ac:spMkLst>
        </pc:spChg>
        <pc:spChg chg="add mod ord">
          <ac:chgData name="khải đoàn" userId="89072480dec81711" providerId="Windows Live" clId="Web-{074AA1D8-59CA-4481-9B5D-810F691A15CD}" dt="2023-06-13T15:54:27.430" v="183"/>
          <ac:spMkLst>
            <pc:docMk/>
            <pc:sldMk cId="2054760636" sldId="262"/>
            <ac:spMk id="3" creationId="{8E36F980-1B4B-A5F2-CBE5-76FD9E64AC03}"/>
          </ac:spMkLst>
        </pc:spChg>
        <pc:spChg chg="add del">
          <ac:chgData name="khải đoàn" userId="89072480dec81711" providerId="Windows Live" clId="Web-{074AA1D8-59CA-4481-9B5D-810F691A15CD}" dt="2023-06-13T15:48:41.669" v="171"/>
          <ac:spMkLst>
            <pc:docMk/>
            <pc:sldMk cId="2054760636" sldId="262"/>
            <ac:spMk id="9" creationId="{37011A86-DB53-41C7-94D9-9B8BF9DF1F8E}"/>
          </ac:spMkLst>
        </pc:spChg>
        <pc:spChg chg="add del">
          <ac:chgData name="khải đoàn" userId="89072480dec81711" providerId="Windows Live" clId="Web-{074AA1D8-59CA-4481-9B5D-810F691A15CD}" dt="2023-06-13T15:48:41.669" v="171"/>
          <ac:spMkLst>
            <pc:docMk/>
            <pc:sldMk cId="2054760636" sldId="262"/>
            <ac:spMk id="11" creationId="{C5258B9E-C015-412F-9B81-E40D361E9D99}"/>
          </ac:spMkLst>
        </pc:spChg>
        <pc:picChg chg="add">
          <ac:chgData name="khải đoàn" userId="89072480dec81711" providerId="Windows Live" clId="Web-{074AA1D8-59CA-4481-9B5D-810F691A15CD}" dt="2023-06-13T15:35:14.080" v="68"/>
          <ac:picMkLst>
            <pc:docMk/>
            <pc:sldMk cId="2054760636" sldId="262"/>
            <ac:picMk id="5" creationId="{4601EB3A-06BF-0E01-2E72-7C56953B900D}"/>
          </ac:picMkLst>
        </pc:picChg>
        <pc:cxnChg chg="add del">
          <ac:chgData name="khải đoàn" userId="89072480dec81711" providerId="Windows Live" clId="Web-{074AA1D8-59CA-4481-9B5D-810F691A15CD}" dt="2023-06-13T15:48:41.669" v="171"/>
          <ac:cxnSpMkLst>
            <pc:docMk/>
            <pc:sldMk cId="2054760636" sldId="262"/>
            <ac:cxnSpMk id="13" creationId="{814332FE-82B3-4EC0-8568-D8763144029E}"/>
          </ac:cxnSpMkLst>
        </pc:cxnChg>
        <pc:cxnChg chg="add del">
          <ac:chgData name="khải đoàn" userId="89072480dec81711" providerId="Windows Live" clId="Web-{074AA1D8-59CA-4481-9B5D-810F691A15CD}" dt="2023-06-13T15:48:41.669" v="171"/>
          <ac:cxnSpMkLst>
            <pc:docMk/>
            <pc:sldMk cId="2054760636" sldId="262"/>
            <ac:cxnSpMk id="15" creationId="{7B5E59FA-8FDE-43F6-BEAF-F8D715BA5501}"/>
          </ac:cxnSpMkLst>
        </pc:cxnChg>
      </pc:sldChg>
      <pc:sldChg chg="addSp delSp modSp new mod setBg modClrScheme delDesignElem chgLayout">
        <pc:chgData name="khải đoàn" userId="89072480dec81711" providerId="Windows Live" clId="Web-{074AA1D8-59CA-4481-9B5D-810F691A15CD}" dt="2023-06-13T15:54:27.430" v="183"/>
        <pc:sldMkLst>
          <pc:docMk/>
          <pc:sldMk cId="3043722843" sldId="263"/>
        </pc:sldMkLst>
        <pc:spChg chg="mod ord">
          <ac:chgData name="khải đoàn" userId="89072480dec81711" providerId="Windows Live" clId="Web-{074AA1D8-59CA-4481-9B5D-810F691A15CD}" dt="2023-06-13T15:54:27.430" v="183"/>
          <ac:spMkLst>
            <pc:docMk/>
            <pc:sldMk cId="3043722843" sldId="263"/>
            <ac:spMk id="2" creationId="{673AEE68-A0A4-6685-3528-7302BE4ABA8E}"/>
          </ac:spMkLst>
        </pc:spChg>
        <pc:spChg chg="mod ord">
          <ac:chgData name="khải đoàn" userId="89072480dec81711" providerId="Windows Live" clId="Web-{074AA1D8-59CA-4481-9B5D-810F691A15CD}" dt="2023-06-13T15:54:27.430" v="183"/>
          <ac:spMkLst>
            <pc:docMk/>
            <pc:sldMk cId="3043722843" sldId="263"/>
            <ac:spMk id="3" creationId="{D819C959-A211-9643-CB8B-FEC8301FA565}"/>
          </ac:spMkLst>
        </pc:spChg>
        <pc:spChg chg="add del">
          <ac:chgData name="khải đoàn" userId="89072480dec81711" providerId="Windows Live" clId="Web-{074AA1D8-59CA-4481-9B5D-810F691A15CD}" dt="2023-06-13T15:48:41.669" v="171"/>
          <ac:spMkLst>
            <pc:docMk/>
            <pc:sldMk cId="3043722843" sldId="263"/>
            <ac:spMk id="9" creationId="{37011A86-DB53-41C7-94D9-9B8BF9DF1F8E}"/>
          </ac:spMkLst>
        </pc:spChg>
        <pc:spChg chg="add del">
          <ac:chgData name="khải đoàn" userId="89072480dec81711" providerId="Windows Live" clId="Web-{074AA1D8-59CA-4481-9B5D-810F691A15CD}" dt="2023-06-13T15:48:41.669" v="171"/>
          <ac:spMkLst>
            <pc:docMk/>
            <pc:sldMk cId="3043722843" sldId="263"/>
            <ac:spMk id="11" creationId="{C5258B9E-C015-412F-9B81-E40D361E9D99}"/>
          </ac:spMkLst>
        </pc:spChg>
        <pc:picChg chg="add">
          <ac:chgData name="khải đoàn" userId="89072480dec81711" providerId="Windows Live" clId="Web-{074AA1D8-59CA-4481-9B5D-810F691A15CD}" dt="2023-06-13T15:38:05.648" v="92"/>
          <ac:picMkLst>
            <pc:docMk/>
            <pc:sldMk cId="3043722843" sldId="263"/>
            <ac:picMk id="5" creationId="{37F639AB-018C-7D81-4635-C21C328B8896}"/>
          </ac:picMkLst>
        </pc:picChg>
        <pc:cxnChg chg="add del">
          <ac:chgData name="khải đoàn" userId="89072480dec81711" providerId="Windows Live" clId="Web-{074AA1D8-59CA-4481-9B5D-810F691A15CD}" dt="2023-06-13T15:48:41.669" v="171"/>
          <ac:cxnSpMkLst>
            <pc:docMk/>
            <pc:sldMk cId="3043722843" sldId="263"/>
            <ac:cxnSpMk id="13" creationId="{814332FE-82B3-4EC0-8568-D8763144029E}"/>
          </ac:cxnSpMkLst>
        </pc:cxnChg>
        <pc:cxnChg chg="add del">
          <ac:chgData name="khải đoàn" userId="89072480dec81711" providerId="Windows Live" clId="Web-{074AA1D8-59CA-4481-9B5D-810F691A15CD}" dt="2023-06-13T15:48:41.669" v="171"/>
          <ac:cxnSpMkLst>
            <pc:docMk/>
            <pc:sldMk cId="3043722843" sldId="263"/>
            <ac:cxnSpMk id="15" creationId="{7B5E59FA-8FDE-43F6-BEAF-F8D715BA5501}"/>
          </ac:cxnSpMkLst>
        </pc:cxnChg>
      </pc:sldChg>
      <pc:sldChg chg="addSp delSp modSp new mod setBg modClrScheme delDesignElem chgLayout">
        <pc:chgData name="khải đoàn" userId="89072480dec81711" providerId="Windows Live" clId="Web-{074AA1D8-59CA-4481-9B5D-810F691A15CD}" dt="2023-06-13T15:54:27.430" v="183"/>
        <pc:sldMkLst>
          <pc:docMk/>
          <pc:sldMk cId="1724727448" sldId="264"/>
        </pc:sldMkLst>
        <pc:spChg chg="mod ord">
          <ac:chgData name="khải đoàn" userId="89072480dec81711" providerId="Windows Live" clId="Web-{074AA1D8-59CA-4481-9B5D-810F691A15CD}" dt="2023-06-13T15:54:27.430" v="183"/>
          <ac:spMkLst>
            <pc:docMk/>
            <pc:sldMk cId="1724727448" sldId="264"/>
            <ac:spMk id="2" creationId="{F299F90E-40B9-950C-2899-47FC6AC5FE8B}"/>
          </ac:spMkLst>
        </pc:spChg>
        <pc:spChg chg="mod ord">
          <ac:chgData name="khải đoàn" userId="89072480dec81711" providerId="Windows Live" clId="Web-{074AA1D8-59CA-4481-9B5D-810F691A15CD}" dt="2023-06-13T15:54:27.430" v="183"/>
          <ac:spMkLst>
            <pc:docMk/>
            <pc:sldMk cId="1724727448" sldId="264"/>
            <ac:spMk id="3" creationId="{B7D7C358-062D-E2DF-F8C2-370D4F0A8AD1}"/>
          </ac:spMkLst>
        </pc:spChg>
        <pc:spChg chg="add del">
          <ac:chgData name="khải đoàn" userId="89072480dec81711" providerId="Windows Live" clId="Web-{074AA1D8-59CA-4481-9B5D-810F691A15CD}" dt="2023-06-13T15:48:41.669" v="171"/>
          <ac:spMkLst>
            <pc:docMk/>
            <pc:sldMk cId="1724727448" sldId="264"/>
            <ac:spMk id="9" creationId="{4B7B51F0-B802-42C9-AF45-A860F95517A9}"/>
          </ac:spMkLst>
        </pc:spChg>
        <pc:spChg chg="add del">
          <ac:chgData name="khải đoàn" userId="89072480dec81711" providerId="Windows Live" clId="Web-{074AA1D8-59CA-4481-9B5D-810F691A15CD}" dt="2023-06-13T15:48:41.669" v="171"/>
          <ac:spMkLst>
            <pc:docMk/>
            <pc:sldMk cId="1724727448" sldId="264"/>
            <ac:spMk id="11" creationId="{C5258B9E-C015-412F-9B81-E40D361E9D99}"/>
          </ac:spMkLst>
        </pc:spChg>
        <pc:picChg chg="add">
          <ac:chgData name="khải đoàn" userId="89072480dec81711" providerId="Windows Live" clId="Web-{074AA1D8-59CA-4481-9B5D-810F691A15CD}" dt="2023-06-13T15:39:50.917" v="116"/>
          <ac:picMkLst>
            <pc:docMk/>
            <pc:sldMk cId="1724727448" sldId="264"/>
            <ac:picMk id="5" creationId="{F73B6B12-3F40-C52D-BF4B-22E6A3711081}"/>
          </ac:picMkLst>
        </pc:picChg>
        <pc:cxnChg chg="add del">
          <ac:chgData name="khải đoàn" userId="89072480dec81711" providerId="Windows Live" clId="Web-{074AA1D8-59CA-4481-9B5D-810F691A15CD}" dt="2023-06-13T15:48:41.669" v="171"/>
          <ac:cxnSpMkLst>
            <pc:docMk/>
            <pc:sldMk cId="1724727448" sldId="264"/>
            <ac:cxnSpMk id="13" creationId="{814332FE-82B3-4EC0-8568-D8763144029E}"/>
          </ac:cxnSpMkLst>
        </pc:cxnChg>
        <pc:cxnChg chg="add del">
          <ac:chgData name="khải đoàn" userId="89072480dec81711" providerId="Windows Live" clId="Web-{074AA1D8-59CA-4481-9B5D-810F691A15CD}" dt="2023-06-13T15:48:41.669" v="171"/>
          <ac:cxnSpMkLst>
            <pc:docMk/>
            <pc:sldMk cId="1724727448" sldId="264"/>
            <ac:cxnSpMk id="15" creationId="{7B5E59FA-8FDE-43F6-BEAF-F8D715BA5501}"/>
          </ac:cxnSpMkLst>
        </pc:cxnChg>
      </pc:sldChg>
      <pc:sldChg chg="addSp delSp modSp new mod setBg modClrScheme delDesignElem chgLayout">
        <pc:chgData name="khải đoàn" userId="89072480dec81711" providerId="Windows Live" clId="Web-{074AA1D8-59CA-4481-9B5D-810F691A15CD}" dt="2023-06-13T15:54:27.430" v="183"/>
        <pc:sldMkLst>
          <pc:docMk/>
          <pc:sldMk cId="1647441423" sldId="265"/>
        </pc:sldMkLst>
        <pc:spChg chg="mod ord">
          <ac:chgData name="khải đoàn" userId="89072480dec81711" providerId="Windows Live" clId="Web-{074AA1D8-59CA-4481-9B5D-810F691A15CD}" dt="2023-06-13T15:54:27.430" v="183"/>
          <ac:spMkLst>
            <pc:docMk/>
            <pc:sldMk cId="1647441423" sldId="265"/>
            <ac:spMk id="2" creationId="{F26B8460-A1A8-4290-793E-D1BA38BCAC06}"/>
          </ac:spMkLst>
        </pc:spChg>
        <pc:spChg chg="mod ord">
          <ac:chgData name="khải đoàn" userId="89072480dec81711" providerId="Windows Live" clId="Web-{074AA1D8-59CA-4481-9B5D-810F691A15CD}" dt="2023-06-13T15:54:27.430" v="183"/>
          <ac:spMkLst>
            <pc:docMk/>
            <pc:sldMk cId="1647441423" sldId="265"/>
            <ac:spMk id="3" creationId="{DA6DA231-242A-EE7B-8916-0498E9AE8333}"/>
          </ac:spMkLst>
        </pc:spChg>
        <pc:spChg chg="add del">
          <ac:chgData name="khải đoàn" userId="89072480dec81711" providerId="Windows Live" clId="Web-{074AA1D8-59CA-4481-9B5D-810F691A15CD}" dt="2023-06-13T15:48:41.669" v="171"/>
          <ac:spMkLst>
            <pc:docMk/>
            <pc:sldMk cId="1647441423" sldId="265"/>
            <ac:spMk id="8" creationId="{5B957CFC-E9B2-4BC8-BD75-9F3B5E33885A}"/>
          </ac:spMkLst>
        </pc:spChg>
        <pc:cxnChg chg="add del">
          <ac:chgData name="khải đoàn" userId="89072480dec81711" providerId="Windows Live" clId="Web-{074AA1D8-59CA-4481-9B5D-810F691A15CD}" dt="2023-06-13T15:48:41.669" v="171"/>
          <ac:cxnSpMkLst>
            <pc:docMk/>
            <pc:sldMk cId="1647441423" sldId="265"/>
            <ac:cxnSpMk id="10" creationId="{7F784426-8AB9-43C9-8340-281290602DE8}"/>
          </ac:cxnSpMkLst>
        </pc:cxnChg>
        <pc:cxnChg chg="add del">
          <ac:chgData name="khải đoàn" userId="89072480dec81711" providerId="Windows Live" clId="Web-{074AA1D8-59CA-4481-9B5D-810F691A15CD}" dt="2023-06-13T15:48:41.669" v="171"/>
          <ac:cxnSpMkLst>
            <pc:docMk/>
            <pc:sldMk cId="1647441423" sldId="265"/>
            <ac:cxnSpMk id="12" creationId="{0B96E92E-4D99-41CA-848E-4028B6DA2616}"/>
          </ac:cxnSpMkLst>
        </pc:cxnChg>
      </pc:sldChg>
      <pc:sldChg chg="delSp modSp new mod modClrScheme chgLayout">
        <pc:chgData name="khải đoàn" userId="89072480dec81711" providerId="Windows Live" clId="Web-{074AA1D8-59CA-4481-9B5D-810F691A15CD}" dt="2023-06-13T15:54:27.430" v="183"/>
        <pc:sldMkLst>
          <pc:docMk/>
          <pc:sldMk cId="910177261" sldId="266"/>
        </pc:sldMkLst>
        <pc:spChg chg="mod ord">
          <ac:chgData name="khải đoàn" userId="89072480dec81711" providerId="Windows Live" clId="Web-{074AA1D8-59CA-4481-9B5D-810F691A15CD}" dt="2023-06-13T15:54:27.430" v="183"/>
          <ac:spMkLst>
            <pc:docMk/>
            <pc:sldMk cId="910177261" sldId="266"/>
            <ac:spMk id="2" creationId="{D6F31B24-121A-891F-C98F-FC38B4C5CD00}"/>
          </ac:spMkLst>
        </pc:spChg>
        <pc:spChg chg="del">
          <ac:chgData name="khải đoàn" userId="89072480dec81711" providerId="Windows Live" clId="Web-{074AA1D8-59CA-4481-9B5D-810F691A15CD}" dt="2023-06-13T15:44:04.816" v="138"/>
          <ac:spMkLst>
            <pc:docMk/>
            <pc:sldMk cId="910177261" sldId="266"/>
            <ac:spMk id="3" creationId="{B67B3C32-84E4-EA95-BBF6-C97958D62015}"/>
          </ac:spMkLst>
        </pc:spChg>
      </pc:sldChg>
      <pc:sldChg chg="modSp new mod modClrScheme chgLayout">
        <pc:chgData name="khải đoàn" userId="89072480dec81711" providerId="Windows Live" clId="Web-{074AA1D8-59CA-4481-9B5D-810F691A15CD}" dt="2023-06-13T15:54:27.430" v="183"/>
        <pc:sldMkLst>
          <pc:docMk/>
          <pc:sldMk cId="558758063" sldId="267"/>
        </pc:sldMkLst>
        <pc:spChg chg="mod ord">
          <ac:chgData name="khải đoàn" userId="89072480dec81711" providerId="Windows Live" clId="Web-{074AA1D8-59CA-4481-9B5D-810F691A15CD}" dt="2023-06-13T15:54:27.430" v="183"/>
          <ac:spMkLst>
            <pc:docMk/>
            <pc:sldMk cId="558758063" sldId="267"/>
            <ac:spMk id="2" creationId="{EF880491-2278-8C98-7B83-167F5FE21980}"/>
          </ac:spMkLst>
        </pc:spChg>
      </pc:sldChg>
      <pc:sldChg chg="addSp modSp new mod setBg modClrScheme chgLayout">
        <pc:chgData name="khải đoàn" userId="89072480dec81711" providerId="Windows Live" clId="Web-{074AA1D8-59CA-4481-9B5D-810F691A15CD}" dt="2023-06-13T15:56:46.653" v="191"/>
        <pc:sldMkLst>
          <pc:docMk/>
          <pc:sldMk cId="1989861599" sldId="268"/>
        </pc:sldMkLst>
        <pc:spChg chg="mod ord">
          <ac:chgData name="khải đoàn" userId="89072480dec81711" providerId="Windows Live" clId="Web-{074AA1D8-59CA-4481-9B5D-810F691A15CD}" dt="2023-06-13T15:56:46.653" v="191"/>
          <ac:spMkLst>
            <pc:docMk/>
            <pc:sldMk cId="1989861599" sldId="268"/>
            <ac:spMk id="2" creationId="{CE635F4C-11EE-A1DA-793D-3653E1F92635}"/>
          </ac:spMkLst>
        </pc:spChg>
        <pc:spChg chg="add mod ord">
          <ac:chgData name="khải đoàn" userId="89072480dec81711" providerId="Windows Live" clId="Web-{074AA1D8-59CA-4481-9B5D-810F691A15CD}" dt="2023-06-13T15:56:46.653" v="191"/>
          <ac:spMkLst>
            <pc:docMk/>
            <pc:sldMk cId="1989861599" sldId="268"/>
            <ac:spMk id="3" creationId="{7C8EAA2A-FAD8-00A6-BAEC-00504D9D008F}"/>
          </ac:spMkLst>
        </pc:spChg>
        <pc:spChg chg="add">
          <ac:chgData name="khải đoàn" userId="89072480dec81711" providerId="Windows Live" clId="Web-{074AA1D8-59CA-4481-9B5D-810F691A15CD}" dt="2023-06-13T15:56:46.653" v="191"/>
          <ac:spMkLst>
            <pc:docMk/>
            <pc:sldMk cId="1989861599" sldId="268"/>
            <ac:spMk id="8" creationId="{907EF6B7-1338-4443-8C46-6A318D952DFD}"/>
          </ac:spMkLst>
        </pc:spChg>
        <pc:spChg chg="add">
          <ac:chgData name="khải đoàn" userId="89072480dec81711" providerId="Windows Live" clId="Web-{074AA1D8-59CA-4481-9B5D-810F691A15CD}" dt="2023-06-13T15:56:46.653" v="191"/>
          <ac:spMkLst>
            <pc:docMk/>
            <pc:sldMk cId="1989861599" sldId="268"/>
            <ac:spMk id="10" creationId="{DAAE4CDD-124C-4DCF-9584-B6033B545DD5}"/>
          </ac:spMkLst>
        </pc:spChg>
        <pc:spChg chg="add">
          <ac:chgData name="khải đoàn" userId="89072480dec81711" providerId="Windows Live" clId="Web-{074AA1D8-59CA-4481-9B5D-810F691A15CD}" dt="2023-06-13T15:56:46.653" v="191"/>
          <ac:spMkLst>
            <pc:docMk/>
            <pc:sldMk cId="1989861599" sldId="268"/>
            <ac:spMk id="12" creationId="{081E4A58-353D-44AE-B2FC-2A74E2E400F7}"/>
          </ac:spMkLst>
        </pc:spChg>
      </pc:sldChg>
      <pc:sldChg chg="addSp delSp modSp new mod setBg modClrScheme addAnim delAnim setClrOvrMap chgLayout">
        <pc:chgData name="khải đoàn" userId="89072480dec81711" providerId="Windows Live" clId="Web-{074AA1D8-59CA-4481-9B5D-810F691A15CD}" dt="2023-06-13T15:58:23.859" v="209" actId="20577"/>
        <pc:sldMkLst>
          <pc:docMk/>
          <pc:sldMk cId="3205515458" sldId="269"/>
        </pc:sldMkLst>
        <pc:spChg chg="mod ord">
          <ac:chgData name="khải đoàn" userId="89072480dec81711" providerId="Windows Live" clId="Web-{074AA1D8-59CA-4481-9B5D-810F691A15CD}" dt="2023-06-13T15:58:23.859" v="209" actId="20577"/>
          <ac:spMkLst>
            <pc:docMk/>
            <pc:sldMk cId="3205515458" sldId="269"/>
            <ac:spMk id="2" creationId="{C075700D-4C3E-6D73-B820-F5AC80375097}"/>
          </ac:spMkLst>
        </pc:spChg>
        <pc:spChg chg="del">
          <ac:chgData name="khải đoàn" userId="89072480dec81711" providerId="Windows Live" clId="Web-{074AA1D8-59CA-4481-9B5D-810F691A15CD}" dt="2023-06-13T15:57:36.108" v="193"/>
          <ac:spMkLst>
            <pc:docMk/>
            <pc:sldMk cId="3205515458" sldId="269"/>
            <ac:spMk id="3" creationId="{309EAAE8-3420-1764-94D1-AE047EE6CF71}"/>
          </ac:spMkLst>
        </pc:spChg>
        <pc:spChg chg="add del">
          <ac:chgData name="khải đoàn" userId="89072480dec81711" providerId="Windows Live" clId="Web-{074AA1D8-59CA-4481-9B5D-810F691A15CD}" dt="2023-06-13T15:57:58.327" v="202"/>
          <ac:spMkLst>
            <pc:docMk/>
            <pc:sldMk cId="3205515458" sldId="269"/>
            <ac:spMk id="7" creationId="{66B332A4-D438-4773-A77F-5ED49A448D9D}"/>
          </ac:spMkLst>
        </pc:spChg>
        <pc:spChg chg="add del">
          <ac:chgData name="khải đoàn" userId="89072480dec81711" providerId="Windows Live" clId="Web-{074AA1D8-59CA-4481-9B5D-810F691A15CD}" dt="2023-06-13T15:58:06.562" v="204"/>
          <ac:spMkLst>
            <pc:docMk/>
            <pc:sldMk cId="3205515458" sldId="269"/>
            <ac:spMk id="8" creationId="{D4771268-CB57-404A-9271-370EB28F6090}"/>
          </ac:spMkLst>
        </pc:spChg>
        <pc:spChg chg="add del">
          <ac:chgData name="khải đoàn" userId="89072480dec81711" providerId="Windows Live" clId="Web-{074AA1D8-59CA-4481-9B5D-810F691A15CD}" dt="2023-06-13T15:57:58.327" v="202"/>
          <ac:spMkLst>
            <pc:docMk/>
            <pc:sldMk cId="3205515458" sldId="269"/>
            <ac:spMk id="9" creationId="{DF9AD32D-FF05-44F4-BD4D-9CEE89B71EB9}"/>
          </ac:spMkLst>
        </pc:spChg>
        <pc:spChg chg="add">
          <ac:chgData name="khải đoàn" userId="89072480dec81711" providerId="Windows Live" clId="Web-{074AA1D8-59CA-4481-9B5D-810F691A15CD}" dt="2023-06-13T15:58:06.609" v="205"/>
          <ac:spMkLst>
            <pc:docMk/>
            <pc:sldMk cId="3205515458" sldId="269"/>
            <ac:spMk id="10" creationId="{158B3569-73B2-4D05-8E95-886A6EE17F1F}"/>
          </ac:spMkLst>
        </pc:spChg>
        <pc:spChg chg="add">
          <ac:chgData name="khải đoàn" userId="89072480dec81711" providerId="Windows Live" clId="Web-{074AA1D8-59CA-4481-9B5D-810F691A15CD}" dt="2023-06-13T15:58:06.609" v="205"/>
          <ac:spMkLst>
            <pc:docMk/>
            <pc:sldMk cId="3205515458" sldId="269"/>
            <ac:spMk id="11" creationId="{5BF4DF2C-F028-4921-9C23-41303F650A62}"/>
          </ac:spMkLst>
        </pc:spChg>
        <pc:grpChg chg="add">
          <ac:chgData name="khải đoàn" userId="89072480dec81711" providerId="Windows Live" clId="Web-{074AA1D8-59CA-4481-9B5D-810F691A15CD}" dt="2023-06-13T15:58:06.609" v="205"/>
          <ac:grpSpMkLst>
            <pc:docMk/>
            <pc:sldMk cId="3205515458" sldId="269"/>
            <ac:grpSpMk id="14" creationId="{892B7B61-D701-474B-AE8F-EA238B550A78}"/>
          </ac:grpSpMkLst>
        </pc:grpChg>
        <pc:picChg chg="add del">
          <ac:chgData name="khải đoàn" userId="89072480dec81711" providerId="Windows Live" clId="Web-{074AA1D8-59CA-4481-9B5D-810F691A15CD}" dt="2023-06-13T15:58:06.562" v="204"/>
          <ac:picMkLst>
            <pc:docMk/>
            <pc:sldMk cId="3205515458" sldId="269"/>
            <ac:picMk id="4" creationId="{EDFB3D81-3FFA-9116-9C00-B4580FB4E8DB}"/>
          </ac:picMkLst>
        </pc:picChg>
        <pc:picChg chg="add">
          <ac:chgData name="khải đoàn" userId="89072480dec81711" providerId="Windows Live" clId="Web-{074AA1D8-59CA-4481-9B5D-810F691A15CD}" dt="2023-06-13T15:58:06.609" v="205"/>
          <ac:picMkLst>
            <pc:docMk/>
            <pc:sldMk cId="3205515458" sldId="269"/>
            <ac:picMk id="13" creationId="{861C6034-DF76-A07A-E3B9-D32540031EC1}"/>
          </ac:picMkLst>
        </pc:picChg>
        <pc:cxnChg chg="add">
          <ac:chgData name="khải đoàn" userId="89072480dec81711" providerId="Windows Live" clId="Web-{074AA1D8-59CA-4481-9B5D-810F691A15CD}" dt="2023-06-13T15:58:06.609" v="205"/>
          <ac:cxnSpMkLst>
            <pc:docMk/>
            <pc:sldMk cId="3205515458" sldId="269"/>
            <ac:cxnSpMk id="12" creationId="{56020367-4FD5-4596-8E10-C5F095CD8DBF}"/>
          </ac:cxnSpMkLst>
        </pc:cxnChg>
      </pc:sldChg>
      <pc:sldChg chg="addSp modSp new mod setBg modClrScheme chgLayout">
        <pc:chgData name="khải đoàn" userId="89072480dec81711" providerId="Windows Live" clId="Web-{074AA1D8-59CA-4481-9B5D-810F691A15CD}" dt="2023-06-13T15:59:12.111" v="218"/>
        <pc:sldMkLst>
          <pc:docMk/>
          <pc:sldMk cId="1581822052" sldId="270"/>
        </pc:sldMkLst>
        <pc:spChg chg="mod ord">
          <ac:chgData name="khải đoàn" userId="89072480dec81711" providerId="Windows Live" clId="Web-{074AA1D8-59CA-4481-9B5D-810F691A15CD}" dt="2023-06-13T15:59:12.111" v="218"/>
          <ac:spMkLst>
            <pc:docMk/>
            <pc:sldMk cId="1581822052" sldId="270"/>
            <ac:spMk id="2" creationId="{5C0024DF-A333-5F2B-41F3-C696660AB484}"/>
          </ac:spMkLst>
        </pc:spChg>
        <pc:spChg chg="add mod ord">
          <ac:chgData name="khải đoàn" userId="89072480dec81711" providerId="Windows Live" clId="Web-{074AA1D8-59CA-4481-9B5D-810F691A15CD}" dt="2023-06-13T15:59:12.111" v="218"/>
          <ac:spMkLst>
            <pc:docMk/>
            <pc:sldMk cId="1581822052" sldId="270"/>
            <ac:spMk id="3" creationId="{F3BB7DBC-1DB3-AE3F-6AF7-156E6D4D9BAA}"/>
          </ac:spMkLst>
        </pc:spChg>
        <pc:spChg chg="add">
          <ac:chgData name="khải đoàn" userId="89072480dec81711" providerId="Windows Live" clId="Web-{074AA1D8-59CA-4481-9B5D-810F691A15CD}" dt="2023-06-13T15:59:12.111" v="218"/>
          <ac:spMkLst>
            <pc:docMk/>
            <pc:sldMk cId="1581822052" sldId="270"/>
            <ac:spMk id="8" creationId="{09588DA8-065E-4F6F-8EFD-43104AB2E0CF}"/>
          </ac:spMkLst>
        </pc:spChg>
        <pc:spChg chg="add">
          <ac:chgData name="khải đoàn" userId="89072480dec81711" providerId="Windows Live" clId="Web-{074AA1D8-59CA-4481-9B5D-810F691A15CD}" dt="2023-06-13T15:59:12.111" v="218"/>
          <ac:spMkLst>
            <pc:docMk/>
            <pc:sldMk cId="1581822052" sldId="270"/>
            <ac:spMk id="10" creationId="{C4285719-470E-454C-AF62-8323075F1F5B}"/>
          </ac:spMkLst>
        </pc:spChg>
        <pc:spChg chg="add">
          <ac:chgData name="khải đoàn" userId="89072480dec81711" providerId="Windows Live" clId="Web-{074AA1D8-59CA-4481-9B5D-810F691A15CD}" dt="2023-06-13T15:59:12.111" v="218"/>
          <ac:spMkLst>
            <pc:docMk/>
            <pc:sldMk cId="1581822052" sldId="270"/>
            <ac:spMk id="12" creationId="{CD9FE4EF-C4D8-49A0-B2FF-81D8DB7D8A24}"/>
          </ac:spMkLst>
        </pc:spChg>
        <pc:spChg chg="add">
          <ac:chgData name="khải đoàn" userId="89072480dec81711" providerId="Windows Live" clId="Web-{074AA1D8-59CA-4481-9B5D-810F691A15CD}" dt="2023-06-13T15:59:12.111" v="218"/>
          <ac:spMkLst>
            <pc:docMk/>
            <pc:sldMk cId="1581822052" sldId="270"/>
            <ac:spMk id="14" creationId="{4300840D-0A0B-4512-BACA-B439D5B9C57C}"/>
          </ac:spMkLst>
        </pc:spChg>
        <pc:spChg chg="add">
          <ac:chgData name="khải đoàn" userId="89072480dec81711" providerId="Windows Live" clId="Web-{074AA1D8-59CA-4481-9B5D-810F691A15CD}" dt="2023-06-13T15:59:12.111" v="218"/>
          <ac:spMkLst>
            <pc:docMk/>
            <pc:sldMk cId="1581822052" sldId="270"/>
            <ac:spMk id="16" creationId="{D2B78728-A580-49A7-84F9-6EF6F583ADE0}"/>
          </ac:spMkLst>
        </pc:spChg>
        <pc:spChg chg="add">
          <ac:chgData name="khải đoàn" userId="89072480dec81711" providerId="Windows Live" clId="Web-{074AA1D8-59CA-4481-9B5D-810F691A15CD}" dt="2023-06-13T15:59:12.111" v="218"/>
          <ac:spMkLst>
            <pc:docMk/>
            <pc:sldMk cId="1581822052" sldId="270"/>
            <ac:spMk id="18" creationId="{38FAA1A1-D861-433F-88FA-1E9D6FD31D11}"/>
          </ac:spMkLst>
        </pc:spChg>
        <pc:spChg chg="add">
          <ac:chgData name="khải đoàn" userId="89072480dec81711" providerId="Windows Live" clId="Web-{074AA1D8-59CA-4481-9B5D-810F691A15CD}" dt="2023-06-13T15:59:12.111" v="218"/>
          <ac:spMkLst>
            <pc:docMk/>
            <pc:sldMk cId="1581822052" sldId="270"/>
            <ac:spMk id="20" creationId="{8D71EDA1-87BF-4D5D-AB79-F346FD19278A}"/>
          </ac:spMkLst>
        </pc:spChg>
      </pc:sldChg>
      <pc:sldChg chg="addSp modSp new mod setBg">
        <pc:chgData name="khải đoàn" userId="89072480dec81711" providerId="Windows Live" clId="Web-{074AA1D8-59CA-4481-9B5D-810F691A15CD}" dt="2023-06-13T16:00:01.941" v="224"/>
        <pc:sldMkLst>
          <pc:docMk/>
          <pc:sldMk cId="3783353964" sldId="271"/>
        </pc:sldMkLst>
        <pc:spChg chg="mod">
          <ac:chgData name="khải đoàn" userId="89072480dec81711" providerId="Windows Live" clId="Web-{074AA1D8-59CA-4481-9B5D-810F691A15CD}" dt="2023-06-13T16:00:01.941" v="224"/>
          <ac:spMkLst>
            <pc:docMk/>
            <pc:sldMk cId="3783353964" sldId="271"/>
            <ac:spMk id="2" creationId="{16F3ADBD-150B-8370-E02F-0AB7DCB6998E}"/>
          </ac:spMkLst>
        </pc:spChg>
        <pc:spChg chg="mod">
          <ac:chgData name="khải đoàn" userId="89072480dec81711" providerId="Windows Live" clId="Web-{074AA1D8-59CA-4481-9B5D-810F691A15CD}" dt="2023-06-13T16:00:01.941" v="224"/>
          <ac:spMkLst>
            <pc:docMk/>
            <pc:sldMk cId="3783353964" sldId="271"/>
            <ac:spMk id="3" creationId="{E879FF2B-5F13-6D4F-0BB1-CDACFE11383E}"/>
          </ac:spMkLst>
        </pc:spChg>
        <pc:spChg chg="add">
          <ac:chgData name="khải đoàn" userId="89072480dec81711" providerId="Windows Live" clId="Web-{074AA1D8-59CA-4481-9B5D-810F691A15CD}" dt="2023-06-13T16:00:01.941" v="224"/>
          <ac:spMkLst>
            <pc:docMk/>
            <pc:sldMk cId="3783353964" sldId="271"/>
            <ac:spMk id="8" creationId="{09588DA8-065E-4F6F-8EFD-43104AB2E0CF}"/>
          </ac:spMkLst>
        </pc:spChg>
        <pc:spChg chg="add">
          <ac:chgData name="khải đoàn" userId="89072480dec81711" providerId="Windows Live" clId="Web-{074AA1D8-59CA-4481-9B5D-810F691A15CD}" dt="2023-06-13T16:00:01.941" v="224"/>
          <ac:spMkLst>
            <pc:docMk/>
            <pc:sldMk cId="3783353964" sldId="271"/>
            <ac:spMk id="10" creationId="{C4285719-470E-454C-AF62-8323075F1F5B}"/>
          </ac:spMkLst>
        </pc:spChg>
        <pc:spChg chg="add">
          <ac:chgData name="khải đoàn" userId="89072480dec81711" providerId="Windows Live" clId="Web-{074AA1D8-59CA-4481-9B5D-810F691A15CD}" dt="2023-06-13T16:00:01.941" v="224"/>
          <ac:spMkLst>
            <pc:docMk/>
            <pc:sldMk cId="3783353964" sldId="271"/>
            <ac:spMk id="12" creationId="{CD9FE4EF-C4D8-49A0-B2FF-81D8DB7D8A24}"/>
          </ac:spMkLst>
        </pc:spChg>
        <pc:spChg chg="add">
          <ac:chgData name="khải đoàn" userId="89072480dec81711" providerId="Windows Live" clId="Web-{074AA1D8-59CA-4481-9B5D-810F691A15CD}" dt="2023-06-13T16:00:01.941" v="224"/>
          <ac:spMkLst>
            <pc:docMk/>
            <pc:sldMk cId="3783353964" sldId="271"/>
            <ac:spMk id="14" creationId="{4300840D-0A0B-4512-BACA-B439D5B9C57C}"/>
          </ac:spMkLst>
        </pc:spChg>
        <pc:spChg chg="add">
          <ac:chgData name="khải đoàn" userId="89072480dec81711" providerId="Windows Live" clId="Web-{074AA1D8-59CA-4481-9B5D-810F691A15CD}" dt="2023-06-13T16:00:01.941" v="224"/>
          <ac:spMkLst>
            <pc:docMk/>
            <pc:sldMk cId="3783353964" sldId="271"/>
            <ac:spMk id="16" creationId="{D2B78728-A580-49A7-84F9-6EF6F583ADE0}"/>
          </ac:spMkLst>
        </pc:spChg>
        <pc:spChg chg="add">
          <ac:chgData name="khải đoàn" userId="89072480dec81711" providerId="Windows Live" clId="Web-{074AA1D8-59CA-4481-9B5D-810F691A15CD}" dt="2023-06-13T16:00:01.941" v="224"/>
          <ac:spMkLst>
            <pc:docMk/>
            <pc:sldMk cId="3783353964" sldId="271"/>
            <ac:spMk id="18" creationId="{38FAA1A1-D861-433F-88FA-1E9D6FD31D11}"/>
          </ac:spMkLst>
        </pc:spChg>
        <pc:spChg chg="add">
          <ac:chgData name="khải đoàn" userId="89072480dec81711" providerId="Windows Live" clId="Web-{074AA1D8-59CA-4481-9B5D-810F691A15CD}" dt="2023-06-13T16:00:01.941" v="224"/>
          <ac:spMkLst>
            <pc:docMk/>
            <pc:sldMk cId="3783353964" sldId="271"/>
            <ac:spMk id="20" creationId="{8D71EDA1-87BF-4D5D-AB79-F346FD19278A}"/>
          </ac:spMkLst>
        </pc:spChg>
      </pc:sldChg>
      <pc:sldChg chg="addSp modSp new mod setBg">
        <pc:chgData name="khải đoàn" userId="89072480dec81711" providerId="Windows Live" clId="Web-{074AA1D8-59CA-4481-9B5D-810F691A15CD}" dt="2023-06-13T16:00:55.630" v="236" actId="20577"/>
        <pc:sldMkLst>
          <pc:docMk/>
          <pc:sldMk cId="3349684314" sldId="272"/>
        </pc:sldMkLst>
        <pc:spChg chg="mod">
          <ac:chgData name="khải đoàn" userId="89072480dec81711" providerId="Windows Live" clId="Web-{074AA1D8-59CA-4481-9B5D-810F691A15CD}" dt="2023-06-13T16:00:36.051" v="230"/>
          <ac:spMkLst>
            <pc:docMk/>
            <pc:sldMk cId="3349684314" sldId="272"/>
            <ac:spMk id="2" creationId="{00DE5FFE-98CE-B6AF-1518-BB355BC891E6}"/>
          </ac:spMkLst>
        </pc:spChg>
        <pc:spChg chg="mod">
          <ac:chgData name="khải đoàn" userId="89072480dec81711" providerId="Windows Live" clId="Web-{074AA1D8-59CA-4481-9B5D-810F691A15CD}" dt="2023-06-13T16:00:55.630" v="236" actId="20577"/>
          <ac:spMkLst>
            <pc:docMk/>
            <pc:sldMk cId="3349684314" sldId="272"/>
            <ac:spMk id="3" creationId="{1419ED89-F594-A3A8-613A-4FFEFA044749}"/>
          </ac:spMkLst>
        </pc:spChg>
        <pc:spChg chg="add">
          <ac:chgData name="khải đoàn" userId="89072480dec81711" providerId="Windows Live" clId="Web-{074AA1D8-59CA-4481-9B5D-810F691A15CD}" dt="2023-06-13T16:00:36.051" v="230"/>
          <ac:spMkLst>
            <pc:docMk/>
            <pc:sldMk cId="3349684314" sldId="272"/>
            <ac:spMk id="8" creationId="{09588DA8-065E-4F6F-8EFD-43104AB2E0CF}"/>
          </ac:spMkLst>
        </pc:spChg>
        <pc:spChg chg="add">
          <ac:chgData name="khải đoàn" userId="89072480dec81711" providerId="Windows Live" clId="Web-{074AA1D8-59CA-4481-9B5D-810F691A15CD}" dt="2023-06-13T16:00:36.051" v="230"/>
          <ac:spMkLst>
            <pc:docMk/>
            <pc:sldMk cId="3349684314" sldId="272"/>
            <ac:spMk id="10" creationId="{C4285719-470E-454C-AF62-8323075F1F5B}"/>
          </ac:spMkLst>
        </pc:spChg>
        <pc:spChg chg="add">
          <ac:chgData name="khải đoàn" userId="89072480dec81711" providerId="Windows Live" clId="Web-{074AA1D8-59CA-4481-9B5D-810F691A15CD}" dt="2023-06-13T16:00:36.051" v="230"/>
          <ac:spMkLst>
            <pc:docMk/>
            <pc:sldMk cId="3349684314" sldId="272"/>
            <ac:spMk id="12" creationId="{CD9FE4EF-C4D8-49A0-B2FF-81D8DB7D8A24}"/>
          </ac:spMkLst>
        </pc:spChg>
        <pc:spChg chg="add">
          <ac:chgData name="khải đoàn" userId="89072480dec81711" providerId="Windows Live" clId="Web-{074AA1D8-59CA-4481-9B5D-810F691A15CD}" dt="2023-06-13T16:00:36.051" v="230"/>
          <ac:spMkLst>
            <pc:docMk/>
            <pc:sldMk cId="3349684314" sldId="272"/>
            <ac:spMk id="14" creationId="{4300840D-0A0B-4512-BACA-B439D5B9C57C}"/>
          </ac:spMkLst>
        </pc:spChg>
        <pc:spChg chg="add">
          <ac:chgData name="khải đoàn" userId="89072480dec81711" providerId="Windows Live" clId="Web-{074AA1D8-59CA-4481-9B5D-810F691A15CD}" dt="2023-06-13T16:00:36.051" v="230"/>
          <ac:spMkLst>
            <pc:docMk/>
            <pc:sldMk cId="3349684314" sldId="272"/>
            <ac:spMk id="16" creationId="{D2B78728-A580-49A7-84F9-6EF6F583ADE0}"/>
          </ac:spMkLst>
        </pc:spChg>
        <pc:spChg chg="add">
          <ac:chgData name="khải đoàn" userId="89072480dec81711" providerId="Windows Live" clId="Web-{074AA1D8-59CA-4481-9B5D-810F691A15CD}" dt="2023-06-13T16:00:36.051" v="230"/>
          <ac:spMkLst>
            <pc:docMk/>
            <pc:sldMk cId="3349684314" sldId="272"/>
            <ac:spMk id="18" creationId="{38FAA1A1-D861-433F-88FA-1E9D6FD31D11}"/>
          </ac:spMkLst>
        </pc:spChg>
        <pc:spChg chg="add">
          <ac:chgData name="khải đoàn" userId="89072480dec81711" providerId="Windows Live" clId="Web-{074AA1D8-59CA-4481-9B5D-810F691A15CD}" dt="2023-06-13T16:00:36.051" v="230"/>
          <ac:spMkLst>
            <pc:docMk/>
            <pc:sldMk cId="3349684314" sldId="272"/>
            <ac:spMk id="20" creationId="{8D71EDA1-87BF-4D5D-AB79-F346FD19278A}"/>
          </ac:spMkLst>
        </pc:spChg>
      </pc:sldChg>
      <pc:sldChg chg="addSp modSp new mod setBg">
        <pc:chgData name="khải đoàn" userId="89072480dec81711" providerId="Windows Live" clId="Web-{074AA1D8-59CA-4481-9B5D-810F691A15CD}" dt="2023-06-13T16:02:45.462" v="250" actId="20577"/>
        <pc:sldMkLst>
          <pc:docMk/>
          <pc:sldMk cId="3855896042" sldId="273"/>
        </pc:sldMkLst>
        <pc:spChg chg="mod">
          <ac:chgData name="khải đoàn" userId="89072480dec81711" providerId="Windows Live" clId="Web-{074AA1D8-59CA-4481-9B5D-810F691A15CD}" dt="2023-06-13T16:02:15.773" v="243"/>
          <ac:spMkLst>
            <pc:docMk/>
            <pc:sldMk cId="3855896042" sldId="273"/>
            <ac:spMk id="2" creationId="{6BF67A4D-DB21-215E-3348-029418A03457}"/>
          </ac:spMkLst>
        </pc:spChg>
        <pc:spChg chg="mod">
          <ac:chgData name="khải đoàn" userId="89072480dec81711" providerId="Windows Live" clId="Web-{074AA1D8-59CA-4481-9B5D-810F691A15CD}" dt="2023-06-13T16:02:45.462" v="250" actId="20577"/>
          <ac:spMkLst>
            <pc:docMk/>
            <pc:sldMk cId="3855896042" sldId="273"/>
            <ac:spMk id="3" creationId="{7C175112-3343-0826-8699-09941A629009}"/>
          </ac:spMkLst>
        </pc:spChg>
        <pc:spChg chg="add">
          <ac:chgData name="khải đoàn" userId="89072480dec81711" providerId="Windows Live" clId="Web-{074AA1D8-59CA-4481-9B5D-810F691A15CD}" dt="2023-06-13T16:02:15.773" v="243"/>
          <ac:spMkLst>
            <pc:docMk/>
            <pc:sldMk cId="3855896042" sldId="273"/>
            <ac:spMk id="8" creationId="{09588DA8-065E-4F6F-8EFD-43104AB2E0CF}"/>
          </ac:spMkLst>
        </pc:spChg>
        <pc:spChg chg="add">
          <ac:chgData name="khải đoàn" userId="89072480dec81711" providerId="Windows Live" clId="Web-{074AA1D8-59CA-4481-9B5D-810F691A15CD}" dt="2023-06-13T16:02:15.773" v="243"/>
          <ac:spMkLst>
            <pc:docMk/>
            <pc:sldMk cId="3855896042" sldId="273"/>
            <ac:spMk id="10" creationId="{C4285719-470E-454C-AF62-8323075F1F5B}"/>
          </ac:spMkLst>
        </pc:spChg>
        <pc:spChg chg="add">
          <ac:chgData name="khải đoàn" userId="89072480dec81711" providerId="Windows Live" clId="Web-{074AA1D8-59CA-4481-9B5D-810F691A15CD}" dt="2023-06-13T16:02:15.773" v="243"/>
          <ac:spMkLst>
            <pc:docMk/>
            <pc:sldMk cId="3855896042" sldId="273"/>
            <ac:spMk id="12" creationId="{CD9FE4EF-C4D8-49A0-B2FF-81D8DB7D8A24}"/>
          </ac:spMkLst>
        </pc:spChg>
        <pc:spChg chg="add">
          <ac:chgData name="khải đoàn" userId="89072480dec81711" providerId="Windows Live" clId="Web-{074AA1D8-59CA-4481-9B5D-810F691A15CD}" dt="2023-06-13T16:02:15.773" v="243"/>
          <ac:spMkLst>
            <pc:docMk/>
            <pc:sldMk cId="3855896042" sldId="273"/>
            <ac:spMk id="14" creationId="{4300840D-0A0B-4512-BACA-B439D5B9C57C}"/>
          </ac:spMkLst>
        </pc:spChg>
        <pc:spChg chg="add">
          <ac:chgData name="khải đoàn" userId="89072480dec81711" providerId="Windows Live" clId="Web-{074AA1D8-59CA-4481-9B5D-810F691A15CD}" dt="2023-06-13T16:02:15.773" v="243"/>
          <ac:spMkLst>
            <pc:docMk/>
            <pc:sldMk cId="3855896042" sldId="273"/>
            <ac:spMk id="16" creationId="{D2B78728-A580-49A7-84F9-6EF6F583ADE0}"/>
          </ac:spMkLst>
        </pc:spChg>
        <pc:spChg chg="add">
          <ac:chgData name="khải đoàn" userId="89072480dec81711" providerId="Windows Live" clId="Web-{074AA1D8-59CA-4481-9B5D-810F691A15CD}" dt="2023-06-13T16:02:15.773" v="243"/>
          <ac:spMkLst>
            <pc:docMk/>
            <pc:sldMk cId="3855896042" sldId="273"/>
            <ac:spMk id="18" creationId="{38FAA1A1-D861-433F-88FA-1E9D6FD31D11}"/>
          </ac:spMkLst>
        </pc:spChg>
        <pc:spChg chg="add">
          <ac:chgData name="khải đoàn" userId="89072480dec81711" providerId="Windows Live" clId="Web-{074AA1D8-59CA-4481-9B5D-810F691A15CD}" dt="2023-06-13T16:02:15.773" v="243"/>
          <ac:spMkLst>
            <pc:docMk/>
            <pc:sldMk cId="3855896042" sldId="273"/>
            <ac:spMk id="20" creationId="{8D71EDA1-87BF-4D5D-AB79-F346FD19278A}"/>
          </ac:spMkLst>
        </pc:spChg>
      </pc:sldChg>
      <pc:sldChg chg="addSp delSp modSp new mod setBg addAnim setClrOvrMap">
        <pc:chgData name="khải đoàn" userId="89072480dec81711" providerId="Windows Live" clId="Web-{074AA1D8-59CA-4481-9B5D-810F691A15CD}" dt="2023-06-13T16:07:04.548" v="287" actId="20577"/>
        <pc:sldMkLst>
          <pc:docMk/>
          <pc:sldMk cId="2424894587" sldId="274"/>
        </pc:sldMkLst>
        <pc:spChg chg="mod">
          <ac:chgData name="khải đoàn" userId="89072480dec81711" providerId="Windows Live" clId="Web-{074AA1D8-59CA-4481-9B5D-810F691A15CD}" dt="2023-06-13T16:07:04.548" v="287" actId="20577"/>
          <ac:spMkLst>
            <pc:docMk/>
            <pc:sldMk cId="2424894587" sldId="274"/>
            <ac:spMk id="2" creationId="{D612B65C-33CE-AC46-F957-B9879CDA13E4}"/>
          </ac:spMkLst>
        </pc:spChg>
        <pc:spChg chg="del">
          <ac:chgData name="khải đoàn" userId="89072480dec81711" providerId="Windows Live" clId="Web-{074AA1D8-59CA-4481-9B5D-810F691A15CD}" dt="2023-06-13T16:03:14.697" v="255"/>
          <ac:spMkLst>
            <pc:docMk/>
            <pc:sldMk cId="2424894587" sldId="274"/>
            <ac:spMk id="3" creationId="{2CD036D8-AE08-ADA4-05C4-FA397D50C215}"/>
          </ac:spMkLst>
        </pc:spChg>
        <pc:spChg chg="add del">
          <ac:chgData name="khải đoàn" userId="89072480dec81711" providerId="Windows Live" clId="Web-{074AA1D8-59CA-4481-9B5D-810F691A15CD}" dt="2023-06-13T16:04:54.903" v="270"/>
          <ac:spMkLst>
            <pc:docMk/>
            <pc:sldMk cId="2424894587" sldId="274"/>
            <ac:spMk id="9" creationId="{0671A8AE-40A1-4631-A6B8-581AFF065482}"/>
          </ac:spMkLst>
        </pc:spChg>
        <pc:spChg chg="add del">
          <ac:chgData name="khải đoàn" userId="89072480dec81711" providerId="Windows Live" clId="Web-{074AA1D8-59CA-4481-9B5D-810F691A15CD}" dt="2023-06-13T16:04:54.903" v="270"/>
          <ac:spMkLst>
            <pc:docMk/>
            <pc:sldMk cId="2424894587" sldId="274"/>
            <ac:spMk id="11" creationId="{AB58EF07-17C2-48CF-ABB0-EEF1F17CB8F0}"/>
          </ac:spMkLst>
        </pc:spChg>
        <pc:spChg chg="add del">
          <ac:chgData name="khải đoàn" userId="89072480dec81711" providerId="Windows Live" clId="Web-{074AA1D8-59CA-4481-9B5D-810F691A15CD}" dt="2023-06-13T16:04:54.903" v="270"/>
          <ac:spMkLst>
            <pc:docMk/>
            <pc:sldMk cId="2424894587" sldId="274"/>
            <ac:spMk id="13" creationId="{AF2F604E-43BE-4DC3-B983-E071523364F8}"/>
          </ac:spMkLst>
        </pc:spChg>
        <pc:spChg chg="add del">
          <ac:chgData name="khải đoàn" userId="89072480dec81711" providerId="Windows Live" clId="Web-{074AA1D8-59CA-4481-9B5D-810F691A15CD}" dt="2023-06-13T16:04:54.903" v="270"/>
          <ac:spMkLst>
            <pc:docMk/>
            <pc:sldMk cId="2424894587" sldId="274"/>
            <ac:spMk id="15" creationId="{08C9B587-E65E-4B52-B37C-ABEBB6E87928}"/>
          </ac:spMkLst>
        </pc:spChg>
        <pc:spChg chg="add del">
          <ac:chgData name="khải đoàn" userId="89072480dec81711" providerId="Windows Live" clId="Web-{074AA1D8-59CA-4481-9B5D-810F691A15CD}" dt="2023-06-13T16:05:49.046" v="279"/>
          <ac:spMkLst>
            <pc:docMk/>
            <pc:sldMk cId="2424894587" sldId="274"/>
            <ac:spMk id="20" creationId="{9203DE33-2CD4-4CA8-9AF3-37C3B65133B0}"/>
          </ac:spMkLst>
        </pc:spChg>
        <pc:spChg chg="add del">
          <ac:chgData name="khải đoàn" userId="89072480dec81711" providerId="Windows Live" clId="Web-{074AA1D8-59CA-4481-9B5D-810F691A15CD}" dt="2023-06-13T16:05:49.046" v="279"/>
          <ac:spMkLst>
            <pc:docMk/>
            <pc:sldMk cId="2424894587" sldId="274"/>
            <ac:spMk id="22" creationId="{0AF57B88-1D4C-41FA-A761-EC1DD10C35CB}"/>
          </ac:spMkLst>
        </pc:spChg>
        <pc:spChg chg="add del">
          <ac:chgData name="khải đoàn" userId="89072480dec81711" providerId="Windows Live" clId="Web-{074AA1D8-59CA-4481-9B5D-810F691A15CD}" dt="2023-06-13T16:05:49.046" v="279"/>
          <ac:spMkLst>
            <pc:docMk/>
            <pc:sldMk cId="2424894587" sldId="274"/>
            <ac:spMk id="24" creationId="{D2548F45-5164-4ABB-8212-7F293FDED8D4}"/>
          </ac:spMkLst>
        </pc:spChg>
        <pc:spChg chg="add del">
          <ac:chgData name="khải đoàn" userId="89072480dec81711" providerId="Windows Live" clId="Web-{074AA1D8-59CA-4481-9B5D-810F691A15CD}" dt="2023-06-13T16:05:49.046" v="279"/>
          <ac:spMkLst>
            <pc:docMk/>
            <pc:sldMk cId="2424894587" sldId="274"/>
            <ac:spMk id="26" creationId="{5E81CCFB-7BEF-4186-86FB-D09450B4D02D}"/>
          </ac:spMkLst>
        </pc:spChg>
        <pc:spChg chg="add">
          <ac:chgData name="khải đoàn" userId="89072480dec81711" providerId="Windows Live" clId="Web-{074AA1D8-59CA-4481-9B5D-810F691A15CD}" dt="2023-06-13T16:05:49.046" v="279"/>
          <ac:spMkLst>
            <pc:docMk/>
            <pc:sldMk cId="2424894587" sldId="274"/>
            <ac:spMk id="31" creationId="{ECC07320-C2CA-4E29-8481-9D9E143C7788}"/>
          </ac:spMkLst>
        </pc:spChg>
        <pc:spChg chg="add">
          <ac:chgData name="khải đoàn" userId="89072480dec81711" providerId="Windows Live" clId="Web-{074AA1D8-59CA-4481-9B5D-810F691A15CD}" dt="2023-06-13T16:05:49.046" v="279"/>
          <ac:spMkLst>
            <pc:docMk/>
            <pc:sldMk cId="2424894587" sldId="274"/>
            <ac:spMk id="33" creationId="{178FB36B-5BFE-42CA-BC60-1115E0D95EEC}"/>
          </ac:spMkLst>
        </pc:spChg>
        <pc:picChg chg="add mod">
          <ac:chgData name="khải đoàn" userId="89072480dec81711" providerId="Windows Live" clId="Web-{074AA1D8-59CA-4481-9B5D-810F691A15CD}" dt="2023-06-13T16:05:49.046" v="279"/>
          <ac:picMkLst>
            <pc:docMk/>
            <pc:sldMk cId="2424894587" sldId="274"/>
            <ac:picMk id="5" creationId="{50EFDBB4-6CAB-6BC1-8FDF-7755954DEFDA}"/>
          </ac:picMkLst>
        </pc:picChg>
      </pc:sldChg>
      <pc:sldChg chg="addSp modSp new mod setBg">
        <pc:chgData name="khải đoàn" userId="89072480dec81711" providerId="Windows Live" clId="Web-{074AA1D8-59CA-4481-9B5D-810F691A15CD}" dt="2023-06-13T16:08:34.084" v="297"/>
        <pc:sldMkLst>
          <pc:docMk/>
          <pc:sldMk cId="3044404385" sldId="275"/>
        </pc:sldMkLst>
        <pc:spChg chg="mod">
          <ac:chgData name="khải đoàn" userId="89072480dec81711" providerId="Windows Live" clId="Web-{074AA1D8-59CA-4481-9B5D-810F691A15CD}" dt="2023-06-13T16:08:34.084" v="297"/>
          <ac:spMkLst>
            <pc:docMk/>
            <pc:sldMk cId="3044404385" sldId="275"/>
            <ac:spMk id="2" creationId="{3483E958-9EAB-DF51-8F9D-1F703F4566D6}"/>
          </ac:spMkLst>
        </pc:spChg>
        <pc:spChg chg="mod">
          <ac:chgData name="khải đoàn" userId="89072480dec81711" providerId="Windows Live" clId="Web-{074AA1D8-59CA-4481-9B5D-810F691A15CD}" dt="2023-06-13T16:08:34.084" v="297"/>
          <ac:spMkLst>
            <pc:docMk/>
            <pc:sldMk cId="3044404385" sldId="275"/>
            <ac:spMk id="3" creationId="{C8BE41A7-2807-15AD-5416-E9056D9A7E94}"/>
          </ac:spMkLst>
        </pc:spChg>
        <pc:spChg chg="add">
          <ac:chgData name="khải đoàn" userId="89072480dec81711" providerId="Windows Live" clId="Web-{074AA1D8-59CA-4481-9B5D-810F691A15CD}" dt="2023-06-13T16:08:34.084" v="297"/>
          <ac:spMkLst>
            <pc:docMk/>
            <pc:sldMk cId="3044404385" sldId="275"/>
            <ac:spMk id="8" creationId="{09588DA8-065E-4F6F-8EFD-43104AB2E0CF}"/>
          </ac:spMkLst>
        </pc:spChg>
        <pc:spChg chg="add">
          <ac:chgData name="khải đoàn" userId="89072480dec81711" providerId="Windows Live" clId="Web-{074AA1D8-59CA-4481-9B5D-810F691A15CD}" dt="2023-06-13T16:08:34.084" v="297"/>
          <ac:spMkLst>
            <pc:docMk/>
            <pc:sldMk cId="3044404385" sldId="275"/>
            <ac:spMk id="10" creationId="{C4285719-470E-454C-AF62-8323075F1F5B}"/>
          </ac:spMkLst>
        </pc:spChg>
        <pc:spChg chg="add">
          <ac:chgData name="khải đoàn" userId="89072480dec81711" providerId="Windows Live" clId="Web-{074AA1D8-59CA-4481-9B5D-810F691A15CD}" dt="2023-06-13T16:08:34.084" v="297"/>
          <ac:spMkLst>
            <pc:docMk/>
            <pc:sldMk cId="3044404385" sldId="275"/>
            <ac:spMk id="12" creationId="{CD9FE4EF-C4D8-49A0-B2FF-81D8DB7D8A24}"/>
          </ac:spMkLst>
        </pc:spChg>
        <pc:spChg chg="add">
          <ac:chgData name="khải đoàn" userId="89072480dec81711" providerId="Windows Live" clId="Web-{074AA1D8-59CA-4481-9B5D-810F691A15CD}" dt="2023-06-13T16:08:34.084" v="297"/>
          <ac:spMkLst>
            <pc:docMk/>
            <pc:sldMk cId="3044404385" sldId="275"/>
            <ac:spMk id="14" creationId="{4300840D-0A0B-4512-BACA-B439D5B9C57C}"/>
          </ac:spMkLst>
        </pc:spChg>
        <pc:spChg chg="add">
          <ac:chgData name="khải đoàn" userId="89072480dec81711" providerId="Windows Live" clId="Web-{074AA1D8-59CA-4481-9B5D-810F691A15CD}" dt="2023-06-13T16:08:34.084" v="297"/>
          <ac:spMkLst>
            <pc:docMk/>
            <pc:sldMk cId="3044404385" sldId="275"/>
            <ac:spMk id="16" creationId="{D2B78728-A580-49A7-84F9-6EF6F583ADE0}"/>
          </ac:spMkLst>
        </pc:spChg>
        <pc:spChg chg="add">
          <ac:chgData name="khải đoàn" userId="89072480dec81711" providerId="Windows Live" clId="Web-{074AA1D8-59CA-4481-9B5D-810F691A15CD}" dt="2023-06-13T16:08:34.084" v="297"/>
          <ac:spMkLst>
            <pc:docMk/>
            <pc:sldMk cId="3044404385" sldId="275"/>
            <ac:spMk id="18" creationId="{38FAA1A1-D861-433F-88FA-1E9D6FD31D11}"/>
          </ac:spMkLst>
        </pc:spChg>
        <pc:spChg chg="add">
          <ac:chgData name="khải đoàn" userId="89072480dec81711" providerId="Windows Live" clId="Web-{074AA1D8-59CA-4481-9B5D-810F691A15CD}" dt="2023-06-13T16:08:34.084" v="297"/>
          <ac:spMkLst>
            <pc:docMk/>
            <pc:sldMk cId="3044404385" sldId="275"/>
            <ac:spMk id="20" creationId="{8D71EDA1-87BF-4D5D-AB79-F346FD19278A}"/>
          </ac:spMkLst>
        </pc:spChg>
      </pc:sldChg>
      <pc:sldChg chg="addSp delSp modSp new">
        <pc:chgData name="khải đoàn" userId="89072480dec81711" providerId="Windows Live" clId="Web-{074AA1D8-59CA-4481-9B5D-810F691A15CD}" dt="2023-06-13T16:09:23.476" v="306" actId="14100"/>
        <pc:sldMkLst>
          <pc:docMk/>
          <pc:sldMk cId="1390336478" sldId="276"/>
        </pc:sldMkLst>
        <pc:spChg chg="mod">
          <ac:chgData name="khải đoàn" userId="89072480dec81711" providerId="Windows Live" clId="Web-{074AA1D8-59CA-4481-9B5D-810F691A15CD}" dt="2023-06-13T16:08:55.694" v="302" actId="20577"/>
          <ac:spMkLst>
            <pc:docMk/>
            <pc:sldMk cId="1390336478" sldId="276"/>
            <ac:spMk id="2" creationId="{6C955AC4-46D4-0AF8-D414-06A9C6672349}"/>
          </ac:spMkLst>
        </pc:spChg>
        <pc:spChg chg="del">
          <ac:chgData name="khải đoàn" userId="89072480dec81711" providerId="Windows Live" clId="Web-{074AA1D8-59CA-4481-9B5D-810F691A15CD}" dt="2023-06-13T16:09:15.164" v="303"/>
          <ac:spMkLst>
            <pc:docMk/>
            <pc:sldMk cId="1390336478" sldId="276"/>
            <ac:spMk id="3" creationId="{ADD7C3A7-658C-D667-33D5-B86D8AA3C3C0}"/>
          </ac:spMkLst>
        </pc:spChg>
        <pc:picChg chg="add mod ord">
          <ac:chgData name="khải đoàn" userId="89072480dec81711" providerId="Windows Live" clId="Web-{074AA1D8-59CA-4481-9B5D-810F691A15CD}" dt="2023-06-13T16:09:23.476" v="306" actId="14100"/>
          <ac:picMkLst>
            <pc:docMk/>
            <pc:sldMk cId="1390336478" sldId="276"/>
            <ac:picMk id="4" creationId="{D0C981A9-C6CC-238D-4A37-70D0C89E99B4}"/>
          </ac:picMkLst>
        </pc:picChg>
      </pc:sldChg>
      <pc:sldChg chg="addSp delSp modSp new mod modClrScheme chgLayout">
        <pc:chgData name="khải đoàn" userId="89072480dec81711" providerId="Windows Live" clId="Web-{074AA1D8-59CA-4481-9B5D-810F691A15CD}" dt="2023-06-13T16:11:29.294" v="315" actId="14100"/>
        <pc:sldMkLst>
          <pc:docMk/>
          <pc:sldMk cId="618659219" sldId="277"/>
        </pc:sldMkLst>
        <pc:spChg chg="del">
          <ac:chgData name="khải đoàn" userId="89072480dec81711" providerId="Windows Live" clId="Web-{074AA1D8-59CA-4481-9B5D-810F691A15CD}" dt="2023-06-13T16:10:04.524" v="308"/>
          <ac:spMkLst>
            <pc:docMk/>
            <pc:sldMk cId="618659219" sldId="277"/>
            <ac:spMk id="2" creationId="{F360A54B-7073-FA28-A2E8-3957A242D8B7}"/>
          </ac:spMkLst>
        </pc:spChg>
        <pc:spChg chg="del">
          <ac:chgData name="khải đoàn" userId="89072480dec81711" providerId="Windows Live" clId="Web-{074AA1D8-59CA-4481-9B5D-810F691A15CD}" dt="2023-06-13T16:10:04.524" v="308"/>
          <ac:spMkLst>
            <pc:docMk/>
            <pc:sldMk cId="618659219" sldId="277"/>
            <ac:spMk id="3" creationId="{A598BC8A-2026-B38B-DC46-EE98D5A65ED6}"/>
          </ac:spMkLst>
        </pc:spChg>
        <pc:spChg chg="add mod">
          <ac:chgData name="khải đoàn" userId="89072480dec81711" providerId="Windows Live" clId="Web-{074AA1D8-59CA-4481-9B5D-810F691A15CD}" dt="2023-06-13T16:10:13.806" v="310" actId="14100"/>
          <ac:spMkLst>
            <pc:docMk/>
            <pc:sldMk cId="618659219" sldId="277"/>
            <ac:spMk id="4" creationId="{DF7D3372-F9C9-1E07-AA93-709DD4AEC4AE}"/>
          </ac:spMkLst>
        </pc:spChg>
        <pc:picChg chg="add mod">
          <ac:chgData name="khải đoàn" userId="89072480dec81711" providerId="Windows Live" clId="Web-{074AA1D8-59CA-4481-9B5D-810F691A15CD}" dt="2023-06-13T16:11:29.294" v="315" actId="14100"/>
          <ac:picMkLst>
            <pc:docMk/>
            <pc:sldMk cId="618659219" sldId="277"/>
            <ac:picMk id="5" creationId="{F0AE475B-E027-71A7-E1AE-DF1A6C8698BC}"/>
          </ac:picMkLst>
        </pc:picChg>
      </pc:sldChg>
      <pc:sldChg chg="addSp modSp new">
        <pc:chgData name="khải đoàn" userId="89072480dec81711" providerId="Windows Live" clId="Web-{074AA1D8-59CA-4481-9B5D-810F691A15CD}" dt="2023-06-13T16:13:58.361" v="323"/>
        <pc:sldMkLst>
          <pc:docMk/>
          <pc:sldMk cId="3553313339" sldId="278"/>
        </pc:sldMkLst>
        <pc:spChg chg="mod">
          <ac:chgData name="khải đoàn" userId="89072480dec81711" providerId="Windows Live" clId="Web-{074AA1D8-59CA-4481-9B5D-810F691A15CD}" dt="2023-06-13T16:13:19.516" v="317" actId="14100"/>
          <ac:spMkLst>
            <pc:docMk/>
            <pc:sldMk cId="3553313339" sldId="278"/>
            <ac:spMk id="2" creationId="{17CB7378-905C-BDAD-D0E9-E2149D8D9BC6}"/>
          </ac:spMkLst>
        </pc:spChg>
        <pc:picChg chg="add mod">
          <ac:chgData name="khải đoàn" userId="89072480dec81711" providerId="Windows Live" clId="Web-{074AA1D8-59CA-4481-9B5D-810F691A15CD}" dt="2023-06-13T16:13:58.361" v="323"/>
          <ac:picMkLst>
            <pc:docMk/>
            <pc:sldMk cId="3553313339" sldId="278"/>
            <ac:picMk id="3" creationId="{3254FC11-9D4C-96EA-85DC-8013B7C892E1}"/>
          </ac:picMkLst>
        </pc:picChg>
      </pc:sldChg>
      <pc:sldChg chg="addSp modSp new">
        <pc:chgData name="khải đoàn" userId="89072480dec81711" providerId="Windows Live" clId="Web-{074AA1D8-59CA-4481-9B5D-810F691A15CD}" dt="2023-06-13T16:14:49.629" v="335"/>
        <pc:sldMkLst>
          <pc:docMk/>
          <pc:sldMk cId="3766766722" sldId="279"/>
        </pc:sldMkLst>
        <pc:spChg chg="mod">
          <ac:chgData name="khải đoàn" userId="89072480dec81711" providerId="Windows Live" clId="Web-{074AA1D8-59CA-4481-9B5D-810F691A15CD}" dt="2023-06-13T16:14:10.706" v="325" actId="14100"/>
          <ac:spMkLst>
            <pc:docMk/>
            <pc:sldMk cId="3766766722" sldId="279"/>
            <ac:spMk id="2" creationId="{5678AC12-0FA8-5B9E-C868-0D6C9E5C2427}"/>
          </ac:spMkLst>
        </pc:spChg>
        <pc:picChg chg="add mod">
          <ac:chgData name="khải đoàn" userId="89072480dec81711" providerId="Windows Live" clId="Web-{074AA1D8-59CA-4481-9B5D-810F691A15CD}" dt="2023-06-13T16:14:49.629" v="335"/>
          <ac:picMkLst>
            <pc:docMk/>
            <pc:sldMk cId="3766766722" sldId="279"/>
            <ac:picMk id="3" creationId="{9EF97C7C-2A44-C40E-82A3-5D59B9F3D9A2}"/>
          </ac:picMkLst>
        </pc:picChg>
      </pc:sldChg>
      <pc:sldChg chg="addSp modSp new">
        <pc:chgData name="khải đoàn" userId="89072480dec81711" providerId="Windows Live" clId="Web-{074AA1D8-59CA-4481-9B5D-810F691A15CD}" dt="2023-06-13T16:15:34.021" v="345" actId="14100"/>
        <pc:sldMkLst>
          <pc:docMk/>
          <pc:sldMk cId="2572566825" sldId="280"/>
        </pc:sldMkLst>
        <pc:spChg chg="mod">
          <ac:chgData name="khải đoàn" userId="89072480dec81711" providerId="Windows Live" clId="Web-{074AA1D8-59CA-4481-9B5D-810F691A15CD}" dt="2023-06-13T16:15:34.021" v="345" actId="14100"/>
          <ac:spMkLst>
            <pc:docMk/>
            <pc:sldMk cId="2572566825" sldId="280"/>
            <ac:spMk id="2" creationId="{3600FF32-0F09-1EAA-D6E8-FE1BB3FFD25F}"/>
          </ac:spMkLst>
        </pc:spChg>
        <pc:picChg chg="add mod">
          <ac:chgData name="khải đoàn" userId="89072480dec81711" providerId="Windows Live" clId="Web-{074AA1D8-59CA-4481-9B5D-810F691A15CD}" dt="2023-06-13T16:15:30.130" v="344" actId="1076"/>
          <ac:picMkLst>
            <pc:docMk/>
            <pc:sldMk cId="2572566825" sldId="280"/>
            <ac:picMk id="3" creationId="{592F53FA-26D0-0D17-7A10-4E7724661133}"/>
          </ac:picMkLst>
        </pc:picChg>
      </pc:sldChg>
      <pc:sldChg chg="addSp modSp new">
        <pc:chgData name="khải đoàn" userId="89072480dec81711" providerId="Windows Live" clId="Web-{074AA1D8-59CA-4481-9B5D-810F691A15CD}" dt="2023-06-13T16:16:27.351" v="353" actId="14100"/>
        <pc:sldMkLst>
          <pc:docMk/>
          <pc:sldMk cId="133484657" sldId="281"/>
        </pc:sldMkLst>
        <pc:spChg chg="mod">
          <ac:chgData name="khải đoàn" userId="89072480dec81711" providerId="Windows Live" clId="Web-{074AA1D8-59CA-4481-9B5D-810F691A15CD}" dt="2023-06-13T16:15:44.802" v="348" actId="14100"/>
          <ac:spMkLst>
            <pc:docMk/>
            <pc:sldMk cId="133484657" sldId="281"/>
            <ac:spMk id="2" creationId="{76532DBB-0DC3-833B-4FF4-40E3E0EF5C4B}"/>
          </ac:spMkLst>
        </pc:spChg>
        <pc:picChg chg="add mod">
          <ac:chgData name="khải đoàn" userId="89072480dec81711" providerId="Windows Live" clId="Web-{074AA1D8-59CA-4481-9B5D-810F691A15CD}" dt="2023-06-13T16:16:27.351" v="353" actId="14100"/>
          <ac:picMkLst>
            <pc:docMk/>
            <pc:sldMk cId="133484657" sldId="281"/>
            <ac:picMk id="3" creationId="{64FC30E6-86C3-B3C7-1EA3-1680CE3CF1FE}"/>
          </ac:picMkLst>
        </pc:picChg>
      </pc:sldChg>
      <pc:sldChg chg="addSp modSp new">
        <pc:chgData name="khải đoàn" userId="89072480dec81711" providerId="Windows Live" clId="Web-{074AA1D8-59CA-4481-9B5D-810F691A15CD}" dt="2023-06-13T16:17:02.789" v="359"/>
        <pc:sldMkLst>
          <pc:docMk/>
          <pc:sldMk cId="2733860001" sldId="282"/>
        </pc:sldMkLst>
        <pc:spChg chg="mod">
          <ac:chgData name="khải đoàn" userId="89072480dec81711" providerId="Windows Live" clId="Web-{074AA1D8-59CA-4481-9B5D-810F691A15CD}" dt="2023-06-13T16:16:43.898" v="355" actId="14100"/>
          <ac:spMkLst>
            <pc:docMk/>
            <pc:sldMk cId="2733860001" sldId="282"/>
            <ac:spMk id="2" creationId="{9507A3F7-27FA-C1DE-F1BF-BF3B681A1ADA}"/>
          </ac:spMkLst>
        </pc:spChg>
        <pc:picChg chg="add mod">
          <ac:chgData name="khải đoàn" userId="89072480dec81711" providerId="Windows Live" clId="Web-{074AA1D8-59CA-4481-9B5D-810F691A15CD}" dt="2023-06-13T16:17:02.789" v="359"/>
          <ac:picMkLst>
            <pc:docMk/>
            <pc:sldMk cId="2733860001" sldId="282"/>
            <ac:picMk id="3" creationId="{418ADCDA-7290-FF8A-4E83-0D51635E7A13}"/>
          </ac:picMkLst>
        </pc:picChg>
      </pc:sldChg>
      <pc:sldChg chg="addSp modSp new">
        <pc:chgData name="khải đoàn" userId="89072480dec81711" providerId="Windows Live" clId="Web-{074AA1D8-59CA-4481-9B5D-810F691A15CD}" dt="2023-06-13T16:17:47.150" v="369" actId="14100"/>
        <pc:sldMkLst>
          <pc:docMk/>
          <pc:sldMk cId="4040682544" sldId="283"/>
        </pc:sldMkLst>
        <pc:spChg chg="mod">
          <ac:chgData name="khải đoàn" userId="89072480dec81711" providerId="Windows Live" clId="Web-{074AA1D8-59CA-4481-9B5D-810F691A15CD}" dt="2023-06-13T16:17:47.150" v="369" actId="14100"/>
          <ac:spMkLst>
            <pc:docMk/>
            <pc:sldMk cId="4040682544" sldId="283"/>
            <ac:spMk id="2" creationId="{1CF75C56-762A-8C0F-4420-283633AF737E}"/>
          </ac:spMkLst>
        </pc:spChg>
        <pc:picChg chg="add mod">
          <ac:chgData name="khải đoàn" userId="89072480dec81711" providerId="Windows Live" clId="Web-{074AA1D8-59CA-4481-9B5D-810F691A15CD}" dt="2023-06-13T16:17:41.290" v="367" actId="14100"/>
          <ac:picMkLst>
            <pc:docMk/>
            <pc:sldMk cId="4040682544" sldId="283"/>
            <ac:picMk id="3" creationId="{436618B0-5A20-9A48-7C75-AECEDC11B772}"/>
          </ac:picMkLst>
        </pc:picChg>
      </pc:sldChg>
      <pc:sldMasterChg chg="del delSldLayout">
        <pc:chgData name="khải đoàn" userId="89072480dec81711" providerId="Windows Live" clId="Web-{074AA1D8-59CA-4481-9B5D-810F691A15CD}" dt="2023-06-13T15:48:41.669" v="171"/>
        <pc:sldMasterMkLst>
          <pc:docMk/>
          <pc:sldMasterMk cId="1102537428" sldId="2147483720"/>
        </pc:sldMasterMkLst>
        <pc:sldLayoutChg chg="del">
          <pc:chgData name="khải đoàn" userId="89072480dec81711" providerId="Windows Live" clId="Web-{074AA1D8-59CA-4481-9B5D-810F691A15CD}" dt="2023-06-13T15:48:41.669" v="171"/>
          <pc:sldLayoutMkLst>
            <pc:docMk/>
            <pc:sldMasterMk cId="1102537428" sldId="2147483720"/>
            <pc:sldLayoutMk cId="3116563141" sldId="2147483721"/>
          </pc:sldLayoutMkLst>
        </pc:sldLayoutChg>
        <pc:sldLayoutChg chg="del">
          <pc:chgData name="khải đoàn" userId="89072480dec81711" providerId="Windows Live" clId="Web-{074AA1D8-59CA-4481-9B5D-810F691A15CD}" dt="2023-06-13T15:48:41.669" v="171"/>
          <pc:sldLayoutMkLst>
            <pc:docMk/>
            <pc:sldMasterMk cId="1102537428" sldId="2147483720"/>
            <pc:sldLayoutMk cId="3175913563" sldId="2147483722"/>
          </pc:sldLayoutMkLst>
        </pc:sldLayoutChg>
        <pc:sldLayoutChg chg="del">
          <pc:chgData name="khải đoàn" userId="89072480dec81711" providerId="Windows Live" clId="Web-{074AA1D8-59CA-4481-9B5D-810F691A15CD}" dt="2023-06-13T15:48:41.669" v="171"/>
          <pc:sldLayoutMkLst>
            <pc:docMk/>
            <pc:sldMasterMk cId="1102537428" sldId="2147483720"/>
            <pc:sldLayoutMk cId="2215612154" sldId="2147483723"/>
          </pc:sldLayoutMkLst>
        </pc:sldLayoutChg>
        <pc:sldLayoutChg chg="del">
          <pc:chgData name="khải đoàn" userId="89072480dec81711" providerId="Windows Live" clId="Web-{074AA1D8-59CA-4481-9B5D-810F691A15CD}" dt="2023-06-13T15:48:41.669" v="171"/>
          <pc:sldLayoutMkLst>
            <pc:docMk/>
            <pc:sldMasterMk cId="1102537428" sldId="2147483720"/>
            <pc:sldLayoutMk cId="1118102748" sldId="2147483724"/>
          </pc:sldLayoutMkLst>
        </pc:sldLayoutChg>
        <pc:sldLayoutChg chg="del">
          <pc:chgData name="khải đoàn" userId="89072480dec81711" providerId="Windows Live" clId="Web-{074AA1D8-59CA-4481-9B5D-810F691A15CD}" dt="2023-06-13T15:48:41.669" v="171"/>
          <pc:sldLayoutMkLst>
            <pc:docMk/>
            <pc:sldMasterMk cId="1102537428" sldId="2147483720"/>
            <pc:sldLayoutMk cId="3879980176" sldId="2147483725"/>
          </pc:sldLayoutMkLst>
        </pc:sldLayoutChg>
        <pc:sldLayoutChg chg="del">
          <pc:chgData name="khải đoàn" userId="89072480dec81711" providerId="Windows Live" clId="Web-{074AA1D8-59CA-4481-9B5D-810F691A15CD}" dt="2023-06-13T15:48:41.669" v="171"/>
          <pc:sldLayoutMkLst>
            <pc:docMk/>
            <pc:sldMasterMk cId="1102537428" sldId="2147483720"/>
            <pc:sldLayoutMk cId="3253201577" sldId="2147483726"/>
          </pc:sldLayoutMkLst>
        </pc:sldLayoutChg>
        <pc:sldLayoutChg chg="del">
          <pc:chgData name="khải đoàn" userId="89072480dec81711" providerId="Windows Live" clId="Web-{074AA1D8-59CA-4481-9B5D-810F691A15CD}" dt="2023-06-13T15:48:41.669" v="171"/>
          <pc:sldLayoutMkLst>
            <pc:docMk/>
            <pc:sldMasterMk cId="1102537428" sldId="2147483720"/>
            <pc:sldLayoutMk cId="2280379461" sldId="2147483727"/>
          </pc:sldLayoutMkLst>
        </pc:sldLayoutChg>
        <pc:sldLayoutChg chg="del">
          <pc:chgData name="khải đoàn" userId="89072480dec81711" providerId="Windows Live" clId="Web-{074AA1D8-59CA-4481-9B5D-810F691A15CD}" dt="2023-06-13T15:48:41.669" v="171"/>
          <pc:sldLayoutMkLst>
            <pc:docMk/>
            <pc:sldMasterMk cId="1102537428" sldId="2147483720"/>
            <pc:sldLayoutMk cId="1722418420" sldId="2147483728"/>
          </pc:sldLayoutMkLst>
        </pc:sldLayoutChg>
        <pc:sldLayoutChg chg="del">
          <pc:chgData name="khải đoàn" userId="89072480dec81711" providerId="Windows Live" clId="Web-{074AA1D8-59CA-4481-9B5D-810F691A15CD}" dt="2023-06-13T15:48:41.669" v="171"/>
          <pc:sldLayoutMkLst>
            <pc:docMk/>
            <pc:sldMasterMk cId="1102537428" sldId="2147483720"/>
            <pc:sldLayoutMk cId="925926995" sldId="2147483729"/>
          </pc:sldLayoutMkLst>
        </pc:sldLayoutChg>
        <pc:sldLayoutChg chg="del">
          <pc:chgData name="khải đoàn" userId="89072480dec81711" providerId="Windows Live" clId="Web-{074AA1D8-59CA-4481-9B5D-810F691A15CD}" dt="2023-06-13T15:48:41.669" v="171"/>
          <pc:sldLayoutMkLst>
            <pc:docMk/>
            <pc:sldMasterMk cId="1102537428" sldId="2147483720"/>
            <pc:sldLayoutMk cId="4261520659" sldId="2147483730"/>
          </pc:sldLayoutMkLst>
        </pc:sldLayoutChg>
        <pc:sldLayoutChg chg="del">
          <pc:chgData name="khải đoàn" userId="89072480dec81711" providerId="Windows Live" clId="Web-{074AA1D8-59CA-4481-9B5D-810F691A15CD}" dt="2023-06-13T15:48:41.669" v="171"/>
          <pc:sldLayoutMkLst>
            <pc:docMk/>
            <pc:sldMasterMk cId="1102537428" sldId="2147483720"/>
            <pc:sldLayoutMk cId="3500187322" sldId="2147483731"/>
          </pc:sldLayoutMkLst>
        </pc:sldLayoutChg>
      </pc:sldMasterChg>
      <pc:sldMasterChg chg="add del addSldLayout delSldLayout modSldLayout">
        <pc:chgData name="khải đoàn" userId="89072480dec81711" providerId="Windows Live" clId="Web-{074AA1D8-59CA-4481-9B5D-810F691A15CD}" dt="2023-06-13T15:48:50.513" v="172"/>
        <pc:sldMasterMkLst>
          <pc:docMk/>
          <pc:sldMasterMk cId="2131738305" sldId="2147483732"/>
        </pc:sldMasterMkLst>
        <pc:sldLayoutChg chg="add del mod replId">
          <pc:chgData name="khải đoàn" userId="89072480dec81711" providerId="Windows Live" clId="Web-{074AA1D8-59CA-4481-9B5D-810F691A15CD}" dt="2023-06-13T15:48:50.513" v="172"/>
          <pc:sldLayoutMkLst>
            <pc:docMk/>
            <pc:sldMasterMk cId="2131738305" sldId="2147483732"/>
            <pc:sldLayoutMk cId="420270445" sldId="2147483733"/>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2631260151" sldId="2147483734"/>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2938987812" sldId="2147483735"/>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539055032" sldId="2147483736"/>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2219435254" sldId="2147483737"/>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2364202704" sldId="2147483738"/>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2907143097" sldId="2147483739"/>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2240382631" sldId="2147483740"/>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890064108" sldId="2147483741"/>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650440140" sldId="2147483742"/>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1288770761" sldId="2147483743"/>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3633062005" sldId="2147483744"/>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958736470" sldId="2147483745"/>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3711954421" sldId="2147483746"/>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2415369191" sldId="2147483747"/>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2984212948" sldId="2147483748"/>
          </pc:sldLayoutMkLst>
        </pc:sldLayoutChg>
        <pc:sldLayoutChg chg="add del mod replId">
          <pc:chgData name="khải đoàn" userId="89072480dec81711" providerId="Windows Live" clId="Web-{074AA1D8-59CA-4481-9B5D-810F691A15CD}" dt="2023-06-13T15:48:50.513" v="172"/>
          <pc:sldLayoutMkLst>
            <pc:docMk/>
            <pc:sldMasterMk cId="2131738305" sldId="2147483732"/>
            <pc:sldLayoutMk cId="2092745686" sldId="2147483749"/>
          </pc:sldLayoutMkLst>
        </pc:sldLayoutChg>
      </pc:sldMasterChg>
      <pc:sldMasterChg chg="add del addSldLayout delSldLayout modSldLayout">
        <pc:chgData name="khải đoàn" userId="89072480dec81711" providerId="Windows Live" clId="Web-{074AA1D8-59CA-4481-9B5D-810F691A15CD}" dt="2023-06-13T15:49:28.154" v="173"/>
        <pc:sldMasterMkLst>
          <pc:docMk/>
          <pc:sldMasterMk cId="3675653605" sldId="2147483750"/>
        </pc:sldMasterMkLst>
        <pc:sldLayoutChg chg="add del mod replId">
          <pc:chgData name="khải đoàn" userId="89072480dec81711" providerId="Windows Live" clId="Web-{074AA1D8-59CA-4481-9B5D-810F691A15CD}" dt="2023-06-13T15:49:28.154" v="173"/>
          <pc:sldLayoutMkLst>
            <pc:docMk/>
            <pc:sldMasterMk cId="3675653605" sldId="2147483750"/>
            <pc:sldLayoutMk cId="3585932808" sldId="2147483751"/>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3940293192" sldId="2147483752"/>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2374231808" sldId="2147483753"/>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2617009440" sldId="2147483754"/>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3610139344" sldId="2147483755"/>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4211456749" sldId="2147483756"/>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2441855324" sldId="2147483757"/>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2921291102" sldId="2147483758"/>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2159521244" sldId="2147483759"/>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1841522461" sldId="2147483760"/>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2565440230" sldId="2147483761"/>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49516015" sldId="2147483762"/>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786208307" sldId="2147483763"/>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2820854600" sldId="2147483764"/>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3413533204" sldId="2147483765"/>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3092554648" sldId="2147483766"/>
          </pc:sldLayoutMkLst>
        </pc:sldLayoutChg>
        <pc:sldLayoutChg chg="add del mod replId">
          <pc:chgData name="khải đoàn" userId="89072480dec81711" providerId="Windows Live" clId="Web-{074AA1D8-59CA-4481-9B5D-810F691A15CD}" dt="2023-06-13T15:49:28.154" v="173"/>
          <pc:sldLayoutMkLst>
            <pc:docMk/>
            <pc:sldMasterMk cId="3675653605" sldId="2147483750"/>
            <pc:sldLayoutMk cId="1539596396" sldId="2147483767"/>
          </pc:sldLayoutMkLst>
        </pc:sldLayoutChg>
      </pc:sldMasterChg>
      <pc:sldMasterChg chg="add del addSldLayout delSldLayout modSldLayout">
        <pc:chgData name="khải đoàn" userId="89072480dec81711" providerId="Windows Live" clId="Web-{074AA1D8-59CA-4481-9B5D-810F691A15CD}" dt="2023-06-13T15:50:05.734" v="174"/>
        <pc:sldMasterMkLst>
          <pc:docMk/>
          <pc:sldMasterMk cId="3817306758" sldId="2147483768"/>
        </pc:sldMasterMkLst>
        <pc:sldLayoutChg chg="add del mod replId">
          <pc:chgData name="khải đoàn" userId="89072480dec81711" providerId="Windows Live" clId="Web-{074AA1D8-59CA-4481-9B5D-810F691A15CD}" dt="2023-06-13T15:50:05.734" v="174"/>
          <pc:sldLayoutMkLst>
            <pc:docMk/>
            <pc:sldMasterMk cId="3817306758" sldId="2147483768"/>
            <pc:sldLayoutMk cId="1256013303" sldId="2147483769"/>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2795832713" sldId="2147483770"/>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3130001377" sldId="2147483771"/>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2588532716" sldId="2147483772"/>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2164957819" sldId="2147483773"/>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2357294580" sldId="2147483774"/>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1313305333" sldId="2147483775"/>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982071614" sldId="2147483776"/>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1468670631" sldId="2147483777"/>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2974242680" sldId="2147483778"/>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4150762373" sldId="2147483779"/>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1790814342" sldId="2147483780"/>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2645209653" sldId="2147483781"/>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4091082988" sldId="2147483782"/>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1824976357" sldId="2147483783"/>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2866539988" sldId="2147483784"/>
          </pc:sldLayoutMkLst>
        </pc:sldLayoutChg>
        <pc:sldLayoutChg chg="add del mod replId">
          <pc:chgData name="khải đoàn" userId="89072480dec81711" providerId="Windows Live" clId="Web-{074AA1D8-59CA-4481-9B5D-810F691A15CD}" dt="2023-06-13T15:50:05.734" v="174"/>
          <pc:sldLayoutMkLst>
            <pc:docMk/>
            <pc:sldMasterMk cId="3817306758" sldId="2147483768"/>
            <pc:sldLayoutMk cId="53092576" sldId="2147483785"/>
          </pc:sldLayoutMkLst>
        </pc:sldLayoutChg>
      </pc:sldMasterChg>
      <pc:sldMasterChg chg="add del addSldLayout delSldLayout modSldLayout">
        <pc:chgData name="khải đoàn" userId="89072480dec81711" providerId="Windows Live" clId="Web-{074AA1D8-59CA-4481-9B5D-810F691A15CD}" dt="2023-06-13T15:50:31.750" v="175"/>
        <pc:sldMasterMkLst>
          <pc:docMk/>
          <pc:sldMasterMk cId="3744904978" sldId="2147483786"/>
        </pc:sldMasterMkLst>
        <pc:sldLayoutChg chg="add del mod replId">
          <pc:chgData name="khải đoàn" userId="89072480dec81711" providerId="Windows Live" clId="Web-{074AA1D8-59CA-4481-9B5D-810F691A15CD}" dt="2023-06-13T15:50:31.750" v="175"/>
          <pc:sldLayoutMkLst>
            <pc:docMk/>
            <pc:sldMasterMk cId="3744904978" sldId="2147483786"/>
            <pc:sldLayoutMk cId="1229889349" sldId="2147483787"/>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544211537" sldId="2147483788"/>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1945787257" sldId="2147483789"/>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3900398205" sldId="2147483790"/>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3691932431" sldId="2147483791"/>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85448224" sldId="2147483792"/>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318366747" sldId="2147483793"/>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4134470583" sldId="2147483794"/>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614812661" sldId="2147483795"/>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1137375765" sldId="2147483796"/>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1391398379" sldId="2147483797"/>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1017267949" sldId="2147483798"/>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3163082344" sldId="2147483799"/>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1668307248" sldId="2147483800"/>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689509934" sldId="2147483801"/>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3644102022" sldId="2147483802"/>
          </pc:sldLayoutMkLst>
        </pc:sldLayoutChg>
        <pc:sldLayoutChg chg="add del mod replId">
          <pc:chgData name="khải đoàn" userId="89072480dec81711" providerId="Windows Live" clId="Web-{074AA1D8-59CA-4481-9B5D-810F691A15CD}" dt="2023-06-13T15:50:31.750" v="175"/>
          <pc:sldLayoutMkLst>
            <pc:docMk/>
            <pc:sldMasterMk cId="3744904978" sldId="2147483786"/>
            <pc:sldLayoutMk cId="218449507" sldId="2147483803"/>
          </pc:sldLayoutMkLst>
        </pc:sldLayoutChg>
      </pc:sldMasterChg>
      <pc:sldMasterChg chg="add del addSldLayout delSldLayout modSldLayout">
        <pc:chgData name="khải đoàn" userId="89072480dec81711" providerId="Windows Live" clId="Web-{074AA1D8-59CA-4481-9B5D-810F691A15CD}" dt="2023-06-13T15:54:27.430" v="183"/>
        <pc:sldMasterMkLst>
          <pc:docMk/>
          <pc:sldMasterMk cId="3942783624" sldId="2147483804"/>
        </pc:sldMasterMkLst>
        <pc:sldLayoutChg chg="add del mod replId">
          <pc:chgData name="khải đoàn" userId="89072480dec81711" providerId="Windows Live" clId="Web-{074AA1D8-59CA-4481-9B5D-810F691A15CD}" dt="2023-06-13T15:54:27.430" v="183"/>
          <pc:sldLayoutMkLst>
            <pc:docMk/>
            <pc:sldMasterMk cId="3942783624" sldId="2147483804"/>
            <pc:sldLayoutMk cId="1349118212" sldId="2147483805"/>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1599622679" sldId="2147483806"/>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4229396896" sldId="2147483807"/>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4101264" sldId="2147483808"/>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3264905618" sldId="2147483809"/>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2697852693" sldId="2147483810"/>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56887968" sldId="2147483811"/>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3541173244" sldId="2147483812"/>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3548431293" sldId="2147483813"/>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539770287" sldId="2147483814"/>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752759875" sldId="2147483815"/>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3504738874" sldId="2147483816"/>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2217725224" sldId="2147483817"/>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442042222" sldId="2147483818"/>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1421411974" sldId="2147483819"/>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132331253" sldId="2147483820"/>
          </pc:sldLayoutMkLst>
        </pc:sldLayoutChg>
        <pc:sldLayoutChg chg="add del mod replId">
          <pc:chgData name="khải đoàn" userId="89072480dec81711" providerId="Windows Live" clId="Web-{074AA1D8-59CA-4481-9B5D-810F691A15CD}" dt="2023-06-13T15:54:27.430" v="183"/>
          <pc:sldLayoutMkLst>
            <pc:docMk/>
            <pc:sldMasterMk cId="3942783624" sldId="2147483804"/>
            <pc:sldLayoutMk cId="344297329" sldId="2147483821"/>
          </pc:sldLayoutMkLst>
        </pc:sldLayoutChg>
      </pc:sldMasterChg>
      <pc:sldMasterChg chg="add addSldLayout modSldLayout">
        <pc:chgData name="khải đoàn" userId="89072480dec81711" providerId="Windows Live" clId="Web-{074AA1D8-59CA-4481-9B5D-810F691A15CD}" dt="2023-06-13T15:54:27.430" v="183"/>
        <pc:sldMasterMkLst>
          <pc:docMk/>
          <pc:sldMasterMk cId="969462461" sldId="2147483822"/>
        </pc:sldMasterMkLst>
        <pc:sldLayoutChg chg="add mod replId">
          <pc:chgData name="khải đoàn" userId="89072480dec81711" providerId="Windows Live" clId="Web-{074AA1D8-59CA-4481-9B5D-810F691A15CD}" dt="2023-06-13T15:54:27.430" v="183"/>
          <pc:sldLayoutMkLst>
            <pc:docMk/>
            <pc:sldMasterMk cId="969462461" sldId="2147483822"/>
            <pc:sldLayoutMk cId="3812449271" sldId="2147483823"/>
          </pc:sldLayoutMkLst>
        </pc:sldLayoutChg>
        <pc:sldLayoutChg chg="add mod replId">
          <pc:chgData name="khải đoàn" userId="89072480dec81711" providerId="Windows Live" clId="Web-{074AA1D8-59CA-4481-9B5D-810F691A15CD}" dt="2023-06-13T15:54:27.430" v="183"/>
          <pc:sldLayoutMkLst>
            <pc:docMk/>
            <pc:sldMasterMk cId="969462461" sldId="2147483822"/>
            <pc:sldLayoutMk cId="4205285022" sldId="2147483824"/>
          </pc:sldLayoutMkLst>
        </pc:sldLayoutChg>
        <pc:sldLayoutChg chg="add mod replId">
          <pc:chgData name="khải đoàn" userId="89072480dec81711" providerId="Windows Live" clId="Web-{074AA1D8-59CA-4481-9B5D-810F691A15CD}" dt="2023-06-13T15:54:27.430" v="183"/>
          <pc:sldLayoutMkLst>
            <pc:docMk/>
            <pc:sldMasterMk cId="969462461" sldId="2147483822"/>
            <pc:sldLayoutMk cId="621079541" sldId="2147483825"/>
          </pc:sldLayoutMkLst>
        </pc:sldLayoutChg>
        <pc:sldLayoutChg chg="add mod replId">
          <pc:chgData name="khải đoàn" userId="89072480dec81711" providerId="Windows Live" clId="Web-{074AA1D8-59CA-4481-9B5D-810F691A15CD}" dt="2023-06-13T15:54:27.430" v="183"/>
          <pc:sldLayoutMkLst>
            <pc:docMk/>
            <pc:sldMasterMk cId="969462461" sldId="2147483822"/>
            <pc:sldLayoutMk cId="4044048856" sldId="2147483826"/>
          </pc:sldLayoutMkLst>
        </pc:sldLayoutChg>
        <pc:sldLayoutChg chg="add mod replId">
          <pc:chgData name="khải đoàn" userId="89072480dec81711" providerId="Windows Live" clId="Web-{074AA1D8-59CA-4481-9B5D-810F691A15CD}" dt="2023-06-13T15:54:27.430" v="183"/>
          <pc:sldLayoutMkLst>
            <pc:docMk/>
            <pc:sldMasterMk cId="969462461" sldId="2147483822"/>
            <pc:sldLayoutMk cId="2947913104" sldId="2147483827"/>
          </pc:sldLayoutMkLst>
        </pc:sldLayoutChg>
        <pc:sldLayoutChg chg="add mod replId">
          <pc:chgData name="khải đoàn" userId="89072480dec81711" providerId="Windows Live" clId="Web-{074AA1D8-59CA-4481-9B5D-810F691A15CD}" dt="2023-06-13T15:54:27.430" v="183"/>
          <pc:sldLayoutMkLst>
            <pc:docMk/>
            <pc:sldMasterMk cId="969462461" sldId="2147483822"/>
            <pc:sldLayoutMk cId="814147671" sldId="2147483828"/>
          </pc:sldLayoutMkLst>
        </pc:sldLayoutChg>
        <pc:sldLayoutChg chg="add mod replId">
          <pc:chgData name="khải đoàn" userId="89072480dec81711" providerId="Windows Live" clId="Web-{074AA1D8-59CA-4481-9B5D-810F691A15CD}" dt="2023-06-13T15:54:27.430" v="183"/>
          <pc:sldLayoutMkLst>
            <pc:docMk/>
            <pc:sldMasterMk cId="969462461" sldId="2147483822"/>
            <pc:sldLayoutMk cId="2288746863" sldId="2147483829"/>
          </pc:sldLayoutMkLst>
        </pc:sldLayoutChg>
        <pc:sldLayoutChg chg="add mod replId">
          <pc:chgData name="khải đoàn" userId="89072480dec81711" providerId="Windows Live" clId="Web-{074AA1D8-59CA-4481-9B5D-810F691A15CD}" dt="2023-06-13T15:54:27.430" v="183"/>
          <pc:sldLayoutMkLst>
            <pc:docMk/>
            <pc:sldMasterMk cId="969462461" sldId="2147483822"/>
            <pc:sldLayoutMk cId="3697727310" sldId="2147483830"/>
          </pc:sldLayoutMkLst>
        </pc:sldLayoutChg>
        <pc:sldLayoutChg chg="add mod replId">
          <pc:chgData name="khải đoàn" userId="89072480dec81711" providerId="Windows Live" clId="Web-{074AA1D8-59CA-4481-9B5D-810F691A15CD}" dt="2023-06-13T15:54:27.430" v="183"/>
          <pc:sldLayoutMkLst>
            <pc:docMk/>
            <pc:sldMasterMk cId="969462461" sldId="2147483822"/>
            <pc:sldLayoutMk cId="3057504802" sldId="2147483831"/>
          </pc:sldLayoutMkLst>
        </pc:sldLayoutChg>
        <pc:sldLayoutChg chg="add mod replId">
          <pc:chgData name="khải đoàn" userId="89072480dec81711" providerId="Windows Live" clId="Web-{074AA1D8-59CA-4481-9B5D-810F691A15CD}" dt="2023-06-13T15:54:27.430" v="183"/>
          <pc:sldLayoutMkLst>
            <pc:docMk/>
            <pc:sldMasterMk cId="969462461" sldId="2147483822"/>
            <pc:sldLayoutMk cId="1702645464" sldId="2147483832"/>
          </pc:sldLayoutMkLst>
        </pc:sldLayoutChg>
        <pc:sldLayoutChg chg="add mod replId">
          <pc:chgData name="khải đoàn" userId="89072480dec81711" providerId="Windows Live" clId="Web-{074AA1D8-59CA-4481-9B5D-810F691A15CD}" dt="2023-06-13T15:54:27.430" v="183"/>
          <pc:sldLayoutMkLst>
            <pc:docMk/>
            <pc:sldMasterMk cId="969462461" sldId="2147483822"/>
            <pc:sldLayoutMk cId="1395119699" sldId="2147483833"/>
          </pc:sldLayoutMkLst>
        </pc:sldLayoutChg>
      </pc:sldMasterChg>
      <pc:sldMasterChg chg="add del addSldLayout delSldLayout modSldLayout">
        <pc:chgData name="khải đoàn" userId="89072480dec81711" providerId="Windows Live" clId="Web-{074AA1D8-59CA-4481-9B5D-810F691A15CD}" dt="2023-06-13T15:52:58.818" v="177"/>
        <pc:sldMasterMkLst>
          <pc:docMk/>
          <pc:sldMasterMk cId="1275688280" sldId="2147483822"/>
        </pc:sldMasterMkLst>
        <pc:sldLayoutChg chg="add del mod replId">
          <pc:chgData name="khải đoàn" userId="89072480dec81711" providerId="Windows Live" clId="Web-{074AA1D8-59CA-4481-9B5D-810F691A15CD}" dt="2023-06-13T15:52:58.818" v="177"/>
          <pc:sldLayoutMkLst>
            <pc:docMk/>
            <pc:sldMasterMk cId="1275688280" sldId="2147483822"/>
            <pc:sldLayoutMk cId="2480396201" sldId="2147483823"/>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3246595455" sldId="2147483824"/>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1940421826" sldId="2147483825"/>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4169889574" sldId="2147483826"/>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1168690341" sldId="2147483827"/>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474055911" sldId="2147483828"/>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1495381759" sldId="2147483829"/>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1806614014" sldId="2147483830"/>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176785448" sldId="2147483831"/>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693100080" sldId="2147483832"/>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1328074754" sldId="2147483833"/>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2340617361" sldId="2147483834"/>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2469477331" sldId="2147483835"/>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35828858" sldId="2147483836"/>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284844708" sldId="2147483837"/>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442802550" sldId="2147483838"/>
          </pc:sldLayoutMkLst>
        </pc:sldLayoutChg>
        <pc:sldLayoutChg chg="add del mod replId">
          <pc:chgData name="khải đoàn" userId="89072480dec81711" providerId="Windows Live" clId="Web-{074AA1D8-59CA-4481-9B5D-810F691A15CD}" dt="2023-06-13T15:52:58.818" v="177"/>
          <pc:sldLayoutMkLst>
            <pc:docMk/>
            <pc:sldMasterMk cId="1275688280" sldId="2147483822"/>
            <pc:sldLayoutMk cId="3927995948" sldId="2147483839"/>
          </pc:sldLayoutMkLst>
        </pc:sldLayoutChg>
      </pc:sldMasterChg>
    </pc:docChg>
  </pc:docChgLst>
  <pc:docChgLst>
    <pc:chgData name="khải đoàn" userId="89072480dec81711" providerId="Windows Live" clId="Web-{8864E84E-6C53-4DC6-9193-9C32407EE97B}"/>
    <pc:docChg chg="addSld modSld">
      <pc:chgData name="khải đoàn" userId="89072480dec81711" providerId="Windows Live" clId="Web-{8864E84E-6C53-4DC6-9193-9C32407EE97B}" dt="2023-05-17T18:38:08.340" v="326" actId="14100"/>
      <pc:docMkLst>
        <pc:docMk/>
      </pc:docMkLst>
      <pc:sldChg chg="addSp modSp">
        <pc:chgData name="khải đoàn" userId="89072480dec81711" providerId="Windows Live" clId="Web-{8864E84E-6C53-4DC6-9193-9C32407EE97B}" dt="2023-05-17T17:43:38.113" v="3" actId="14100"/>
        <pc:sldMkLst>
          <pc:docMk/>
          <pc:sldMk cId="521040635" sldId="256"/>
        </pc:sldMkLst>
        <pc:picChg chg="add mod">
          <ac:chgData name="khải đoàn" userId="89072480dec81711" providerId="Windows Live" clId="Web-{8864E84E-6C53-4DC6-9193-9C32407EE97B}" dt="2023-05-17T17:43:38.113" v="3" actId="14100"/>
          <ac:picMkLst>
            <pc:docMk/>
            <pc:sldMk cId="521040635" sldId="256"/>
            <ac:picMk id="4" creationId="{24219BA5-457E-9A7C-2043-C1FBC85EFEFB}"/>
          </ac:picMkLst>
        </pc:picChg>
      </pc:sldChg>
      <pc:sldChg chg="modSp new">
        <pc:chgData name="khải đoàn" userId="89072480dec81711" providerId="Windows Live" clId="Web-{8864E84E-6C53-4DC6-9193-9C32407EE97B}" dt="2023-05-17T17:48:00.247" v="50" actId="20577"/>
        <pc:sldMkLst>
          <pc:docMk/>
          <pc:sldMk cId="1963369534" sldId="257"/>
        </pc:sldMkLst>
        <pc:spChg chg="mod">
          <ac:chgData name="khải đoàn" userId="89072480dec81711" providerId="Windows Live" clId="Web-{8864E84E-6C53-4DC6-9193-9C32407EE97B}" dt="2023-05-17T17:44:28.021" v="8" actId="20577"/>
          <ac:spMkLst>
            <pc:docMk/>
            <pc:sldMk cId="1963369534" sldId="257"/>
            <ac:spMk id="2" creationId="{5D10B286-008B-B656-8371-E75C696C00AA}"/>
          </ac:spMkLst>
        </pc:spChg>
        <pc:spChg chg="mod">
          <ac:chgData name="khải đoàn" userId="89072480dec81711" providerId="Windows Live" clId="Web-{8864E84E-6C53-4DC6-9193-9C32407EE97B}" dt="2023-05-17T17:48:00.247" v="50" actId="20577"/>
          <ac:spMkLst>
            <pc:docMk/>
            <pc:sldMk cId="1963369534" sldId="257"/>
            <ac:spMk id="3" creationId="{3BA8E699-69CC-5D4A-077F-AC6BBF3D0294}"/>
          </ac:spMkLst>
        </pc:spChg>
      </pc:sldChg>
      <pc:sldChg chg="modSp new">
        <pc:chgData name="khải đoàn" userId="89072480dec81711" providerId="Windows Live" clId="Web-{8864E84E-6C53-4DC6-9193-9C32407EE97B}" dt="2023-05-17T17:54:27.292" v="87" actId="14100"/>
        <pc:sldMkLst>
          <pc:docMk/>
          <pc:sldMk cId="1817470287" sldId="258"/>
        </pc:sldMkLst>
        <pc:spChg chg="mod">
          <ac:chgData name="khải đoàn" userId="89072480dec81711" providerId="Windows Live" clId="Web-{8864E84E-6C53-4DC6-9193-9C32407EE97B}" dt="2023-05-17T17:48:44.843" v="56" actId="20577"/>
          <ac:spMkLst>
            <pc:docMk/>
            <pc:sldMk cId="1817470287" sldId="258"/>
            <ac:spMk id="2" creationId="{C6C6F001-58CC-6F29-5902-C325FB581859}"/>
          </ac:spMkLst>
        </pc:spChg>
        <pc:spChg chg="mod">
          <ac:chgData name="khải đoàn" userId="89072480dec81711" providerId="Windows Live" clId="Web-{8864E84E-6C53-4DC6-9193-9C32407EE97B}" dt="2023-05-17T17:54:27.292" v="87" actId="14100"/>
          <ac:spMkLst>
            <pc:docMk/>
            <pc:sldMk cId="1817470287" sldId="258"/>
            <ac:spMk id="3" creationId="{A4A82F7F-44CF-89EE-EA67-704A6EEED993}"/>
          </ac:spMkLst>
        </pc:spChg>
      </pc:sldChg>
      <pc:sldChg chg="addSp delSp modSp new">
        <pc:chgData name="khải đoàn" userId="89072480dec81711" providerId="Windows Live" clId="Web-{8864E84E-6C53-4DC6-9193-9C32407EE97B}" dt="2023-05-17T18:03:53.516" v="114" actId="1076"/>
        <pc:sldMkLst>
          <pc:docMk/>
          <pc:sldMk cId="2046282707" sldId="259"/>
        </pc:sldMkLst>
        <pc:spChg chg="mod">
          <ac:chgData name="khải đoàn" userId="89072480dec81711" providerId="Windows Live" clId="Web-{8864E84E-6C53-4DC6-9193-9C32407EE97B}" dt="2023-05-17T17:57:53.112" v="91" actId="20577"/>
          <ac:spMkLst>
            <pc:docMk/>
            <pc:sldMk cId="2046282707" sldId="259"/>
            <ac:spMk id="2" creationId="{E1D730AB-B0FE-AC5D-45D4-D036AA924746}"/>
          </ac:spMkLst>
        </pc:spChg>
        <pc:spChg chg="add del mod">
          <ac:chgData name="khải đoàn" userId="89072480dec81711" providerId="Windows Live" clId="Web-{8864E84E-6C53-4DC6-9193-9C32407EE97B}" dt="2023-05-17T18:03:29.218" v="107" actId="20577"/>
          <ac:spMkLst>
            <pc:docMk/>
            <pc:sldMk cId="2046282707" sldId="259"/>
            <ac:spMk id="3" creationId="{14B85025-607D-9873-E618-6C9DBA9B0E32}"/>
          </ac:spMkLst>
        </pc:spChg>
        <pc:graphicFrameChg chg="add del mod ord modGraphic">
          <ac:chgData name="khải đoàn" userId="89072480dec81711" providerId="Windows Live" clId="Web-{8864E84E-6C53-4DC6-9193-9C32407EE97B}" dt="2023-05-17T17:58:45.317" v="94"/>
          <ac:graphicFrameMkLst>
            <pc:docMk/>
            <pc:sldMk cId="2046282707" sldId="259"/>
            <ac:graphicFrameMk id="4" creationId="{00328E7D-1B4B-3B5D-849B-944BEB4CFF22}"/>
          </ac:graphicFrameMkLst>
        </pc:graphicFrameChg>
        <pc:picChg chg="add mod">
          <ac:chgData name="khải đoàn" userId="89072480dec81711" providerId="Windows Live" clId="Web-{8864E84E-6C53-4DC6-9193-9C32407EE97B}" dt="2023-05-17T18:03:53.516" v="114" actId="1076"/>
          <ac:picMkLst>
            <pc:docMk/>
            <pc:sldMk cId="2046282707" sldId="259"/>
            <ac:picMk id="11" creationId="{E968A08D-5F5A-0A86-0CA0-5A5289838ED6}"/>
          </ac:picMkLst>
        </pc:picChg>
      </pc:sldChg>
      <pc:sldChg chg="modSp new">
        <pc:chgData name="khải đoàn" userId="89072480dec81711" providerId="Windows Live" clId="Web-{8864E84E-6C53-4DC6-9193-9C32407EE97B}" dt="2023-05-17T18:08:54.761" v="134" actId="20577"/>
        <pc:sldMkLst>
          <pc:docMk/>
          <pc:sldMk cId="2074626908" sldId="260"/>
        </pc:sldMkLst>
        <pc:spChg chg="mod">
          <ac:chgData name="khải đoàn" userId="89072480dec81711" providerId="Windows Live" clId="Web-{8864E84E-6C53-4DC6-9193-9C32407EE97B}" dt="2023-05-17T18:08:10.009" v="128" actId="14100"/>
          <ac:spMkLst>
            <pc:docMk/>
            <pc:sldMk cId="2074626908" sldId="260"/>
            <ac:spMk id="2" creationId="{860A791A-1B00-D218-D8F2-EB044C3E73EC}"/>
          </ac:spMkLst>
        </pc:spChg>
        <pc:spChg chg="mod">
          <ac:chgData name="khải đoàn" userId="89072480dec81711" providerId="Windows Live" clId="Web-{8864E84E-6C53-4DC6-9193-9C32407EE97B}" dt="2023-05-17T18:08:54.761" v="134" actId="20577"/>
          <ac:spMkLst>
            <pc:docMk/>
            <pc:sldMk cId="2074626908" sldId="260"/>
            <ac:spMk id="3" creationId="{4EAD0283-592A-1670-83D6-834764C9A233}"/>
          </ac:spMkLst>
        </pc:spChg>
      </pc:sldChg>
      <pc:sldChg chg="modSp new">
        <pc:chgData name="khải đoàn" userId="89072480dec81711" providerId="Windows Live" clId="Web-{8864E84E-6C53-4DC6-9193-9C32407EE97B}" dt="2023-05-17T18:10:01.451" v="148" actId="20577"/>
        <pc:sldMkLst>
          <pc:docMk/>
          <pc:sldMk cId="2039040532" sldId="261"/>
        </pc:sldMkLst>
        <pc:spChg chg="mod">
          <ac:chgData name="khải đoàn" userId="89072480dec81711" providerId="Windows Live" clId="Web-{8864E84E-6C53-4DC6-9193-9C32407EE97B}" dt="2023-05-17T18:09:05.246" v="138" actId="20577"/>
          <ac:spMkLst>
            <pc:docMk/>
            <pc:sldMk cId="2039040532" sldId="261"/>
            <ac:spMk id="2" creationId="{2D25869D-7E1D-5D03-CDA2-DB59CA068B38}"/>
          </ac:spMkLst>
        </pc:spChg>
        <pc:spChg chg="mod">
          <ac:chgData name="khải đoàn" userId="89072480dec81711" providerId="Windows Live" clId="Web-{8864E84E-6C53-4DC6-9193-9C32407EE97B}" dt="2023-05-17T18:10:01.451" v="148" actId="20577"/>
          <ac:spMkLst>
            <pc:docMk/>
            <pc:sldMk cId="2039040532" sldId="261"/>
            <ac:spMk id="3" creationId="{E7FED317-42C1-C24C-67CE-301699C35C26}"/>
          </ac:spMkLst>
        </pc:spChg>
      </pc:sldChg>
      <pc:sldChg chg="modSp new">
        <pc:chgData name="khải đoàn" userId="89072480dec81711" providerId="Windows Live" clId="Web-{8864E84E-6C53-4DC6-9193-9C32407EE97B}" dt="2023-05-17T18:11:17.797" v="165" actId="14100"/>
        <pc:sldMkLst>
          <pc:docMk/>
          <pc:sldMk cId="1115948395" sldId="262"/>
        </pc:sldMkLst>
        <pc:spChg chg="mod">
          <ac:chgData name="khải đoàn" userId="89072480dec81711" providerId="Windows Live" clId="Web-{8864E84E-6C53-4DC6-9193-9C32407EE97B}" dt="2023-05-17T18:11:17.797" v="165" actId="14100"/>
          <ac:spMkLst>
            <pc:docMk/>
            <pc:sldMk cId="1115948395" sldId="262"/>
            <ac:spMk id="2" creationId="{CF1B2B27-DD8F-8A4E-4E5C-709F5CD2A284}"/>
          </ac:spMkLst>
        </pc:spChg>
        <pc:spChg chg="mod">
          <ac:chgData name="khải đoàn" userId="89072480dec81711" providerId="Windows Live" clId="Web-{8864E84E-6C53-4DC6-9193-9C32407EE97B}" dt="2023-05-17T18:11:11.516" v="163" actId="14100"/>
          <ac:spMkLst>
            <pc:docMk/>
            <pc:sldMk cId="1115948395" sldId="262"/>
            <ac:spMk id="3" creationId="{A50AD671-0042-CF2C-6A04-7AA6766DCF73}"/>
          </ac:spMkLst>
        </pc:spChg>
      </pc:sldChg>
      <pc:sldChg chg="modSp new">
        <pc:chgData name="khải đoàn" userId="89072480dec81711" providerId="Windows Live" clId="Web-{8864E84E-6C53-4DC6-9193-9C32407EE97B}" dt="2023-05-17T18:12:30.066" v="178" actId="14100"/>
        <pc:sldMkLst>
          <pc:docMk/>
          <pc:sldMk cId="883739739" sldId="263"/>
        </pc:sldMkLst>
        <pc:spChg chg="mod">
          <ac:chgData name="khải đoàn" userId="89072480dec81711" providerId="Windows Live" clId="Web-{8864E84E-6C53-4DC6-9193-9C32407EE97B}" dt="2023-05-17T18:11:36.595" v="168" actId="20577"/>
          <ac:spMkLst>
            <pc:docMk/>
            <pc:sldMk cId="883739739" sldId="263"/>
            <ac:spMk id="2" creationId="{2230E3CA-5763-CB85-CA1A-1BDB7C94636D}"/>
          </ac:spMkLst>
        </pc:spChg>
        <pc:spChg chg="mod">
          <ac:chgData name="khải đoàn" userId="89072480dec81711" providerId="Windows Live" clId="Web-{8864E84E-6C53-4DC6-9193-9C32407EE97B}" dt="2023-05-17T18:12:30.066" v="178" actId="14100"/>
          <ac:spMkLst>
            <pc:docMk/>
            <pc:sldMk cId="883739739" sldId="263"/>
            <ac:spMk id="3" creationId="{2D9D6C23-486E-5E60-8CE7-DDA7D955CB60}"/>
          </ac:spMkLst>
        </pc:spChg>
      </pc:sldChg>
      <pc:sldChg chg="addSp modSp new mod modClrScheme chgLayout">
        <pc:chgData name="khải đoàn" userId="89072480dec81711" providerId="Windows Live" clId="Web-{8864E84E-6C53-4DC6-9193-9C32407EE97B}" dt="2023-05-17T18:23:31.777" v="210" actId="14100"/>
        <pc:sldMkLst>
          <pc:docMk/>
          <pc:sldMk cId="2379784560" sldId="264"/>
        </pc:sldMkLst>
        <pc:spChg chg="mod ord">
          <ac:chgData name="khải đoàn" userId="89072480dec81711" providerId="Windows Live" clId="Web-{8864E84E-6C53-4DC6-9193-9C32407EE97B}" dt="2023-05-17T18:23:01.526" v="200"/>
          <ac:spMkLst>
            <pc:docMk/>
            <pc:sldMk cId="2379784560" sldId="264"/>
            <ac:spMk id="2" creationId="{6006D241-A16E-FAD5-FDAB-1E1CE3932D23}"/>
          </ac:spMkLst>
        </pc:spChg>
        <pc:spChg chg="mod ord">
          <ac:chgData name="khải đoàn" userId="89072480dec81711" providerId="Windows Live" clId="Web-{8864E84E-6C53-4DC6-9193-9C32407EE97B}" dt="2023-05-17T18:23:01.526" v="200"/>
          <ac:spMkLst>
            <pc:docMk/>
            <pc:sldMk cId="2379784560" sldId="264"/>
            <ac:spMk id="3" creationId="{22D625DB-2E14-A5C1-E7E7-661C8D887C19}"/>
          </ac:spMkLst>
        </pc:spChg>
        <pc:spChg chg="add mod ord">
          <ac:chgData name="khải đoàn" userId="89072480dec81711" providerId="Windows Live" clId="Web-{8864E84E-6C53-4DC6-9193-9C32407EE97B}" dt="2023-05-17T18:23:01.526" v="200"/>
          <ac:spMkLst>
            <pc:docMk/>
            <pc:sldMk cId="2379784560" sldId="264"/>
            <ac:spMk id="5" creationId="{787BB2F9-B0E4-4921-C96D-E1193B543C78}"/>
          </ac:spMkLst>
        </pc:spChg>
        <pc:picChg chg="add mod">
          <ac:chgData name="khải đoàn" userId="89072480dec81711" providerId="Windows Live" clId="Web-{8864E84E-6C53-4DC6-9193-9C32407EE97B}" dt="2023-05-17T18:23:31.777" v="210" actId="14100"/>
          <ac:picMkLst>
            <pc:docMk/>
            <pc:sldMk cId="2379784560" sldId="264"/>
            <ac:picMk id="4" creationId="{D193B1D1-BB86-C003-6972-8ADCA4E40A7A}"/>
          </ac:picMkLst>
        </pc:picChg>
      </pc:sldChg>
      <pc:sldChg chg="addSp delSp modSp new mod modClrScheme chgLayout">
        <pc:chgData name="khải đoàn" userId="89072480dec81711" providerId="Windows Live" clId="Web-{8864E84E-6C53-4DC6-9193-9C32407EE97B}" dt="2023-05-17T18:28:42.991" v="226" actId="20577"/>
        <pc:sldMkLst>
          <pc:docMk/>
          <pc:sldMk cId="4219171272" sldId="265"/>
        </pc:sldMkLst>
        <pc:spChg chg="del">
          <ac:chgData name="khải đoàn" userId="89072480dec81711" providerId="Windows Live" clId="Web-{8864E84E-6C53-4DC6-9193-9C32407EE97B}" dt="2023-05-17T18:27:05.769" v="212"/>
          <ac:spMkLst>
            <pc:docMk/>
            <pc:sldMk cId="4219171272" sldId="265"/>
            <ac:spMk id="2" creationId="{B2ED5782-2102-AC7D-ECC8-4383D5739039}"/>
          </ac:spMkLst>
        </pc:spChg>
        <pc:spChg chg="del">
          <ac:chgData name="khải đoàn" userId="89072480dec81711" providerId="Windows Live" clId="Web-{8864E84E-6C53-4DC6-9193-9C32407EE97B}" dt="2023-05-17T18:27:05.769" v="212"/>
          <ac:spMkLst>
            <pc:docMk/>
            <pc:sldMk cId="4219171272" sldId="265"/>
            <ac:spMk id="3" creationId="{9EB79224-B3C1-FB99-06E1-4F786030F4E0}"/>
          </ac:spMkLst>
        </pc:spChg>
        <pc:spChg chg="del">
          <ac:chgData name="khải đoàn" userId="89072480dec81711" providerId="Windows Live" clId="Web-{8864E84E-6C53-4DC6-9193-9C32407EE97B}" dt="2023-05-17T18:27:05.769" v="212"/>
          <ac:spMkLst>
            <pc:docMk/>
            <pc:sldMk cId="4219171272" sldId="265"/>
            <ac:spMk id="4" creationId="{400D5DED-BF06-6CD5-D6AB-94A344C84BD0}"/>
          </ac:spMkLst>
        </pc:spChg>
        <pc:spChg chg="add mod">
          <ac:chgData name="khải đoàn" userId="89072480dec81711" providerId="Windows Live" clId="Web-{8864E84E-6C53-4DC6-9193-9C32407EE97B}" dt="2023-05-17T18:28:42.991" v="226" actId="20577"/>
          <ac:spMkLst>
            <pc:docMk/>
            <pc:sldMk cId="4219171272" sldId="265"/>
            <ac:spMk id="5" creationId="{7CC3F333-07AE-FB44-FC14-1677EF1295F5}"/>
          </ac:spMkLst>
        </pc:spChg>
      </pc:sldChg>
      <pc:sldChg chg="addSp modSp new mod modClrScheme chgLayout">
        <pc:chgData name="khải đoàn" userId="89072480dec81711" providerId="Windows Live" clId="Web-{8864E84E-6C53-4DC6-9193-9C32407EE97B}" dt="2023-05-17T18:32:03.139" v="259" actId="14100"/>
        <pc:sldMkLst>
          <pc:docMk/>
          <pc:sldMk cId="4199823056" sldId="266"/>
        </pc:sldMkLst>
        <pc:spChg chg="mod ord">
          <ac:chgData name="khải đoàn" userId="89072480dec81711" providerId="Windows Live" clId="Web-{8864E84E-6C53-4DC6-9193-9C32407EE97B}" dt="2023-05-17T18:31:07.887" v="251" actId="14100"/>
          <ac:spMkLst>
            <pc:docMk/>
            <pc:sldMk cId="4199823056" sldId="266"/>
            <ac:spMk id="2" creationId="{B94895DA-A150-1339-40B5-4C6AD89A5D7C}"/>
          </ac:spMkLst>
        </pc:spChg>
        <pc:spChg chg="add mod ord">
          <ac:chgData name="khải đoàn" userId="89072480dec81711" providerId="Windows Live" clId="Web-{8864E84E-6C53-4DC6-9193-9C32407EE97B}" dt="2023-05-17T18:31:58.951" v="258" actId="14100"/>
          <ac:spMkLst>
            <pc:docMk/>
            <pc:sldMk cId="4199823056" sldId="266"/>
            <ac:spMk id="3" creationId="{86F3A9D0-CD00-0523-6CB5-AB680EDA33B5}"/>
          </ac:spMkLst>
        </pc:spChg>
        <pc:spChg chg="add mod ord">
          <ac:chgData name="khải đoàn" userId="89072480dec81711" providerId="Windows Live" clId="Web-{8864E84E-6C53-4DC6-9193-9C32407EE97B}" dt="2023-05-17T18:31:05.262" v="250" actId="1076"/>
          <ac:spMkLst>
            <pc:docMk/>
            <pc:sldMk cId="4199823056" sldId="266"/>
            <ac:spMk id="4" creationId="{0672EC54-533A-9D38-DBAF-1555C5D40407}"/>
          </ac:spMkLst>
        </pc:spChg>
        <pc:spChg chg="add mod ord">
          <ac:chgData name="khải đoàn" userId="89072480dec81711" providerId="Windows Live" clId="Web-{8864E84E-6C53-4DC6-9193-9C32407EE97B}" dt="2023-05-17T18:31:23.278" v="253" actId="1076"/>
          <ac:spMkLst>
            <pc:docMk/>
            <pc:sldMk cId="4199823056" sldId="266"/>
            <ac:spMk id="5" creationId="{76A9678A-D6DE-39CB-2C23-3BD45FBBF9E7}"/>
          </ac:spMkLst>
        </pc:spChg>
        <pc:spChg chg="add mod ord">
          <ac:chgData name="khải đoàn" userId="89072480dec81711" providerId="Windows Live" clId="Web-{8864E84E-6C53-4DC6-9193-9C32407EE97B}" dt="2023-05-17T18:32:03.139" v="259" actId="14100"/>
          <ac:spMkLst>
            <pc:docMk/>
            <pc:sldMk cId="4199823056" sldId="266"/>
            <ac:spMk id="6" creationId="{9341DDEF-76B4-B029-1F5C-CD5CBA222C51}"/>
          </ac:spMkLst>
        </pc:spChg>
      </pc:sldChg>
      <pc:sldChg chg="delSp modSp new mod modClrScheme chgLayout">
        <pc:chgData name="khải đoàn" userId="89072480dec81711" providerId="Windows Live" clId="Web-{8864E84E-6C53-4DC6-9193-9C32407EE97B}" dt="2023-05-17T18:33:59.534" v="271" actId="20577"/>
        <pc:sldMkLst>
          <pc:docMk/>
          <pc:sldMk cId="904209990" sldId="267"/>
        </pc:sldMkLst>
        <pc:spChg chg="mod ord">
          <ac:chgData name="khải đoàn" userId="89072480dec81711" providerId="Windows Live" clId="Web-{8864E84E-6C53-4DC6-9193-9C32407EE97B}" dt="2023-05-17T18:32:30.156" v="263" actId="20577"/>
          <ac:spMkLst>
            <pc:docMk/>
            <pc:sldMk cId="904209990" sldId="267"/>
            <ac:spMk id="2" creationId="{9EBB01BD-05A1-F6F8-A273-FEB4074CAF6E}"/>
          </ac:spMkLst>
        </pc:spChg>
        <pc:spChg chg="del">
          <ac:chgData name="khải đoàn" userId="89072480dec81711" providerId="Windows Live" clId="Web-{8864E84E-6C53-4DC6-9193-9C32407EE97B}" dt="2023-05-17T18:32:13.374" v="261"/>
          <ac:spMkLst>
            <pc:docMk/>
            <pc:sldMk cId="904209990" sldId="267"/>
            <ac:spMk id="3" creationId="{7054EE76-3231-A0FA-9342-1112B0FB979E}"/>
          </ac:spMkLst>
        </pc:spChg>
        <pc:spChg chg="mod ord">
          <ac:chgData name="khải đoàn" userId="89072480dec81711" providerId="Windows Live" clId="Web-{8864E84E-6C53-4DC6-9193-9C32407EE97B}" dt="2023-05-17T18:33:59.534" v="271" actId="20577"/>
          <ac:spMkLst>
            <pc:docMk/>
            <pc:sldMk cId="904209990" sldId="267"/>
            <ac:spMk id="4" creationId="{8D020458-AC4A-832A-7413-1377B93FB8B2}"/>
          </ac:spMkLst>
        </pc:spChg>
        <pc:spChg chg="del">
          <ac:chgData name="khải đoàn" userId="89072480dec81711" providerId="Windows Live" clId="Web-{8864E84E-6C53-4DC6-9193-9C32407EE97B}" dt="2023-05-17T18:32:13.374" v="261"/>
          <ac:spMkLst>
            <pc:docMk/>
            <pc:sldMk cId="904209990" sldId="267"/>
            <ac:spMk id="5" creationId="{2BBBA5D8-0B38-655E-38F3-D408C5B8CB4A}"/>
          </ac:spMkLst>
        </pc:spChg>
        <pc:spChg chg="del">
          <ac:chgData name="khải đoàn" userId="89072480dec81711" providerId="Windows Live" clId="Web-{8864E84E-6C53-4DC6-9193-9C32407EE97B}" dt="2023-05-17T18:32:13.374" v="261"/>
          <ac:spMkLst>
            <pc:docMk/>
            <pc:sldMk cId="904209990" sldId="267"/>
            <ac:spMk id="6" creationId="{285972DE-411B-14FD-1FB3-0F4C06924B26}"/>
          </ac:spMkLst>
        </pc:spChg>
      </pc:sldChg>
      <pc:sldChg chg="modSp new">
        <pc:chgData name="khải đoàn" userId="89072480dec81711" providerId="Windows Live" clId="Web-{8864E84E-6C53-4DC6-9193-9C32407EE97B}" dt="2023-05-17T18:34:56.426" v="290" actId="14100"/>
        <pc:sldMkLst>
          <pc:docMk/>
          <pc:sldMk cId="749078346" sldId="268"/>
        </pc:sldMkLst>
        <pc:spChg chg="mod">
          <ac:chgData name="khải đoàn" userId="89072480dec81711" providerId="Windows Live" clId="Web-{8864E84E-6C53-4DC6-9193-9C32407EE97B}" dt="2023-05-17T18:34:16.816" v="275" actId="20577"/>
          <ac:spMkLst>
            <pc:docMk/>
            <pc:sldMk cId="749078346" sldId="268"/>
            <ac:spMk id="2" creationId="{F50A046A-26F4-A81C-1741-9B8603883D04}"/>
          </ac:spMkLst>
        </pc:spChg>
        <pc:spChg chg="mod">
          <ac:chgData name="khải đoàn" userId="89072480dec81711" providerId="Windows Live" clId="Web-{8864E84E-6C53-4DC6-9193-9C32407EE97B}" dt="2023-05-17T18:34:56.426" v="290" actId="14100"/>
          <ac:spMkLst>
            <pc:docMk/>
            <pc:sldMk cId="749078346" sldId="268"/>
            <ac:spMk id="3" creationId="{86BF43F8-4970-7BF2-0555-F8AA1B1EB542}"/>
          </ac:spMkLst>
        </pc:spChg>
      </pc:sldChg>
      <pc:sldChg chg="addSp delSp modSp new mod modClrScheme chgLayout">
        <pc:chgData name="khải đoàn" userId="89072480dec81711" providerId="Windows Live" clId="Web-{8864E84E-6C53-4DC6-9193-9C32407EE97B}" dt="2023-05-17T18:36:49.040" v="310" actId="14100"/>
        <pc:sldMkLst>
          <pc:docMk/>
          <pc:sldMk cId="2206219585" sldId="269"/>
        </pc:sldMkLst>
        <pc:spChg chg="mod ord">
          <ac:chgData name="khải đoàn" userId="89072480dec81711" providerId="Windows Live" clId="Web-{8864E84E-6C53-4DC6-9193-9C32407EE97B}" dt="2023-05-17T18:35:39.553" v="297" actId="14100"/>
          <ac:spMkLst>
            <pc:docMk/>
            <pc:sldMk cId="2206219585" sldId="269"/>
            <ac:spMk id="2" creationId="{993E7FC6-3714-5A9C-50DA-4CB9E5694A16}"/>
          </ac:spMkLst>
        </pc:spChg>
        <pc:spChg chg="del mod ord">
          <ac:chgData name="khải đoàn" userId="89072480dec81711" providerId="Windows Live" clId="Web-{8864E84E-6C53-4DC6-9193-9C32407EE97B}" dt="2023-05-17T18:35:54.350" v="299"/>
          <ac:spMkLst>
            <pc:docMk/>
            <pc:sldMk cId="2206219585" sldId="269"/>
            <ac:spMk id="3" creationId="{5C829ECE-157D-B32C-6DD2-7512BC47A195}"/>
          </ac:spMkLst>
        </pc:spChg>
        <pc:spChg chg="add mod ord">
          <ac:chgData name="khải đoàn" userId="89072480dec81711" providerId="Windows Live" clId="Web-{8864E84E-6C53-4DC6-9193-9C32407EE97B}" dt="2023-05-17T18:36:39.243" v="306" actId="20577"/>
          <ac:spMkLst>
            <pc:docMk/>
            <pc:sldMk cId="2206219585" sldId="269"/>
            <ac:spMk id="4" creationId="{696931D6-8B0F-A93E-A7C0-E61ABC0446C9}"/>
          </ac:spMkLst>
        </pc:spChg>
        <pc:picChg chg="add mod ord">
          <ac:chgData name="khải đoàn" userId="89072480dec81711" providerId="Windows Live" clId="Web-{8864E84E-6C53-4DC6-9193-9C32407EE97B}" dt="2023-05-17T18:36:49.040" v="310" actId="14100"/>
          <ac:picMkLst>
            <pc:docMk/>
            <pc:sldMk cId="2206219585" sldId="269"/>
            <ac:picMk id="5" creationId="{5373A2A0-3436-F37C-4B6E-8DE414F66452}"/>
          </ac:picMkLst>
        </pc:picChg>
      </pc:sldChg>
      <pc:sldChg chg="delSp modSp new mod modClrScheme chgLayout">
        <pc:chgData name="khải đoàn" userId="89072480dec81711" providerId="Windows Live" clId="Web-{8864E84E-6C53-4DC6-9193-9C32407EE97B}" dt="2023-05-17T18:37:31.354" v="319" actId="20577"/>
        <pc:sldMkLst>
          <pc:docMk/>
          <pc:sldMk cId="4016760650" sldId="270"/>
        </pc:sldMkLst>
        <pc:spChg chg="mod ord">
          <ac:chgData name="khải đoàn" userId="89072480dec81711" providerId="Windows Live" clId="Web-{8864E84E-6C53-4DC6-9193-9C32407EE97B}" dt="2023-05-17T18:37:08.822" v="315" actId="20577"/>
          <ac:spMkLst>
            <pc:docMk/>
            <pc:sldMk cId="4016760650" sldId="270"/>
            <ac:spMk id="2" creationId="{254D3B10-AE98-8991-DD51-401A53608395}"/>
          </ac:spMkLst>
        </pc:spChg>
        <pc:spChg chg="mod ord">
          <ac:chgData name="khải đoàn" userId="89072480dec81711" providerId="Windows Live" clId="Web-{8864E84E-6C53-4DC6-9193-9C32407EE97B}" dt="2023-05-17T18:37:31.354" v="319" actId="20577"/>
          <ac:spMkLst>
            <pc:docMk/>
            <pc:sldMk cId="4016760650" sldId="270"/>
            <ac:spMk id="3" creationId="{B65C84D1-9067-2D46-091D-154D57B526D0}"/>
          </ac:spMkLst>
        </pc:spChg>
        <pc:spChg chg="del">
          <ac:chgData name="khải đoàn" userId="89072480dec81711" providerId="Windows Live" clId="Web-{8864E84E-6C53-4DC6-9193-9C32407EE97B}" dt="2023-05-17T18:36:57.228" v="312"/>
          <ac:spMkLst>
            <pc:docMk/>
            <pc:sldMk cId="4016760650" sldId="270"/>
            <ac:spMk id="4" creationId="{5F6C4DBE-8277-7737-EECF-BA496A5EB89B}"/>
          </ac:spMkLst>
        </pc:spChg>
      </pc:sldChg>
      <pc:sldChg chg="addSp delSp modSp new mod modClrScheme chgLayout">
        <pc:chgData name="khải đoàn" userId="89072480dec81711" providerId="Windows Live" clId="Web-{8864E84E-6C53-4DC6-9193-9C32407EE97B}" dt="2023-05-17T18:38:08.340" v="326" actId="14100"/>
        <pc:sldMkLst>
          <pc:docMk/>
          <pc:sldMk cId="2531624634" sldId="271"/>
        </pc:sldMkLst>
        <pc:spChg chg="mod ord">
          <ac:chgData name="khải đoàn" userId="89072480dec81711" providerId="Windows Live" clId="Web-{8864E84E-6C53-4DC6-9193-9C32407EE97B}" dt="2023-05-17T18:37:41.073" v="322" actId="14100"/>
          <ac:spMkLst>
            <pc:docMk/>
            <pc:sldMk cId="2531624634" sldId="271"/>
            <ac:spMk id="2" creationId="{6B6C53B4-51DC-7012-C8E6-498F22AC7C2F}"/>
          </ac:spMkLst>
        </pc:spChg>
        <pc:spChg chg="del">
          <ac:chgData name="khải đoàn" userId="89072480dec81711" providerId="Windows Live" clId="Web-{8864E84E-6C53-4DC6-9193-9C32407EE97B}" dt="2023-05-17T18:37:38.104" v="321"/>
          <ac:spMkLst>
            <pc:docMk/>
            <pc:sldMk cId="2531624634" sldId="271"/>
            <ac:spMk id="3" creationId="{C6D492AB-FAF0-8BAB-7D41-D612858C8277}"/>
          </ac:spMkLst>
        </pc:spChg>
        <pc:picChg chg="add mod">
          <ac:chgData name="khải đoàn" userId="89072480dec81711" providerId="Windows Live" clId="Web-{8864E84E-6C53-4DC6-9193-9C32407EE97B}" dt="2023-05-17T18:38:08.340" v="326" actId="14100"/>
          <ac:picMkLst>
            <pc:docMk/>
            <pc:sldMk cId="2531624634" sldId="271"/>
            <ac:picMk id="4" creationId="{ABF6F319-42E2-730F-B09E-CA559CF0E073}"/>
          </ac:picMkLst>
        </pc:picChg>
      </pc:sldChg>
    </pc:docChg>
  </pc:docChgLst>
  <pc:docChgLst>
    <pc:chgData name="khải đoàn" userId="89072480dec81711" providerId="Windows Live" clId="Web-{EBF50F25-862E-4777-8B74-31ABDE09F949}"/>
    <pc:docChg chg="addSld delSld modSld addMainMaster delMainMaster">
      <pc:chgData name="khải đoàn" userId="89072480dec81711" providerId="Windows Live" clId="Web-{EBF50F25-862E-4777-8B74-31ABDE09F949}" dt="2023-06-13T15:14:38.114" v="211"/>
      <pc:docMkLst>
        <pc:docMk/>
      </pc:docMkLst>
      <pc:sldChg chg="del">
        <pc:chgData name="khải đoàn" userId="89072480dec81711" providerId="Windows Live" clId="Web-{EBF50F25-862E-4777-8B74-31ABDE09F949}" dt="2023-06-13T14:44:31.121" v="0"/>
        <pc:sldMkLst>
          <pc:docMk/>
          <pc:sldMk cId="521040635" sldId="256"/>
        </pc:sldMkLst>
      </pc:sldChg>
      <pc:sldChg chg="addSp delSp modSp new mod setBg modClrScheme addAnim delDesignElem chgLayout">
        <pc:chgData name="khải đoàn" userId="89072480dec81711" providerId="Windows Live" clId="Web-{EBF50F25-862E-4777-8B74-31ABDE09F949}" dt="2023-06-13T15:00:59.582" v="62" actId="20577"/>
        <pc:sldMkLst>
          <pc:docMk/>
          <pc:sldMk cId="1702285584" sldId="256"/>
        </pc:sldMkLst>
        <pc:spChg chg="mod ord">
          <ac:chgData name="khải đoàn" userId="89072480dec81711" providerId="Windows Live" clId="Web-{EBF50F25-862E-4777-8B74-31ABDE09F949}" dt="2023-06-13T15:00:59.582" v="62" actId="20577"/>
          <ac:spMkLst>
            <pc:docMk/>
            <pc:sldMk cId="1702285584" sldId="256"/>
            <ac:spMk id="2" creationId="{EF261F69-EDAF-0D5C-E270-0441F836F516}"/>
          </ac:spMkLst>
        </pc:spChg>
        <pc:spChg chg="del mod">
          <ac:chgData name="khải đoàn" userId="89072480dec81711" providerId="Windows Live" clId="Web-{EBF50F25-862E-4777-8B74-31ABDE09F949}" dt="2023-06-13T14:59:56.689" v="53"/>
          <ac:spMkLst>
            <pc:docMk/>
            <pc:sldMk cId="1702285584" sldId="256"/>
            <ac:spMk id="3" creationId="{083FA99E-6285-CE92-AAE0-968D5B170C77}"/>
          </ac:spMkLst>
        </pc:spChg>
        <pc:spChg chg="add del">
          <ac:chgData name="khải đoàn" userId="89072480dec81711" providerId="Windows Live" clId="Web-{EBF50F25-862E-4777-8B74-31ABDE09F949}" dt="2023-06-13T14:59:40.798" v="51"/>
          <ac:spMkLst>
            <pc:docMk/>
            <pc:sldMk cId="1702285584" sldId="256"/>
            <ac:spMk id="9" creationId="{4EFE82FE-7465-AE46-88DF-34D347E83B84}"/>
          </ac:spMkLst>
        </pc:spChg>
        <pc:spChg chg="add del">
          <ac:chgData name="khải đoàn" userId="89072480dec81711" providerId="Windows Live" clId="Web-{EBF50F25-862E-4777-8B74-31ABDE09F949}" dt="2023-06-13T14:59:56.689" v="53"/>
          <ac:spMkLst>
            <pc:docMk/>
            <pc:sldMk cId="1702285584" sldId="256"/>
            <ac:spMk id="25" creationId="{3472B768-D6CA-45E8-B749-DE0F9D4831AA}"/>
          </ac:spMkLst>
        </pc:spChg>
        <pc:spChg chg="add del">
          <ac:chgData name="khải đoàn" userId="89072480dec81711" providerId="Windows Live" clId="Web-{EBF50F25-862E-4777-8B74-31ABDE09F949}" dt="2023-06-13T14:59:56.689" v="53"/>
          <ac:spMkLst>
            <pc:docMk/>
            <pc:sldMk cId="1702285584" sldId="256"/>
            <ac:spMk id="27" creationId="{13F26D5C-77E9-4A8D-95F0-1635BAD12650}"/>
          </ac:spMkLst>
        </pc:spChg>
        <pc:grpChg chg="add del">
          <ac:chgData name="khải đoàn" userId="89072480dec81711" providerId="Windows Live" clId="Web-{EBF50F25-862E-4777-8B74-31ABDE09F949}" dt="2023-06-13T14:59:40.798" v="51"/>
          <ac:grpSpMkLst>
            <pc:docMk/>
            <pc:sldMk cId="1702285584" sldId="256"/>
            <ac:grpSpMk id="11" creationId="{66F2B51C-9578-EB41-A17E-FFF9D491ADA0}"/>
          </ac:grpSpMkLst>
        </pc:grpChg>
        <pc:picChg chg="add mod ord">
          <ac:chgData name="khải đoàn" userId="89072480dec81711" providerId="Windows Live" clId="Web-{EBF50F25-862E-4777-8B74-31ABDE09F949}" dt="2023-06-13T14:59:40.798" v="51"/>
          <ac:picMkLst>
            <pc:docMk/>
            <pc:sldMk cId="1702285584" sldId="256"/>
            <ac:picMk id="4" creationId="{8555CC98-9D73-FC65-FCF2-7C4B5C5B38C5}"/>
          </ac:picMkLst>
        </pc:picChg>
        <pc:cxnChg chg="add del">
          <ac:chgData name="khải đoàn" userId="89072480dec81711" providerId="Windows Live" clId="Web-{EBF50F25-862E-4777-8B74-31ABDE09F949}" dt="2023-06-13T14:59:40.798" v="51"/>
          <ac:cxnSpMkLst>
            <pc:docMk/>
            <pc:sldMk cId="1702285584" sldId="256"/>
            <ac:cxnSpMk id="20" creationId="{EEA70831-9A8D-3B4D-8EA5-EE32F93E94E9}"/>
          </ac:cxnSpMkLst>
        </pc:cxnChg>
        <pc:cxnChg chg="add del">
          <ac:chgData name="khải đoàn" userId="89072480dec81711" providerId="Windows Live" clId="Web-{EBF50F25-862E-4777-8B74-31ABDE09F949}" dt="2023-06-13T14:59:56.689" v="53"/>
          <ac:cxnSpMkLst>
            <pc:docMk/>
            <pc:sldMk cId="1702285584" sldId="256"/>
            <ac:cxnSpMk id="29" creationId="{0632DC5A-0728-490F-8655-6B437782704C}"/>
          </ac:cxnSpMkLst>
        </pc:cxnChg>
        <pc:cxnChg chg="add del">
          <ac:chgData name="khải đoàn" userId="89072480dec81711" providerId="Windows Live" clId="Web-{EBF50F25-862E-4777-8B74-31ABDE09F949}" dt="2023-06-13T14:59:56.689" v="53"/>
          <ac:cxnSpMkLst>
            <pc:docMk/>
            <pc:sldMk cId="1702285584" sldId="256"/>
            <ac:cxnSpMk id="31" creationId="{28BB1F6D-CF9C-422D-9324-C46415BB9D7D}"/>
          </ac:cxnSpMkLst>
        </pc:cxnChg>
      </pc:sldChg>
      <pc:sldChg chg="modSp new del mod modClrScheme chgLayout">
        <pc:chgData name="khải đoàn" userId="89072480dec81711" providerId="Windows Live" clId="Web-{EBF50F25-862E-4777-8B74-31ABDE09F949}" dt="2023-06-13T14:54:48.895" v="41"/>
        <pc:sldMkLst>
          <pc:docMk/>
          <pc:sldMk cId="4033779256" sldId="256"/>
        </pc:sldMkLst>
        <pc:spChg chg="mod ord">
          <ac:chgData name="khải đoàn" userId="89072480dec81711" providerId="Windows Live" clId="Web-{EBF50F25-862E-4777-8B74-31ABDE09F949}" dt="2023-06-13T14:54:38.895" v="40" actId="20577"/>
          <ac:spMkLst>
            <pc:docMk/>
            <pc:sldMk cId="4033779256" sldId="256"/>
            <ac:spMk id="2" creationId="{1CFBE66D-9C20-3481-505C-83A2E4B5A9C5}"/>
          </ac:spMkLst>
        </pc:spChg>
        <pc:spChg chg="mod ord">
          <ac:chgData name="khải đoàn" userId="89072480dec81711" providerId="Windows Live" clId="Web-{EBF50F25-862E-4777-8B74-31ABDE09F949}" dt="2023-06-13T14:52:23.812" v="22"/>
          <ac:spMkLst>
            <pc:docMk/>
            <pc:sldMk cId="4033779256" sldId="256"/>
            <ac:spMk id="3" creationId="{8D9F587E-1E77-7E72-1224-61DD1EFE6421}"/>
          </ac:spMkLst>
        </pc:spChg>
      </pc:sldChg>
      <pc:sldChg chg="del">
        <pc:chgData name="khải đoàn" userId="89072480dec81711" providerId="Windows Live" clId="Web-{EBF50F25-862E-4777-8B74-31ABDE09F949}" dt="2023-06-13T14:44:31.137" v="1"/>
        <pc:sldMkLst>
          <pc:docMk/>
          <pc:sldMk cId="1963369534" sldId="257"/>
        </pc:sldMkLst>
      </pc:sldChg>
      <pc:sldChg chg="addSp delSp modSp new del mod modClrScheme chgLayout">
        <pc:chgData name="khải đoàn" userId="89072480dec81711" providerId="Windows Live" clId="Web-{EBF50F25-862E-4777-8B74-31ABDE09F949}" dt="2023-06-13T15:04:16.168" v="72"/>
        <pc:sldMkLst>
          <pc:docMk/>
          <pc:sldMk cId="3242757950" sldId="257"/>
        </pc:sldMkLst>
        <pc:spChg chg="add del mod">
          <ac:chgData name="khải đoàn" userId="89072480dec81711" providerId="Windows Live" clId="Web-{EBF50F25-862E-4777-8B74-31ABDE09F949}" dt="2023-06-13T15:02:57.102" v="69"/>
          <ac:spMkLst>
            <pc:docMk/>
            <pc:sldMk cId="3242757950" sldId="257"/>
            <ac:spMk id="2" creationId="{8423FDD3-D7F0-9304-0503-4C6E1DBBA444}"/>
          </ac:spMkLst>
        </pc:spChg>
        <pc:spChg chg="add del mod">
          <ac:chgData name="khải đoàn" userId="89072480dec81711" providerId="Windows Live" clId="Web-{EBF50F25-862E-4777-8B74-31ABDE09F949}" dt="2023-06-13T15:02:36.101" v="68"/>
          <ac:spMkLst>
            <pc:docMk/>
            <pc:sldMk cId="3242757950" sldId="257"/>
            <ac:spMk id="3" creationId="{EDD86E4E-90B1-9AD5-A42E-5487B8D7CAAA}"/>
          </ac:spMkLst>
        </pc:spChg>
        <pc:spChg chg="add mod ord">
          <ac:chgData name="khải đoàn" userId="89072480dec81711" providerId="Windows Live" clId="Web-{EBF50F25-862E-4777-8B74-31ABDE09F949}" dt="2023-06-13T15:04:03.558" v="71"/>
          <ac:spMkLst>
            <pc:docMk/>
            <pc:sldMk cId="3242757950" sldId="257"/>
            <ac:spMk id="17" creationId="{AB63E3B6-E2E9-53D5-651E-6C260CDFDE5D}"/>
          </ac:spMkLst>
        </pc:spChg>
        <pc:graphicFrameChg chg="add mod ord modGraphic">
          <ac:chgData name="khải đoàn" userId="89072480dec81711" providerId="Windows Live" clId="Web-{EBF50F25-862E-4777-8B74-31ABDE09F949}" dt="2023-06-13T15:04:03.558" v="71"/>
          <ac:graphicFrameMkLst>
            <pc:docMk/>
            <pc:sldMk cId="3242757950" sldId="257"/>
            <ac:graphicFrameMk id="4" creationId="{CFEBCBC7-7DB5-52B4-7235-68AE59BAD88D}"/>
          </ac:graphicFrameMkLst>
        </pc:graphicFrameChg>
      </pc:sldChg>
      <pc:sldChg chg="addSp delSp modSp new mod setBg modClrScheme chgLayout">
        <pc:chgData name="khải đoàn" userId="89072480dec81711" providerId="Windows Live" clId="Web-{EBF50F25-862E-4777-8B74-31ABDE09F949}" dt="2023-06-13T15:07:51.176" v="139" actId="20577"/>
        <pc:sldMkLst>
          <pc:docMk/>
          <pc:sldMk cId="3957128677" sldId="257"/>
        </pc:sldMkLst>
        <pc:spChg chg="add mod ord">
          <ac:chgData name="khải đoàn" userId="89072480dec81711" providerId="Windows Live" clId="Web-{EBF50F25-862E-4777-8B74-31ABDE09F949}" dt="2023-06-13T15:07:51.176" v="139" actId="20577"/>
          <ac:spMkLst>
            <pc:docMk/>
            <pc:sldMk cId="3957128677" sldId="257"/>
            <ac:spMk id="2" creationId="{2E623750-57BB-6681-2E1D-7C6971A66171}"/>
          </ac:spMkLst>
        </pc:spChg>
        <pc:spChg chg="add del mod">
          <ac:chgData name="khải đoàn" userId="89072480dec81711" providerId="Windows Live" clId="Web-{EBF50F25-862E-4777-8B74-31ABDE09F949}" dt="2023-06-13T15:06:02.062" v="107"/>
          <ac:spMkLst>
            <pc:docMk/>
            <pc:sldMk cId="3957128677" sldId="257"/>
            <ac:spMk id="3" creationId="{CCFB481F-8B66-B2EB-36C7-0377FDDA6C4E}"/>
          </ac:spMkLst>
        </pc:spChg>
        <pc:spChg chg="add">
          <ac:chgData name="khải đoàn" userId="89072480dec81711" providerId="Windows Live" clId="Web-{EBF50F25-862E-4777-8B74-31ABDE09F949}" dt="2023-06-13T15:07:33.941" v="135"/>
          <ac:spMkLst>
            <pc:docMk/>
            <pc:sldMk cId="3957128677" sldId="257"/>
            <ac:spMk id="12" creationId="{3472B768-D6CA-45E8-B749-DE0F9D4831AA}"/>
          </ac:spMkLst>
        </pc:spChg>
        <pc:spChg chg="add">
          <ac:chgData name="khải đoàn" userId="89072480dec81711" providerId="Windows Live" clId="Web-{EBF50F25-862E-4777-8B74-31ABDE09F949}" dt="2023-06-13T15:07:33.941" v="135"/>
          <ac:spMkLst>
            <pc:docMk/>
            <pc:sldMk cId="3957128677" sldId="257"/>
            <ac:spMk id="14" creationId="{13F26D5C-77E9-4A8D-95F0-1635BAD12650}"/>
          </ac:spMkLst>
        </pc:spChg>
        <pc:picChg chg="add">
          <ac:chgData name="khải đoàn" userId="89072480dec81711" providerId="Windows Live" clId="Web-{EBF50F25-862E-4777-8B74-31ABDE09F949}" dt="2023-06-13T15:07:33.941" v="135"/>
          <ac:picMkLst>
            <pc:docMk/>
            <pc:sldMk cId="3957128677" sldId="257"/>
            <ac:picMk id="4" creationId="{0A14BAF6-F87D-09A8-CB25-2831F35429C4}"/>
          </ac:picMkLst>
        </pc:picChg>
        <pc:cxnChg chg="add">
          <ac:chgData name="khải đoàn" userId="89072480dec81711" providerId="Windows Live" clId="Web-{EBF50F25-862E-4777-8B74-31ABDE09F949}" dt="2023-06-13T15:07:33.941" v="135"/>
          <ac:cxnSpMkLst>
            <pc:docMk/>
            <pc:sldMk cId="3957128677" sldId="257"/>
            <ac:cxnSpMk id="8" creationId="{462919E4-C488-4107-9EF1-66152F848008}"/>
          </ac:cxnSpMkLst>
        </pc:cxnChg>
        <pc:cxnChg chg="add">
          <ac:chgData name="khải đoàn" userId="89072480dec81711" providerId="Windows Live" clId="Web-{EBF50F25-862E-4777-8B74-31ABDE09F949}" dt="2023-06-13T15:07:33.941" v="135"/>
          <ac:cxnSpMkLst>
            <pc:docMk/>
            <pc:sldMk cId="3957128677" sldId="257"/>
            <ac:cxnSpMk id="10" creationId="{0BF79732-4088-424C-A653-4534E4389443}"/>
          </ac:cxnSpMkLst>
        </pc:cxnChg>
        <pc:cxnChg chg="add">
          <ac:chgData name="khải đoàn" userId="89072480dec81711" providerId="Windows Live" clId="Web-{EBF50F25-862E-4777-8B74-31ABDE09F949}" dt="2023-06-13T15:07:33.941" v="135"/>
          <ac:cxnSpMkLst>
            <pc:docMk/>
            <pc:sldMk cId="3957128677" sldId="257"/>
            <ac:cxnSpMk id="16" creationId="{0632DC5A-0728-490F-8655-6B437782704C}"/>
          </ac:cxnSpMkLst>
        </pc:cxnChg>
        <pc:cxnChg chg="add">
          <ac:chgData name="khải đoàn" userId="89072480dec81711" providerId="Windows Live" clId="Web-{EBF50F25-862E-4777-8B74-31ABDE09F949}" dt="2023-06-13T15:07:33.941" v="135"/>
          <ac:cxnSpMkLst>
            <pc:docMk/>
            <pc:sldMk cId="3957128677" sldId="257"/>
            <ac:cxnSpMk id="18" creationId="{28BB1F6D-CF9C-422D-9324-C46415BB9D7D}"/>
          </ac:cxnSpMkLst>
        </pc:cxnChg>
      </pc:sldChg>
      <pc:sldChg chg="del">
        <pc:chgData name="khải đoàn" userId="89072480dec81711" providerId="Windows Live" clId="Web-{EBF50F25-862E-4777-8B74-31ABDE09F949}" dt="2023-06-13T14:44:31.137" v="2"/>
        <pc:sldMkLst>
          <pc:docMk/>
          <pc:sldMk cId="1817470287" sldId="258"/>
        </pc:sldMkLst>
      </pc:sldChg>
      <pc:sldChg chg="addSp delSp modSp new mod setBg modClrScheme chgLayout">
        <pc:chgData name="khải đoàn" userId="89072480dec81711" providerId="Windows Live" clId="Web-{EBF50F25-862E-4777-8B74-31ABDE09F949}" dt="2023-06-13T15:14:34.332" v="210" actId="20577"/>
        <pc:sldMkLst>
          <pc:docMk/>
          <pc:sldMk cId="3436453023" sldId="258"/>
        </pc:sldMkLst>
        <pc:spChg chg="mod ord">
          <ac:chgData name="khải đoàn" userId="89072480dec81711" providerId="Windows Live" clId="Web-{EBF50F25-862E-4777-8B74-31ABDE09F949}" dt="2023-06-13T15:14:34.332" v="210" actId="20577"/>
          <ac:spMkLst>
            <pc:docMk/>
            <pc:sldMk cId="3436453023" sldId="258"/>
            <ac:spMk id="2" creationId="{667F1E82-B0B6-1989-3F33-2EA364323B93}"/>
          </ac:spMkLst>
        </pc:spChg>
        <pc:spChg chg="add del mod ord">
          <ac:chgData name="khải đoàn" userId="89072480dec81711" providerId="Windows Live" clId="Web-{EBF50F25-862E-4777-8B74-31ABDE09F949}" dt="2023-06-13T15:12:26.093" v="154"/>
          <ac:spMkLst>
            <pc:docMk/>
            <pc:sldMk cId="3436453023" sldId="258"/>
            <ac:spMk id="3" creationId="{A32427AC-3381-5E22-7C2A-22A7EDB32EEB}"/>
          </ac:spMkLst>
        </pc:spChg>
        <pc:spChg chg="add">
          <ac:chgData name="khải đoàn" userId="89072480dec81711" providerId="Windows Live" clId="Web-{EBF50F25-862E-4777-8B74-31ABDE09F949}" dt="2023-06-13T15:12:44.797" v="155"/>
          <ac:spMkLst>
            <pc:docMk/>
            <pc:sldMk cId="3436453023" sldId="258"/>
            <ac:spMk id="10" creationId="{5B957CFC-E9B2-4BC8-BD75-9F3B5E33885A}"/>
          </ac:spMkLst>
        </pc:spChg>
        <pc:spChg chg="add del">
          <ac:chgData name="khải đoàn" userId="89072480dec81711" providerId="Windows Live" clId="Web-{EBF50F25-862E-4777-8B74-31ABDE09F949}" dt="2023-06-13T15:13:02.610" v="178"/>
          <ac:spMkLst>
            <pc:docMk/>
            <pc:sldMk cId="3436453023" sldId="258"/>
            <ac:spMk id="20" creationId="{A8CAE98F-93E0-466E-B310-16D4D8EC4CCB}"/>
          </ac:spMkLst>
        </pc:spChg>
        <pc:spChg chg="add">
          <ac:chgData name="khải đoàn" userId="89072480dec81711" providerId="Windows Live" clId="Web-{EBF50F25-862E-4777-8B74-31ABDE09F949}" dt="2023-06-13T15:13:02.626" v="179"/>
          <ac:spMkLst>
            <pc:docMk/>
            <pc:sldMk cId="3436453023" sldId="258"/>
            <ac:spMk id="24" creationId="{8B5574CB-8151-4554-B056-B76C1AA8A7DB}"/>
          </ac:spMkLst>
        </pc:spChg>
        <pc:graphicFrameChg chg="add mod ord modGraphic">
          <ac:chgData name="khải đoàn" userId="89072480dec81711" providerId="Windows Live" clId="Web-{EBF50F25-862E-4777-8B74-31ABDE09F949}" dt="2023-06-13T15:13:44.409" v="208"/>
          <ac:graphicFrameMkLst>
            <pc:docMk/>
            <pc:sldMk cId="3436453023" sldId="258"/>
            <ac:graphicFrameMk id="5" creationId="{1270889F-BAF7-F3DC-F18B-D8F29DEC1116}"/>
          </ac:graphicFrameMkLst>
        </pc:graphicFrameChg>
        <pc:cxnChg chg="add">
          <ac:chgData name="khải đoàn" userId="89072480dec81711" providerId="Windows Live" clId="Web-{EBF50F25-862E-4777-8B74-31ABDE09F949}" dt="2023-06-13T15:12:44.797" v="155"/>
          <ac:cxnSpMkLst>
            <pc:docMk/>
            <pc:sldMk cId="3436453023" sldId="258"/>
            <ac:cxnSpMk id="12" creationId="{7F784426-8AB9-43C9-8340-281290602DE8}"/>
          </ac:cxnSpMkLst>
        </pc:cxnChg>
        <pc:cxnChg chg="add">
          <ac:chgData name="khải đoàn" userId="89072480dec81711" providerId="Windows Live" clId="Web-{EBF50F25-862E-4777-8B74-31ABDE09F949}" dt="2023-06-13T15:12:44.797" v="155"/>
          <ac:cxnSpMkLst>
            <pc:docMk/>
            <pc:sldMk cId="3436453023" sldId="258"/>
            <ac:cxnSpMk id="14" creationId="{0B96E92E-4D99-41CA-848E-4028B6DA2616}"/>
          </ac:cxnSpMkLst>
        </pc:cxnChg>
        <pc:cxnChg chg="add del">
          <ac:chgData name="khải đoàn" userId="89072480dec81711" providerId="Windows Live" clId="Web-{EBF50F25-862E-4777-8B74-31ABDE09F949}" dt="2023-06-13T15:13:02.610" v="178"/>
          <ac:cxnSpMkLst>
            <pc:docMk/>
            <pc:sldMk cId="3436453023" sldId="258"/>
            <ac:cxnSpMk id="16" creationId="{6356756D-F21A-48D4-A0AC-96B0DEC17B1D}"/>
          </ac:cxnSpMkLst>
        </pc:cxnChg>
        <pc:cxnChg chg="add del">
          <ac:chgData name="khải đoàn" userId="89072480dec81711" providerId="Windows Live" clId="Web-{EBF50F25-862E-4777-8B74-31ABDE09F949}" dt="2023-06-13T15:13:02.610" v="178"/>
          <ac:cxnSpMkLst>
            <pc:docMk/>
            <pc:sldMk cId="3436453023" sldId="258"/>
            <ac:cxnSpMk id="17" creationId="{462919E4-C488-4107-9EF1-66152F848008}"/>
          </ac:cxnSpMkLst>
        </pc:cxnChg>
        <pc:cxnChg chg="add del">
          <ac:chgData name="khải đoàn" userId="89072480dec81711" providerId="Windows Live" clId="Web-{EBF50F25-862E-4777-8B74-31ABDE09F949}" dt="2023-06-13T15:13:02.610" v="178"/>
          <ac:cxnSpMkLst>
            <pc:docMk/>
            <pc:sldMk cId="3436453023" sldId="258"/>
            <ac:cxnSpMk id="18" creationId="{4503744B-1AFB-4A05-9F7B-3FF0FAB07457}"/>
          </ac:cxnSpMkLst>
        </pc:cxnChg>
        <pc:cxnChg chg="add del">
          <ac:chgData name="khải đoàn" userId="89072480dec81711" providerId="Windows Live" clId="Web-{EBF50F25-862E-4777-8B74-31ABDE09F949}" dt="2023-06-13T15:13:02.610" v="178"/>
          <ac:cxnSpMkLst>
            <pc:docMk/>
            <pc:sldMk cId="3436453023" sldId="258"/>
            <ac:cxnSpMk id="19" creationId="{0BF79732-4088-424C-A653-4534E4389443}"/>
          </ac:cxnSpMkLst>
        </pc:cxnChg>
        <pc:cxnChg chg="add">
          <ac:chgData name="khải đoàn" userId="89072480dec81711" providerId="Windows Live" clId="Web-{EBF50F25-862E-4777-8B74-31ABDE09F949}" dt="2023-06-13T15:13:02.626" v="179"/>
          <ac:cxnSpMkLst>
            <pc:docMk/>
            <pc:sldMk cId="3436453023" sldId="258"/>
            <ac:cxnSpMk id="22" creationId="{462919E4-C488-4107-9EF1-66152F848008}"/>
          </ac:cxnSpMkLst>
        </pc:cxnChg>
        <pc:cxnChg chg="add">
          <ac:chgData name="khải đoàn" userId="89072480dec81711" providerId="Windows Live" clId="Web-{EBF50F25-862E-4777-8B74-31ABDE09F949}" dt="2023-06-13T15:13:02.626" v="179"/>
          <ac:cxnSpMkLst>
            <pc:docMk/>
            <pc:sldMk cId="3436453023" sldId="258"/>
            <ac:cxnSpMk id="23" creationId="{0BF79732-4088-424C-A653-4534E4389443}"/>
          </ac:cxnSpMkLst>
        </pc:cxnChg>
        <pc:cxnChg chg="add">
          <ac:chgData name="khải đoàn" userId="89072480dec81711" providerId="Windows Live" clId="Web-{EBF50F25-862E-4777-8B74-31ABDE09F949}" dt="2023-06-13T15:13:02.626" v="179"/>
          <ac:cxnSpMkLst>
            <pc:docMk/>
            <pc:sldMk cId="3436453023" sldId="258"/>
            <ac:cxnSpMk id="25" creationId="{6D3D073F-E673-426A-939F-C2C2C2ACE5B0}"/>
          </ac:cxnSpMkLst>
        </pc:cxnChg>
        <pc:cxnChg chg="add">
          <ac:chgData name="khải đoàn" userId="89072480dec81711" providerId="Windows Live" clId="Web-{EBF50F25-862E-4777-8B74-31ABDE09F949}" dt="2023-06-13T15:13:02.626" v="179"/>
          <ac:cxnSpMkLst>
            <pc:docMk/>
            <pc:sldMk cId="3436453023" sldId="258"/>
            <ac:cxnSpMk id="26" creationId="{91944536-E957-40BF-93E4-DAA5CA2730C3}"/>
          </ac:cxnSpMkLst>
        </pc:cxnChg>
      </pc:sldChg>
      <pc:sldChg chg="add del replId">
        <pc:chgData name="khải đoàn" userId="89072480dec81711" providerId="Windows Live" clId="Web-{EBF50F25-862E-4777-8B74-31ABDE09F949}" dt="2023-06-13T15:08:59.304" v="144"/>
        <pc:sldMkLst>
          <pc:docMk/>
          <pc:sldMk cId="44415899" sldId="259"/>
        </pc:sldMkLst>
      </pc:sldChg>
      <pc:sldChg chg="new">
        <pc:chgData name="khải đoàn" userId="89072480dec81711" providerId="Windows Live" clId="Web-{EBF50F25-862E-4777-8B74-31ABDE09F949}" dt="2023-06-13T15:14:38.114" v="211"/>
        <pc:sldMkLst>
          <pc:docMk/>
          <pc:sldMk cId="1409106516" sldId="259"/>
        </pc:sldMkLst>
      </pc:sldChg>
      <pc:sldChg chg="del">
        <pc:chgData name="khải đoàn" userId="89072480dec81711" providerId="Windows Live" clId="Web-{EBF50F25-862E-4777-8B74-31ABDE09F949}" dt="2023-06-13T14:48:06.020" v="3"/>
        <pc:sldMkLst>
          <pc:docMk/>
          <pc:sldMk cId="2046282707" sldId="259"/>
        </pc:sldMkLst>
      </pc:sldChg>
      <pc:sldChg chg="del">
        <pc:chgData name="khải đoàn" userId="89072480dec81711" providerId="Windows Live" clId="Web-{EBF50F25-862E-4777-8B74-31ABDE09F949}" dt="2023-06-13T14:48:06.661" v="4"/>
        <pc:sldMkLst>
          <pc:docMk/>
          <pc:sldMk cId="2074626908" sldId="260"/>
        </pc:sldMkLst>
      </pc:sldChg>
      <pc:sldChg chg="del">
        <pc:chgData name="khải đoàn" userId="89072480dec81711" providerId="Windows Live" clId="Web-{EBF50F25-862E-4777-8B74-31ABDE09F949}" dt="2023-06-13T14:48:07.333" v="5"/>
        <pc:sldMkLst>
          <pc:docMk/>
          <pc:sldMk cId="2039040532" sldId="261"/>
        </pc:sldMkLst>
      </pc:sldChg>
      <pc:sldChg chg="del">
        <pc:chgData name="khải đoàn" userId="89072480dec81711" providerId="Windows Live" clId="Web-{EBF50F25-862E-4777-8B74-31ABDE09F949}" dt="2023-06-13T14:48:07.349" v="6"/>
        <pc:sldMkLst>
          <pc:docMk/>
          <pc:sldMk cId="1115948395" sldId="262"/>
        </pc:sldMkLst>
      </pc:sldChg>
      <pc:sldChg chg="del">
        <pc:chgData name="khải đoàn" userId="89072480dec81711" providerId="Windows Live" clId="Web-{EBF50F25-862E-4777-8B74-31ABDE09F949}" dt="2023-06-13T14:48:07.349" v="7"/>
        <pc:sldMkLst>
          <pc:docMk/>
          <pc:sldMk cId="883739739" sldId="263"/>
        </pc:sldMkLst>
      </pc:sldChg>
      <pc:sldChg chg="del">
        <pc:chgData name="khải đoàn" userId="89072480dec81711" providerId="Windows Live" clId="Web-{EBF50F25-862E-4777-8B74-31ABDE09F949}" dt="2023-06-13T14:48:07.567" v="8"/>
        <pc:sldMkLst>
          <pc:docMk/>
          <pc:sldMk cId="2379784560" sldId="264"/>
        </pc:sldMkLst>
      </pc:sldChg>
      <pc:sldChg chg="del">
        <pc:chgData name="khải đoàn" userId="89072480dec81711" providerId="Windows Live" clId="Web-{EBF50F25-862E-4777-8B74-31ABDE09F949}" dt="2023-06-13T14:48:07.974" v="9"/>
        <pc:sldMkLst>
          <pc:docMk/>
          <pc:sldMk cId="4219171272" sldId="265"/>
        </pc:sldMkLst>
      </pc:sldChg>
      <pc:sldChg chg="del">
        <pc:chgData name="khải đoàn" userId="89072480dec81711" providerId="Windows Live" clId="Web-{EBF50F25-862E-4777-8B74-31ABDE09F949}" dt="2023-06-13T14:48:08.520" v="10"/>
        <pc:sldMkLst>
          <pc:docMk/>
          <pc:sldMk cId="4199823056" sldId="266"/>
        </pc:sldMkLst>
      </pc:sldChg>
      <pc:sldChg chg="del">
        <pc:chgData name="khải đoàn" userId="89072480dec81711" providerId="Windows Live" clId="Web-{EBF50F25-862E-4777-8B74-31ABDE09F949}" dt="2023-06-13T14:48:08.520" v="11"/>
        <pc:sldMkLst>
          <pc:docMk/>
          <pc:sldMk cId="904209990" sldId="267"/>
        </pc:sldMkLst>
      </pc:sldChg>
      <pc:sldChg chg="del">
        <pc:chgData name="khải đoàn" userId="89072480dec81711" providerId="Windows Live" clId="Web-{EBF50F25-862E-4777-8B74-31ABDE09F949}" dt="2023-06-13T14:48:08.724" v="12"/>
        <pc:sldMkLst>
          <pc:docMk/>
          <pc:sldMk cId="749078346" sldId="268"/>
        </pc:sldMkLst>
      </pc:sldChg>
      <pc:sldChg chg="del">
        <pc:chgData name="khải đoàn" userId="89072480dec81711" providerId="Windows Live" clId="Web-{EBF50F25-862E-4777-8B74-31ABDE09F949}" dt="2023-06-13T14:48:09.083" v="13"/>
        <pc:sldMkLst>
          <pc:docMk/>
          <pc:sldMk cId="2206219585" sldId="269"/>
        </pc:sldMkLst>
      </pc:sldChg>
      <pc:sldChg chg="del">
        <pc:chgData name="khải đoàn" userId="89072480dec81711" providerId="Windows Live" clId="Web-{EBF50F25-862E-4777-8B74-31ABDE09F949}" dt="2023-06-13T14:48:09.083" v="14"/>
        <pc:sldMkLst>
          <pc:docMk/>
          <pc:sldMk cId="4016760650" sldId="270"/>
        </pc:sldMkLst>
      </pc:sldChg>
      <pc:sldChg chg="del">
        <pc:chgData name="khải đoàn" userId="89072480dec81711" providerId="Windows Live" clId="Web-{EBF50F25-862E-4777-8B74-31ABDE09F949}" dt="2023-06-13T14:48:09.786" v="15"/>
        <pc:sldMkLst>
          <pc:docMk/>
          <pc:sldMk cId="2531624634" sldId="271"/>
        </pc:sldMkLst>
      </pc:sldChg>
      <pc:sldMasterChg chg="del delSldLayout">
        <pc:chgData name="khải đoàn" userId="89072480dec81711" providerId="Windows Live" clId="Web-{EBF50F25-862E-4777-8B74-31ABDE09F949}" dt="2023-06-13T14:52:23.812" v="22"/>
        <pc:sldMasterMkLst>
          <pc:docMk/>
          <pc:sldMasterMk cId="0" sldId="2147483648"/>
        </pc:sldMasterMkLst>
        <pc:sldLayoutChg chg="del">
          <pc:chgData name="khải đoàn" userId="89072480dec81711" providerId="Windows Live" clId="Web-{EBF50F25-862E-4777-8B74-31ABDE09F949}" dt="2023-06-13T14:52:23.812" v="22"/>
          <pc:sldLayoutMkLst>
            <pc:docMk/>
            <pc:sldMasterMk cId="0" sldId="2147483648"/>
            <pc:sldLayoutMk cId="0" sldId="2147483649"/>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50"/>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51"/>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53"/>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54"/>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55"/>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57"/>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59"/>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60"/>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61"/>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62"/>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63"/>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64"/>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65"/>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66"/>
          </pc:sldLayoutMkLst>
        </pc:sldLayoutChg>
        <pc:sldLayoutChg chg="del">
          <pc:chgData name="khải đoàn" userId="89072480dec81711" providerId="Windows Live" clId="Web-{EBF50F25-862E-4777-8B74-31ABDE09F949}" dt="2023-06-13T14:52:23.812" v="22"/>
          <pc:sldLayoutMkLst>
            <pc:docMk/>
            <pc:sldMasterMk cId="0" sldId="2147483648"/>
            <pc:sldLayoutMk cId="0" sldId="2147483667"/>
          </pc:sldLayoutMkLst>
        </pc:sldLayoutChg>
      </pc:sldMasterChg>
      <pc:sldMasterChg chg="add del addSldLayout delSldLayout modSldLayout">
        <pc:chgData name="khải đoàn" userId="89072480dec81711" providerId="Windows Live" clId="Web-{EBF50F25-862E-4777-8B74-31ABDE09F949}" dt="2023-06-13T14:56:10.883" v="43"/>
        <pc:sldMasterMkLst>
          <pc:docMk/>
          <pc:sldMasterMk cId="3586139367" sldId="2147483668"/>
        </pc:sldMasterMkLst>
        <pc:sldLayoutChg chg="add del mod replId">
          <pc:chgData name="khải đoàn" userId="89072480dec81711" providerId="Windows Live" clId="Web-{EBF50F25-862E-4777-8B74-31ABDE09F949}" dt="2023-06-13T14:56:10.883" v="43"/>
          <pc:sldLayoutMkLst>
            <pc:docMk/>
            <pc:sldMasterMk cId="3586139367" sldId="2147483668"/>
            <pc:sldLayoutMk cId="1014889868" sldId="2147483669"/>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2251484991" sldId="2147483670"/>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884080822" sldId="2147483671"/>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3549793643" sldId="2147483672"/>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2392289023" sldId="2147483673"/>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3418947010" sldId="2147483674"/>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935232826" sldId="2147483675"/>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2137378733" sldId="2147483676"/>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2043500847" sldId="2147483677"/>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293460013" sldId="2147483678"/>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1368141305" sldId="2147483679"/>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517512999" sldId="2147483680"/>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119983814" sldId="2147483681"/>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2800510077" sldId="2147483682"/>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1027073408" sldId="2147483683"/>
          </pc:sldLayoutMkLst>
        </pc:sldLayoutChg>
        <pc:sldLayoutChg chg="add del mod replId">
          <pc:chgData name="khải đoàn" userId="89072480dec81711" providerId="Windows Live" clId="Web-{EBF50F25-862E-4777-8B74-31ABDE09F949}" dt="2023-06-13T14:56:10.883" v="43"/>
          <pc:sldLayoutMkLst>
            <pc:docMk/>
            <pc:sldMasterMk cId="3586139367" sldId="2147483668"/>
            <pc:sldLayoutMk cId="137655140" sldId="2147483684"/>
          </pc:sldLayoutMkLst>
        </pc:sldLayoutChg>
      </pc:sldMasterChg>
      <pc:sldMasterChg chg="add del addSldLayout delSldLayout">
        <pc:chgData name="khải đoàn" userId="89072480dec81711" providerId="Windows Live" clId="Web-{EBF50F25-862E-4777-8B74-31ABDE09F949}" dt="2023-06-13T14:59:40.798" v="51"/>
        <pc:sldMasterMkLst>
          <pc:docMk/>
          <pc:sldMasterMk cId="963018076" sldId="2147483719"/>
        </pc:sldMasterMkLst>
        <pc:sldLayoutChg chg="add del">
          <pc:chgData name="khải đoàn" userId="89072480dec81711" providerId="Windows Live" clId="Web-{EBF50F25-862E-4777-8B74-31ABDE09F949}" dt="2023-06-13T14:59:40.798" v="51"/>
          <pc:sldLayoutMkLst>
            <pc:docMk/>
            <pc:sldMasterMk cId="963018076" sldId="2147483719"/>
            <pc:sldLayoutMk cId="1066003614" sldId="2147483708"/>
          </pc:sldLayoutMkLst>
        </pc:sldLayoutChg>
        <pc:sldLayoutChg chg="add del">
          <pc:chgData name="khải đoàn" userId="89072480dec81711" providerId="Windows Live" clId="Web-{EBF50F25-862E-4777-8B74-31ABDE09F949}" dt="2023-06-13T14:59:40.798" v="51"/>
          <pc:sldLayoutMkLst>
            <pc:docMk/>
            <pc:sldMasterMk cId="963018076" sldId="2147483719"/>
            <pc:sldLayoutMk cId="1044650202" sldId="2147483709"/>
          </pc:sldLayoutMkLst>
        </pc:sldLayoutChg>
        <pc:sldLayoutChg chg="add del">
          <pc:chgData name="khải đoàn" userId="89072480dec81711" providerId="Windows Live" clId="Web-{EBF50F25-862E-4777-8B74-31ABDE09F949}" dt="2023-06-13T14:59:40.798" v="51"/>
          <pc:sldLayoutMkLst>
            <pc:docMk/>
            <pc:sldMasterMk cId="963018076" sldId="2147483719"/>
            <pc:sldLayoutMk cId="1261861814" sldId="2147483710"/>
          </pc:sldLayoutMkLst>
        </pc:sldLayoutChg>
        <pc:sldLayoutChg chg="add del">
          <pc:chgData name="khải đoàn" userId="89072480dec81711" providerId="Windows Live" clId="Web-{EBF50F25-862E-4777-8B74-31ABDE09F949}" dt="2023-06-13T14:59:40.798" v="51"/>
          <pc:sldLayoutMkLst>
            <pc:docMk/>
            <pc:sldMasterMk cId="963018076" sldId="2147483719"/>
            <pc:sldLayoutMk cId="1202971727" sldId="2147483711"/>
          </pc:sldLayoutMkLst>
        </pc:sldLayoutChg>
        <pc:sldLayoutChg chg="add del">
          <pc:chgData name="khải đoàn" userId="89072480dec81711" providerId="Windows Live" clId="Web-{EBF50F25-862E-4777-8B74-31ABDE09F949}" dt="2023-06-13T14:59:40.798" v="51"/>
          <pc:sldLayoutMkLst>
            <pc:docMk/>
            <pc:sldMasterMk cId="963018076" sldId="2147483719"/>
            <pc:sldLayoutMk cId="91108034" sldId="2147483712"/>
          </pc:sldLayoutMkLst>
        </pc:sldLayoutChg>
        <pc:sldLayoutChg chg="add del">
          <pc:chgData name="khải đoàn" userId="89072480dec81711" providerId="Windows Live" clId="Web-{EBF50F25-862E-4777-8B74-31ABDE09F949}" dt="2023-06-13T14:59:40.798" v="51"/>
          <pc:sldLayoutMkLst>
            <pc:docMk/>
            <pc:sldMasterMk cId="963018076" sldId="2147483719"/>
            <pc:sldLayoutMk cId="4284094315" sldId="2147483713"/>
          </pc:sldLayoutMkLst>
        </pc:sldLayoutChg>
        <pc:sldLayoutChg chg="add del">
          <pc:chgData name="khải đoàn" userId="89072480dec81711" providerId="Windows Live" clId="Web-{EBF50F25-862E-4777-8B74-31ABDE09F949}" dt="2023-06-13T14:59:40.798" v="51"/>
          <pc:sldLayoutMkLst>
            <pc:docMk/>
            <pc:sldMasterMk cId="963018076" sldId="2147483719"/>
            <pc:sldLayoutMk cId="137038122" sldId="2147483714"/>
          </pc:sldLayoutMkLst>
        </pc:sldLayoutChg>
        <pc:sldLayoutChg chg="add del">
          <pc:chgData name="khải đoàn" userId="89072480dec81711" providerId="Windows Live" clId="Web-{EBF50F25-862E-4777-8B74-31ABDE09F949}" dt="2023-06-13T14:59:40.798" v="51"/>
          <pc:sldLayoutMkLst>
            <pc:docMk/>
            <pc:sldMasterMk cId="963018076" sldId="2147483719"/>
            <pc:sldLayoutMk cId="3513343649" sldId="2147483715"/>
          </pc:sldLayoutMkLst>
        </pc:sldLayoutChg>
        <pc:sldLayoutChg chg="add del">
          <pc:chgData name="khải đoàn" userId="89072480dec81711" providerId="Windows Live" clId="Web-{EBF50F25-862E-4777-8B74-31ABDE09F949}" dt="2023-06-13T14:59:40.798" v="51"/>
          <pc:sldLayoutMkLst>
            <pc:docMk/>
            <pc:sldMasterMk cId="963018076" sldId="2147483719"/>
            <pc:sldLayoutMk cId="4060525367" sldId="2147483716"/>
          </pc:sldLayoutMkLst>
        </pc:sldLayoutChg>
        <pc:sldLayoutChg chg="add del">
          <pc:chgData name="khải đoàn" userId="89072480dec81711" providerId="Windows Live" clId="Web-{EBF50F25-862E-4777-8B74-31ABDE09F949}" dt="2023-06-13T14:59:40.798" v="51"/>
          <pc:sldLayoutMkLst>
            <pc:docMk/>
            <pc:sldMasterMk cId="963018076" sldId="2147483719"/>
            <pc:sldLayoutMk cId="3721986570" sldId="2147483717"/>
          </pc:sldLayoutMkLst>
        </pc:sldLayoutChg>
        <pc:sldLayoutChg chg="add del">
          <pc:chgData name="khải đoàn" userId="89072480dec81711" providerId="Windows Live" clId="Web-{EBF50F25-862E-4777-8B74-31ABDE09F949}" dt="2023-06-13T14:59:40.798" v="51"/>
          <pc:sldLayoutMkLst>
            <pc:docMk/>
            <pc:sldMasterMk cId="963018076" sldId="2147483719"/>
            <pc:sldLayoutMk cId="2973928627" sldId="2147483718"/>
          </pc:sldLayoutMkLst>
        </pc:sldLayoutChg>
      </pc:sldMasterChg>
      <pc:sldMasterChg chg="add addSldLayout">
        <pc:chgData name="khải đoàn" userId="89072480dec81711" providerId="Windows Live" clId="Web-{EBF50F25-862E-4777-8B74-31ABDE09F949}" dt="2023-06-13T14:59:40.798" v="51"/>
        <pc:sldMasterMkLst>
          <pc:docMk/>
          <pc:sldMasterMk cId="1102537428" sldId="2147483720"/>
        </pc:sldMasterMkLst>
        <pc:sldLayoutChg chg="add">
          <pc:chgData name="khải đoàn" userId="89072480dec81711" providerId="Windows Live" clId="Web-{EBF50F25-862E-4777-8B74-31ABDE09F949}" dt="2023-06-13T14:59:40.798" v="51"/>
          <pc:sldLayoutMkLst>
            <pc:docMk/>
            <pc:sldMasterMk cId="1102537428" sldId="2147483720"/>
            <pc:sldLayoutMk cId="3116563141" sldId="2147483721"/>
          </pc:sldLayoutMkLst>
        </pc:sldLayoutChg>
        <pc:sldLayoutChg chg="add">
          <pc:chgData name="khải đoàn" userId="89072480dec81711" providerId="Windows Live" clId="Web-{EBF50F25-862E-4777-8B74-31ABDE09F949}" dt="2023-06-13T14:59:40.798" v="51"/>
          <pc:sldLayoutMkLst>
            <pc:docMk/>
            <pc:sldMasterMk cId="1102537428" sldId="2147483720"/>
            <pc:sldLayoutMk cId="3175913563" sldId="2147483722"/>
          </pc:sldLayoutMkLst>
        </pc:sldLayoutChg>
        <pc:sldLayoutChg chg="add">
          <pc:chgData name="khải đoàn" userId="89072480dec81711" providerId="Windows Live" clId="Web-{EBF50F25-862E-4777-8B74-31ABDE09F949}" dt="2023-06-13T14:59:40.798" v="51"/>
          <pc:sldLayoutMkLst>
            <pc:docMk/>
            <pc:sldMasterMk cId="1102537428" sldId="2147483720"/>
            <pc:sldLayoutMk cId="2215612154" sldId="2147483723"/>
          </pc:sldLayoutMkLst>
        </pc:sldLayoutChg>
        <pc:sldLayoutChg chg="add">
          <pc:chgData name="khải đoàn" userId="89072480dec81711" providerId="Windows Live" clId="Web-{EBF50F25-862E-4777-8B74-31ABDE09F949}" dt="2023-06-13T14:59:40.798" v="51"/>
          <pc:sldLayoutMkLst>
            <pc:docMk/>
            <pc:sldMasterMk cId="1102537428" sldId="2147483720"/>
            <pc:sldLayoutMk cId="1118102748" sldId="2147483724"/>
          </pc:sldLayoutMkLst>
        </pc:sldLayoutChg>
        <pc:sldLayoutChg chg="add">
          <pc:chgData name="khải đoàn" userId="89072480dec81711" providerId="Windows Live" clId="Web-{EBF50F25-862E-4777-8B74-31ABDE09F949}" dt="2023-06-13T14:59:40.798" v="51"/>
          <pc:sldLayoutMkLst>
            <pc:docMk/>
            <pc:sldMasterMk cId="1102537428" sldId="2147483720"/>
            <pc:sldLayoutMk cId="3879980176" sldId="2147483725"/>
          </pc:sldLayoutMkLst>
        </pc:sldLayoutChg>
        <pc:sldLayoutChg chg="add">
          <pc:chgData name="khải đoàn" userId="89072480dec81711" providerId="Windows Live" clId="Web-{EBF50F25-862E-4777-8B74-31ABDE09F949}" dt="2023-06-13T14:59:40.798" v="51"/>
          <pc:sldLayoutMkLst>
            <pc:docMk/>
            <pc:sldMasterMk cId="1102537428" sldId="2147483720"/>
            <pc:sldLayoutMk cId="3253201577" sldId="2147483726"/>
          </pc:sldLayoutMkLst>
        </pc:sldLayoutChg>
        <pc:sldLayoutChg chg="add">
          <pc:chgData name="khải đoàn" userId="89072480dec81711" providerId="Windows Live" clId="Web-{EBF50F25-862E-4777-8B74-31ABDE09F949}" dt="2023-06-13T14:59:40.798" v="51"/>
          <pc:sldLayoutMkLst>
            <pc:docMk/>
            <pc:sldMasterMk cId="1102537428" sldId="2147483720"/>
            <pc:sldLayoutMk cId="2280379461" sldId="2147483727"/>
          </pc:sldLayoutMkLst>
        </pc:sldLayoutChg>
        <pc:sldLayoutChg chg="add">
          <pc:chgData name="khải đoàn" userId="89072480dec81711" providerId="Windows Live" clId="Web-{EBF50F25-862E-4777-8B74-31ABDE09F949}" dt="2023-06-13T14:59:40.798" v="51"/>
          <pc:sldLayoutMkLst>
            <pc:docMk/>
            <pc:sldMasterMk cId="1102537428" sldId="2147483720"/>
            <pc:sldLayoutMk cId="1722418420" sldId="2147483728"/>
          </pc:sldLayoutMkLst>
        </pc:sldLayoutChg>
        <pc:sldLayoutChg chg="add">
          <pc:chgData name="khải đoàn" userId="89072480dec81711" providerId="Windows Live" clId="Web-{EBF50F25-862E-4777-8B74-31ABDE09F949}" dt="2023-06-13T14:59:40.798" v="51"/>
          <pc:sldLayoutMkLst>
            <pc:docMk/>
            <pc:sldMasterMk cId="1102537428" sldId="2147483720"/>
            <pc:sldLayoutMk cId="925926995" sldId="2147483729"/>
          </pc:sldLayoutMkLst>
        </pc:sldLayoutChg>
        <pc:sldLayoutChg chg="add">
          <pc:chgData name="khải đoàn" userId="89072480dec81711" providerId="Windows Live" clId="Web-{EBF50F25-862E-4777-8B74-31ABDE09F949}" dt="2023-06-13T14:59:40.798" v="51"/>
          <pc:sldLayoutMkLst>
            <pc:docMk/>
            <pc:sldMasterMk cId="1102537428" sldId="2147483720"/>
            <pc:sldLayoutMk cId="4261520659" sldId="2147483730"/>
          </pc:sldLayoutMkLst>
        </pc:sldLayoutChg>
        <pc:sldLayoutChg chg="add">
          <pc:chgData name="khải đoàn" userId="89072480dec81711" providerId="Windows Live" clId="Web-{EBF50F25-862E-4777-8B74-31ABDE09F949}" dt="2023-06-13T14:59:40.798" v="51"/>
          <pc:sldLayoutMkLst>
            <pc:docMk/>
            <pc:sldMasterMk cId="1102537428" sldId="2147483720"/>
            <pc:sldLayoutMk cId="3500187322" sldId="2147483731"/>
          </pc:sldLayoutMkLst>
        </pc:sldLayoutChg>
      </pc:sldMasterChg>
    </pc:docChg>
  </pc:docChgLst>
  <pc:docChgLst>
    <pc:chgData name="khải đoàn" userId="89072480dec81711" providerId="Windows Live" clId="Web-{A5689A3F-2BCC-4226-A60C-362A35412F57}"/>
    <pc:docChg chg="modSld">
      <pc:chgData name="khải đoàn" userId="89072480dec81711" providerId="Windows Live" clId="Web-{A5689A3F-2BCC-4226-A60C-362A35412F57}" dt="2023-06-13T16:42:38.929" v="17"/>
      <pc:docMkLst>
        <pc:docMk/>
      </pc:docMkLst>
      <pc:sldChg chg="addSp delSp modSp">
        <pc:chgData name="khải đoàn" userId="89072480dec81711" providerId="Windows Live" clId="Web-{A5689A3F-2BCC-4226-A60C-362A35412F57}" dt="2023-06-13T16:42:02.381" v="12" actId="14100"/>
        <pc:sldMkLst>
          <pc:docMk/>
          <pc:sldMk cId="2275940217" sldId="260"/>
        </pc:sldMkLst>
        <pc:spChg chg="mod">
          <ac:chgData name="khải đoàn" userId="89072480dec81711" providerId="Windows Live" clId="Web-{A5689A3F-2BCC-4226-A60C-362A35412F57}" dt="2023-06-13T16:41:25.801" v="6"/>
          <ac:spMkLst>
            <pc:docMk/>
            <pc:sldMk cId="2275940217" sldId="260"/>
            <ac:spMk id="2" creationId="{8BB27BBF-A298-ABEF-236F-EB8B9EDB6F60}"/>
          </ac:spMkLst>
        </pc:spChg>
        <pc:spChg chg="mod">
          <ac:chgData name="khải đoàn" userId="89072480dec81711" providerId="Windows Live" clId="Web-{A5689A3F-2BCC-4226-A60C-362A35412F57}" dt="2023-06-13T16:42:02.381" v="12" actId="14100"/>
          <ac:spMkLst>
            <pc:docMk/>
            <pc:sldMk cId="2275940217" sldId="260"/>
            <ac:spMk id="3" creationId="{1330CFAC-DF8A-C064-36F5-AF68237DDA00}"/>
          </ac:spMkLst>
        </pc:spChg>
        <pc:spChg chg="add del">
          <ac:chgData name="khải đoàn" userId="89072480dec81711" providerId="Windows Live" clId="Web-{A5689A3F-2BCC-4226-A60C-362A35412F57}" dt="2023-06-13T16:40:09.205" v="1"/>
          <ac:spMkLst>
            <pc:docMk/>
            <pc:sldMk cId="2275940217" sldId="260"/>
            <ac:spMk id="19" creationId="{2E17E911-875F-4DE5-8699-99D9F1805A5D}"/>
          </ac:spMkLst>
        </pc:spChg>
        <pc:spChg chg="add del">
          <ac:chgData name="khải đoàn" userId="89072480dec81711" providerId="Windows Live" clId="Web-{A5689A3F-2BCC-4226-A60C-362A35412F57}" dt="2023-06-13T16:40:09.205" v="1"/>
          <ac:spMkLst>
            <pc:docMk/>
            <pc:sldMk cId="2275940217" sldId="260"/>
            <ac:spMk id="21" creationId="{CD9FE4EF-C4D8-49A0-B2FF-81D8DB7D8A24}"/>
          </ac:spMkLst>
        </pc:spChg>
        <pc:spChg chg="add del">
          <ac:chgData name="khải đoàn" userId="89072480dec81711" providerId="Windows Live" clId="Web-{A5689A3F-2BCC-4226-A60C-362A35412F57}" dt="2023-06-13T16:40:09.205" v="1"/>
          <ac:spMkLst>
            <pc:docMk/>
            <pc:sldMk cId="2275940217" sldId="260"/>
            <ac:spMk id="23" creationId="{4300840D-0A0B-4512-BACA-B439D5B9C57C}"/>
          </ac:spMkLst>
        </pc:spChg>
        <pc:spChg chg="add del">
          <ac:chgData name="khải đoàn" userId="89072480dec81711" providerId="Windows Live" clId="Web-{A5689A3F-2BCC-4226-A60C-362A35412F57}" dt="2023-06-13T16:40:09.205" v="1"/>
          <ac:spMkLst>
            <pc:docMk/>
            <pc:sldMk cId="2275940217" sldId="260"/>
            <ac:spMk id="25" creationId="{D2B78728-A580-49A7-84F9-6EF6F583ADE0}"/>
          </ac:spMkLst>
        </pc:spChg>
        <pc:spChg chg="add del">
          <ac:chgData name="khải đoàn" userId="89072480dec81711" providerId="Windows Live" clId="Web-{A5689A3F-2BCC-4226-A60C-362A35412F57}" dt="2023-06-13T16:40:09.205" v="1"/>
          <ac:spMkLst>
            <pc:docMk/>
            <pc:sldMk cId="2275940217" sldId="260"/>
            <ac:spMk id="27" creationId="{38FAA1A1-D861-433F-88FA-1E9D6FD31D11}"/>
          </ac:spMkLst>
        </pc:spChg>
        <pc:spChg chg="add del">
          <ac:chgData name="khải đoàn" userId="89072480dec81711" providerId="Windows Live" clId="Web-{A5689A3F-2BCC-4226-A60C-362A35412F57}" dt="2023-06-13T16:40:09.205" v="1"/>
          <ac:spMkLst>
            <pc:docMk/>
            <pc:sldMk cId="2275940217" sldId="260"/>
            <ac:spMk id="29" creationId="{8D71EDA1-87BF-4D5D-AB79-F346FD19278A}"/>
          </ac:spMkLst>
        </pc:spChg>
        <pc:spChg chg="add del">
          <ac:chgData name="khải đoàn" userId="89072480dec81711" providerId="Windows Live" clId="Web-{A5689A3F-2BCC-4226-A60C-362A35412F57}" dt="2023-06-13T16:41:25.801" v="6"/>
          <ac:spMkLst>
            <pc:docMk/>
            <pc:sldMk cId="2275940217" sldId="260"/>
            <ac:spMk id="31" creationId="{2596F992-698C-48C0-9D89-70DA4CE927EF}"/>
          </ac:spMkLst>
        </pc:spChg>
        <pc:spChg chg="add del">
          <ac:chgData name="khải đoàn" userId="89072480dec81711" providerId="Windows Live" clId="Web-{A5689A3F-2BCC-4226-A60C-362A35412F57}" dt="2023-06-13T16:41:25.801" v="6"/>
          <ac:spMkLst>
            <pc:docMk/>
            <pc:sldMk cId="2275940217" sldId="260"/>
            <ac:spMk id="32" creationId="{A344AAA5-41F4-4862-97EF-688D31DC7567}"/>
          </ac:spMkLst>
        </pc:spChg>
        <pc:spChg chg="add del">
          <ac:chgData name="khải đoàn" userId="89072480dec81711" providerId="Windows Live" clId="Web-{A5689A3F-2BCC-4226-A60C-362A35412F57}" dt="2023-06-13T16:41:25.801" v="6"/>
          <ac:spMkLst>
            <pc:docMk/>
            <pc:sldMk cId="2275940217" sldId="260"/>
            <ac:spMk id="33" creationId="{69E1A62C-2AAF-4B3E-8CDB-65E237080997}"/>
          </ac:spMkLst>
        </pc:spChg>
        <pc:spChg chg="add">
          <ac:chgData name="khải đoàn" userId="89072480dec81711" providerId="Windows Live" clId="Web-{A5689A3F-2BCC-4226-A60C-362A35412F57}" dt="2023-06-13T16:41:25.801" v="6"/>
          <ac:spMkLst>
            <pc:docMk/>
            <pc:sldMk cId="2275940217" sldId="260"/>
            <ac:spMk id="38" creationId="{C2554CA6-288E-4202-BC52-2E5A8F0C0AED}"/>
          </ac:spMkLst>
        </pc:spChg>
        <pc:spChg chg="add del">
          <ac:chgData name="khải đoàn" userId="89072480dec81711" providerId="Windows Live" clId="Web-{A5689A3F-2BCC-4226-A60C-362A35412F57}" dt="2023-06-13T16:41:25.786" v="5"/>
          <ac:spMkLst>
            <pc:docMk/>
            <pc:sldMk cId="2275940217" sldId="260"/>
            <ac:spMk id="39" creationId="{2E17E911-875F-4DE5-8699-99D9F1805A5D}"/>
          </ac:spMkLst>
        </pc:spChg>
        <pc:spChg chg="add">
          <ac:chgData name="khải đoàn" userId="89072480dec81711" providerId="Windows Live" clId="Web-{A5689A3F-2BCC-4226-A60C-362A35412F57}" dt="2023-06-13T16:41:25.801" v="6"/>
          <ac:spMkLst>
            <pc:docMk/>
            <pc:sldMk cId="2275940217" sldId="260"/>
            <ac:spMk id="40" creationId="{B10BB131-AC8E-4A8E-A5D1-36260F720C3B}"/>
          </ac:spMkLst>
        </pc:spChg>
        <pc:spChg chg="add del">
          <ac:chgData name="khải đoàn" userId="89072480dec81711" providerId="Windows Live" clId="Web-{A5689A3F-2BCC-4226-A60C-362A35412F57}" dt="2023-06-13T16:41:25.786" v="5"/>
          <ac:spMkLst>
            <pc:docMk/>
            <pc:sldMk cId="2275940217" sldId="260"/>
            <ac:spMk id="41" creationId="{CD9FE4EF-C4D8-49A0-B2FF-81D8DB7D8A24}"/>
          </ac:spMkLst>
        </pc:spChg>
        <pc:spChg chg="add">
          <ac:chgData name="khải đoàn" userId="89072480dec81711" providerId="Windows Live" clId="Web-{A5689A3F-2BCC-4226-A60C-362A35412F57}" dt="2023-06-13T16:41:25.801" v="6"/>
          <ac:spMkLst>
            <pc:docMk/>
            <pc:sldMk cId="2275940217" sldId="260"/>
            <ac:spMk id="42" creationId="{5B7778FC-632E-4DCA-A7CB-0D7731CCF970}"/>
          </ac:spMkLst>
        </pc:spChg>
        <pc:spChg chg="add del">
          <ac:chgData name="khải đoàn" userId="89072480dec81711" providerId="Windows Live" clId="Web-{A5689A3F-2BCC-4226-A60C-362A35412F57}" dt="2023-06-13T16:41:25.786" v="5"/>
          <ac:spMkLst>
            <pc:docMk/>
            <pc:sldMk cId="2275940217" sldId="260"/>
            <ac:spMk id="43" creationId="{4300840D-0A0B-4512-BACA-B439D5B9C57C}"/>
          </ac:spMkLst>
        </pc:spChg>
        <pc:spChg chg="add">
          <ac:chgData name="khải đoàn" userId="89072480dec81711" providerId="Windows Live" clId="Web-{A5689A3F-2BCC-4226-A60C-362A35412F57}" dt="2023-06-13T16:41:25.801" v="6"/>
          <ac:spMkLst>
            <pc:docMk/>
            <pc:sldMk cId="2275940217" sldId="260"/>
            <ac:spMk id="44" creationId="{FA23A907-97FB-4A8F-880A-DD77401C4296}"/>
          </ac:spMkLst>
        </pc:spChg>
        <pc:spChg chg="add del">
          <ac:chgData name="khải đoàn" userId="89072480dec81711" providerId="Windows Live" clId="Web-{A5689A3F-2BCC-4226-A60C-362A35412F57}" dt="2023-06-13T16:41:25.786" v="5"/>
          <ac:spMkLst>
            <pc:docMk/>
            <pc:sldMk cId="2275940217" sldId="260"/>
            <ac:spMk id="45" creationId="{D2B78728-A580-49A7-84F9-6EF6F583ADE0}"/>
          </ac:spMkLst>
        </pc:spChg>
        <pc:spChg chg="add del">
          <ac:chgData name="khải đoàn" userId="89072480dec81711" providerId="Windows Live" clId="Web-{A5689A3F-2BCC-4226-A60C-362A35412F57}" dt="2023-06-13T16:41:25.786" v="5"/>
          <ac:spMkLst>
            <pc:docMk/>
            <pc:sldMk cId="2275940217" sldId="260"/>
            <ac:spMk id="47" creationId="{38FAA1A1-D861-433F-88FA-1E9D6FD31D11}"/>
          </ac:spMkLst>
        </pc:spChg>
        <pc:spChg chg="add del">
          <ac:chgData name="khải đoàn" userId="89072480dec81711" providerId="Windows Live" clId="Web-{A5689A3F-2BCC-4226-A60C-362A35412F57}" dt="2023-06-13T16:41:25.786" v="5"/>
          <ac:spMkLst>
            <pc:docMk/>
            <pc:sldMk cId="2275940217" sldId="260"/>
            <ac:spMk id="49" creationId="{8D71EDA1-87BF-4D5D-AB79-F346FD19278A}"/>
          </ac:spMkLst>
        </pc:spChg>
        <pc:picChg chg="del mod ord">
          <ac:chgData name="khải đoàn" userId="89072480dec81711" providerId="Windows Live" clId="Web-{A5689A3F-2BCC-4226-A60C-362A35412F57}" dt="2023-06-13T16:41:15.129" v="3"/>
          <ac:picMkLst>
            <pc:docMk/>
            <pc:sldMk cId="2275940217" sldId="260"/>
            <ac:picMk id="14" creationId="{9CF9E32D-11F8-C2CE-659F-0342ADEE38DC}"/>
          </ac:picMkLst>
        </pc:picChg>
        <pc:picChg chg="add del">
          <ac:chgData name="khải đoàn" userId="89072480dec81711" providerId="Windows Live" clId="Web-{A5689A3F-2BCC-4226-A60C-362A35412F57}" dt="2023-06-13T16:41:25.786" v="5"/>
          <ac:picMkLst>
            <pc:docMk/>
            <pc:sldMk cId="2275940217" sldId="260"/>
            <ac:picMk id="35" creationId="{1EF1B1A2-6F26-EFAA-D771-4EC297A685D6}"/>
          </ac:picMkLst>
        </pc:picChg>
      </pc:sldChg>
      <pc:sldChg chg="addSp modSp">
        <pc:chgData name="khải đoàn" userId="89072480dec81711" providerId="Windows Live" clId="Web-{A5689A3F-2BCC-4226-A60C-362A35412F57}" dt="2023-06-13T16:42:21.584" v="13"/>
        <pc:sldMkLst>
          <pc:docMk/>
          <pc:sldMk cId="2054760636" sldId="262"/>
        </pc:sldMkLst>
        <pc:spChg chg="mod">
          <ac:chgData name="khải đoàn" userId="89072480dec81711" providerId="Windows Live" clId="Web-{A5689A3F-2BCC-4226-A60C-362A35412F57}" dt="2023-06-13T16:42:21.584" v="13"/>
          <ac:spMkLst>
            <pc:docMk/>
            <pc:sldMk cId="2054760636" sldId="262"/>
            <ac:spMk id="2" creationId="{6EF975C4-8FDD-192A-79B1-37E718E6C51A}"/>
          </ac:spMkLst>
        </pc:spChg>
        <pc:spChg chg="mod">
          <ac:chgData name="khải đoàn" userId="89072480dec81711" providerId="Windows Live" clId="Web-{A5689A3F-2BCC-4226-A60C-362A35412F57}" dt="2023-06-13T16:42:21.584" v="13"/>
          <ac:spMkLst>
            <pc:docMk/>
            <pc:sldMk cId="2054760636" sldId="262"/>
            <ac:spMk id="3" creationId="{8E36F980-1B4B-A5F2-CBE5-76FD9E64AC03}"/>
          </ac:spMkLst>
        </pc:spChg>
        <pc:spChg chg="add">
          <ac:chgData name="khải đoàn" userId="89072480dec81711" providerId="Windows Live" clId="Web-{A5689A3F-2BCC-4226-A60C-362A35412F57}" dt="2023-06-13T16:42:21.584" v="13"/>
          <ac:spMkLst>
            <pc:docMk/>
            <pc:sldMk cId="2054760636" sldId="262"/>
            <ac:spMk id="10" creationId="{B66D7F65-E9B6-4775-8355-D095CC73C1C8}"/>
          </ac:spMkLst>
        </pc:spChg>
        <pc:spChg chg="add">
          <ac:chgData name="khải đoàn" userId="89072480dec81711" providerId="Windows Live" clId="Web-{A5689A3F-2BCC-4226-A60C-362A35412F57}" dt="2023-06-13T16:42:21.584" v="13"/>
          <ac:spMkLst>
            <pc:docMk/>
            <pc:sldMk cId="2054760636" sldId="262"/>
            <ac:spMk id="12" creationId="{61707E60-CEC9-4661-AA82-69242EB4BDC3}"/>
          </ac:spMkLst>
        </pc:spChg>
        <pc:spChg chg="add">
          <ac:chgData name="khải đoàn" userId="89072480dec81711" providerId="Windows Live" clId="Web-{A5689A3F-2BCC-4226-A60C-362A35412F57}" dt="2023-06-13T16:42:21.584" v="13"/>
          <ac:spMkLst>
            <pc:docMk/>
            <pc:sldMk cId="2054760636" sldId="262"/>
            <ac:spMk id="14" creationId="{8F035CD8-AE30-4146-96F2-036B0CE5E4F3}"/>
          </ac:spMkLst>
        </pc:spChg>
        <pc:picChg chg="mod ord">
          <ac:chgData name="khải đoàn" userId="89072480dec81711" providerId="Windows Live" clId="Web-{A5689A3F-2BCC-4226-A60C-362A35412F57}" dt="2023-06-13T16:42:21.584" v="13"/>
          <ac:picMkLst>
            <pc:docMk/>
            <pc:sldMk cId="2054760636" sldId="262"/>
            <ac:picMk id="5" creationId="{4601EB3A-06BF-0E01-2E72-7C56953B900D}"/>
          </ac:picMkLst>
        </pc:picChg>
      </pc:sldChg>
      <pc:sldChg chg="addSp modSp">
        <pc:chgData name="khải đoàn" userId="89072480dec81711" providerId="Windows Live" clId="Web-{A5689A3F-2BCC-4226-A60C-362A35412F57}" dt="2023-06-13T16:42:28.303" v="14"/>
        <pc:sldMkLst>
          <pc:docMk/>
          <pc:sldMk cId="3043722843" sldId="263"/>
        </pc:sldMkLst>
        <pc:spChg chg="mod">
          <ac:chgData name="khải đoàn" userId="89072480dec81711" providerId="Windows Live" clId="Web-{A5689A3F-2BCC-4226-A60C-362A35412F57}" dt="2023-06-13T16:42:28.303" v="14"/>
          <ac:spMkLst>
            <pc:docMk/>
            <pc:sldMk cId="3043722843" sldId="263"/>
            <ac:spMk id="2" creationId="{673AEE68-A0A4-6685-3528-7302BE4ABA8E}"/>
          </ac:spMkLst>
        </pc:spChg>
        <pc:spChg chg="mod">
          <ac:chgData name="khải đoàn" userId="89072480dec81711" providerId="Windows Live" clId="Web-{A5689A3F-2BCC-4226-A60C-362A35412F57}" dt="2023-06-13T16:42:28.303" v="14"/>
          <ac:spMkLst>
            <pc:docMk/>
            <pc:sldMk cId="3043722843" sldId="263"/>
            <ac:spMk id="3" creationId="{D819C959-A211-9643-CB8B-FEC8301FA565}"/>
          </ac:spMkLst>
        </pc:spChg>
        <pc:spChg chg="add">
          <ac:chgData name="khải đoàn" userId="89072480dec81711" providerId="Windows Live" clId="Web-{A5689A3F-2BCC-4226-A60C-362A35412F57}" dt="2023-06-13T16:42:28.303" v="14"/>
          <ac:spMkLst>
            <pc:docMk/>
            <pc:sldMk cId="3043722843" sldId="263"/>
            <ac:spMk id="10" creationId="{B66D7F65-E9B6-4775-8355-D095CC73C1C8}"/>
          </ac:spMkLst>
        </pc:spChg>
        <pc:spChg chg="add">
          <ac:chgData name="khải đoàn" userId="89072480dec81711" providerId="Windows Live" clId="Web-{A5689A3F-2BCC-4226-A60C-362A35412F57}" dt="2023-06-13T16:42:28.303" v="14"/>
          <ac:spMkLst>
            <pc:docMk/>
            <pc:sldMk cId="3043722843" sldId="263"/>
            <ac:spMk id="12" creationId="{61707E60-CEC9-4661-AA82-69242EB4BDC3}"/>
          </ac:spMkLst>
        </pc:spChg>
        <pc:spChg chg="add">
          <ac:chgData name="khải đoàn" userId="89072480dec81711" providerId="Windows Live" clId="Web-{A5689A3F-2BCC-4226-A60C-362A35412F57}" dt="2023-06-13T16:42:28.303" v="14"/>
          <ac:spMkLst>
            <pc:docMk/>
            <pc:sldMk cId="3043722843" sldId="263"/>
            <ac:spMk id="14" creationId="{8F035CD8-AE30-4146-96F2-036B0CE5E4F3}"/>
          </ac:spMkLst>
        </pc:spChg>
        <pc:picChg chg="mod ord">
          <ac:chgData name="khải đoàn" userId="89072480dec81711" providerId="Windows Live" clId="Web-{A5689A3F-2BCC-4226-A60C-362A35412F57}" dt="2023-06-13T16:42:28.303" v="14"/>
          <ac:picMkLst>
            <pc:docMk/>
            <pc:sldMk cId="3043722843" sldId="263"/>
            <ac:picMk id="5" creationId="{37F639AB-018C-7D81-4635-C21C328B8896}"/>
          </ac:picMkLst>
        </pc:picChg>
      </pc:sldChg>
      <pc:sldChg chg="addSp delSp modSp">
        <pc:chgData name="khải đoàn" userId="89072480dec81711" providerId="Windows Live" clId="Web-{A5689A3F-2BCC-4226-A60C-362A35412F57}" dt="2023-06-13T16:42:38.929" v="17"/>
        <pc:sldMkLst>
          <pc:docMk/>
          <pc:sldMk cId="1724727448" sldId="264"/>
        </pc:sldMkLst>
        <pc:spChg chg="mod">
          <ac:chgData name="khải đoàn" userId="89072480dec81711" providerId="Windows Live" clId="Web-{A5689A3F-2BCC-4226-A60C-362A35412F57}" dt="2023-06-13T16:42:38.929" v="17"/>
          <ac:spMkLst>
            <pc:docMk/>
            <pc:sldMk cId="1724727448" sldId="264"/>
            <ac:spMk id="2" creationId="{F299F90E-40B9-950C-2899-47FC6AC5FE8B}"/>
          </ac:spMkLst>
        </pc:spChg>
        <pc:spChg chg="mod">
          <ac:chgData name="khải đoàn" userId="89072480dec81711" providerId="Windows Live" clId="Web-{A5689A3F-2BCC-4226-A60C-362A35412F57}" dt="2023-06-13T16:42:38.929" v="17"/>
          <ac:spMkLst>
            <pc:docMk/>
            <pc:sldMk cId="1724727448" sldId="264"/>
            <ac:spMk id="3" creationId="{B7D7C358-062D-E2DF-F8C2-370D4F0A8AD1}"/>
          </ac:spMkLst>
        </pc:spChg>
        <pc:spChg chg="add del">
          <ac:chgData name="khải đoàn" userId="89072480dec81711" providerId="Windows Live" clId="Web-{A5689A3F-2BCC-4226-A60C-362A35412F57}" dt="2023-06-13T16:42:38.866" v="16"/>
          <ac:spMkLst>
            <pc:docMk/>
            <pc:sldMk cId="1724727448" sldId="264"/>
            <ac:spMk id="10" creationId="{3346177D-ADC4-4968-B747-5CFCD390B5B9}"/>
          </ac:spMkLst>
        </pc:spChg>
        <pc:spChg chg="add del">
          <ac:chgData name="khải đoàn" userId="89072480dec81711" providerId="Windows Live" clId="Web-{A5689A3F-2BCC-4226-A60C-362A35412F57}" dt="2023-06-13T16:42:38.866" v="16"/>
          <ac:spMkLst>
            <pc:docMk/>
            <pc:sldMk cId="1724727448" sldId="264"/>
            <ac:spMk id="12" creationId="{0844A943-BF79-4FEA-ABB1-3BD54D236606}"/>
          </ac:spMkLst>
        </pc:spChg>
        <pc:spChg chg="add del">
          <ac:chgData name="khải đoàn" userId="89072480dec81711" providerId="Windows Live" clId="Web-{A5689A3F-2BCC-4226-A60C-362A35412F57}" dt="2023-06-13T16:42:38.866" v="16"/>
          <ac:spMkLst>
            <pc:docMk/>
            <pc:sldMk cId="1724727448" sldId="264"/>
            <ac:spMk id="14" creationId="{6437CC72-F4A8-4DC3-AFAB-D22C482C8100}"/>
          </ac:spMkLst>
        </pc:spChg>
        <pc:spChg chg="add">
          <ac:chgData name="khải đoàn" userId="89072480dec81711" providerId="Windows Live" clId="Web-{A5689A3F-2BCC-4226-A60C-362A35412F57}" dt="2023-06-13T16:42:38.929" v="17"/>
          <ac:spMkLst>
            <pc:docMk/>
            <pc:sldMk cId="1724727448" sldId="264"/>
            <ac:spMk id="16" creationId="{B66D7F65-E9B6-4775-8355-D095CC73C1C8}"/>
          </ac:spMkLst>
        </pc:spChg>
        <pc:spChg chg="add">
          <ac:chgData name="khải đoàn" userId="89072480dec81711" providerId="Windows Live" clId="Web-{A5689A3F-2BCC-4226-A60C-362A35412F57}" dt="2023-06-13T16:42:38.929" v="17"/>
          <ac:spMkLst>
            <pc:docMk/>
            <pc:sldMk cId="1724727448" sldId="264"/>
            <ac:spMk id="17" creationId="{61707E60-CEC9-4661-AA82-69242EB4BDC3}"/>
          </ac:spMkLst>
        </pc:spChg>
        <pc:spChg chg="add">
          <ac:chgData name="khải đoàn" userId="89072480dec81711" providerId="Windows Live" clId="Web-{A5689A3F-2BCC-4226-A60C-362A35412F57}" dt="2023-06-13T16:42:38.929" v="17"/>
          <ac:spMkLst>
            <pc:docMk/>
            <pc:sldMk cId="1724727448" sldId="264"/>
            <ac:spMk id="18" creationId="{8F035CD8-AE30-4146-96F2-036B0CE5E4F3}"/>
          </ac:spMkLst>
        </pc:spChg>
        <pc:picChg chg="mod ord">
          <ac:chgData name="khải đoàn" userId="89072480dec81711" providerId="Windows Live" clId="Web-{A5689A3F-2BCC-4226-A60C-362A35412F57}" dt="2023-06-13T16:42:38.929" v="17"/>
          <ac:picMkLst>
            <pc:docMk/>
            <pc:sldMk cId="1724727448" sldId="264"/>
            <ac:picMk id="5" creationId="{F73B6B12-3F40-C52D-BF4B-22E6A3711081}"/>
          </ac:picMkLst>
        </pc:picChg>
      </pc:sldChg>
    </pc:docChg>
  </pc:docChgLst>
  <pc:docChgLst>
    <pc:chgData name="khải đoàn" userId="89072480dec81711" providerId="Windows Live" clId="Web-{3DE1D753-FF5D-4FB3-A12A-0F8B057A543D}"/>
    <pc:docChg chg="modSld">
      <pc:chgData name="khải đoàn" userId="89072480dec81711" providerId="Windows Live" clId="Web-{3DE1D753-FF5D-4FB3-A12A-0F8B057A543D}" dt="2023-06-13T15:22:33.578" v="10"/>
      <pc:docMkLst>
        <pc:docMk/>
      </pc:docMkLst>
      <pc:sldChg chg="addSp modSp mod setBg">
        <pc:chgData name="khải đoàn" userId="89072480dec81711" providerId="Windows Live" clId="Web-{3DE1D753-FF5D-4FB3-A12A-0F8B057A543D}" dt="2023-06-13T15:22:33.578" v="10"/>
        <pc:sldMkLst>
          <pc:docMk/>
          <pc:sldMk cId="1409106516" sldId="259"/>
        </pc:sldMkLst>
        <pc:spChg chg="mod">
          <ac:chgData name="khải đoàn" userId="89072480dec81711" providerId="Windows Live" clId="Web-{3DE1D753-FF5D-4FB3-A12A-0F8B057A543D}" dt="2023-06-13T15:22:33.578" v="10"/>
          <ac:spMkLst>
            <pc:docMk/>
            <pc:sldMk cId="1409106516" sldId="259"/>
            <ac:spMk id="2" creationId="{A663B735-5F3E-0E49-E779-4D9502E05A35}"/>
          </ac:spMkLst>
        </pc:spChg>
        <pc:spChg chg="mod">
          <ac:chgData name="khải đoàn" userId="89072480dec81711" providerId="Windows Live" clId="Web-{3DE1D753-FF5D-4FB3-A12A-0F8B057A543D}" dt="2023-06-13T15:22:33.578" v="10"/>
          <ac:spMkLst>
            <pc:docMk/>
            <pc:sldMk cId="1409106516" sldId="259"/>
            <ac:spMk id="3" creationId="{2CDB05CE-683D-4956-C634-0F8E9D10D5C5}"/>
          </ac:spMkLst>
        </pc:spChg>
        <pc:spChg chg="add">
          <ac:chgData name="khải đoàn" userId="89072480dec81711" providerId="Windows Live" clId="Web-{3DE1D753-FF5D-4FB3-A12A-0F8B057A543D}" dt="2023-06-13T15:22:33.578" v="10"/>
          <ac:spMkLst>
            <pc:docMk/>
            <pc:sldMk cId="1409106516" sldId="259"/>
            <ac:spMk id="9" creationId="{37011A86-DB53-41C7-94D9-9B8BF9DF1F8E}"/>
          </ac:spMkLst>
        </pc:spChg>
        <pc:spChg chg="add">
          <ac:chgData name="khải đoàn" userId="89072480dec81711" providerId="Windows Live" clId="Web-{3DE1D753-FF5D-4FB3-A12A-0F8B057A543D}" dt="2023-06-13T15:22:33.578" v="10"/>
          <ac:spMkLst>
            <pc:docMk/>
            <pc:sldMk cId="1409106516" sldId="259"/>
            <ac:spMk id="11" creationId="{C5258B9E-C015-412F-9B81-E40D361E9D99}"/>
          </ac:spMkLst>
        </pc:spChg>
        <pc:picChg chg="add">
          <ac:chgData name="khải đoàn" userId="89072480dec81711" providerId="Windows Live" clId="Web-{3DE1D753-FF5D-4FB3-A12A-0F8B057A543D}" dt="2023-06-13T15:22:33.578" v="10"/>
          <ac:picMkLst>
            <pc:docMk/>
            <pc:sldMk cId="1409106516" sldId="259"/>
            <ac:picMk id="5" creationId="{9DF42633-F779-C9F6-E09E-CF72EA14E585}"/>
          </ac:picMkLst>
        </pc:picChg>
        <pc:cxnChg chg="add">
          <ac:chgData name="khải đoàn" userId="89072480dec81711" providerId="Windows Live" clId="Web-{3DE1D753-FF5D-4FB3-A12A-0F8B057A543D}" dt="2023-06-13T15:22:33.578" v="10"/>
          <ac:cxnSpMkLst>
            <pc:docMk/>
            <pc:sldMk cId="1409106516" sldId="259"/>
            <ac:cxnSpMk id="13" creationId="{814332FE-82B3-4EC0-8568-D8763144029E}"/>
          </ac:cxnSpMkLst>
        </pc:cxnChg>
        <pc:cxnChg chg="add">
          <ac:chgData name="khải đoàn" userId="89072480dec81711" providerId="Windows Live" clId="Web-{3DE1D753-FF5D-4FB3-A12A-0F8B057A543D}" dt="2023-06-13T15:22:33.578" v="10"/>
          <ac:cxnSpMkLst>
            <pc:docMk/>
            <pc:sldMk cId="1409106516" sldId="259"/>
            <ac:cxnSpMk id="15" creationId="{7B5E59FA-8FDE-43F6-BEAF-F8D715BA550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244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0264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9511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5285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107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404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791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414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8874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97727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750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69462461"/>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8555CC98-9D73-FC65-FCF2-7C4B5C5B38C5}"/>
              </a:ext>
            </a:extLst>
          </p:cNvPr>
          <p:cNvPicPr>
            <a:picLocks noChangeAspect="1"/>
          </p:cNvPicPr>
          <p:nvPr/>
        </p:nvPicPr>
        <p:blipFill rotWithShape="1">
          <a:blip r:embed="rId2"/>
          <a:srcRect t="13150" b="14270"/>
          <a:stretch/>
        </p:blipFill>
        <p:spPr>
          <a:xfrm>
            <a:off x="20" y="10"/>
            <a:ext cx="12191981" cy="6857990"/>
          </a:xfrm>
          <a:prstGeom prst="rect">
            <a:avLst/>
          </a:prstGeom>
        </p:spPr>
      </p:pic>
      <p:sp>
        <p:nvSpPr>
          <p:cNvPr id="2" name="Tiêu đề 1">
            <a:extLst>
              <a:ext uri="{FF2B5EF4-FFF2-40B4-BE49-F238E27FC236}">
                <a16:creationId xmlns:a16="http://schemas.microsoft.com/office/drawing/2014/main" id="{EF261F69-EDAF-0D5C-E270-0441F836F516}"/>
              </a:ext>
            </a:extLst>
          </p:cNvPr>
          <p:cNvSpPr>
            <a:spLocks noGrp="1"/>
          </p:cNvSpPr>
          <p:nvPr>
            <p:ph type="ctrTitle" idx="4294967295"/>
          </p:nvPr>
        </p:nvSpPr>
        <p:spPr>
          <a:xfrm>
            <a:off x="-3175" y="952500"/>
            <a:ext cx="12195175" cy="2232025"/>
          </a:xfrm>
        </p:spPr>
        <p:txBody>
          <a:bodyPr>
            <a:normAutofit/>
          </a:bodyPr>
          <a:lstStyle/>
          <a:p>
            <a:pPr algn="ctr"/>
            <a:r>
              <a:rPr lang="vi-VN" sz="4100" dirty="0">
                <a:solidFill>
                  <a:srgbClr val="FFFFFF"/>
                </a:solidFill>
                <a:latin typeface="Times New Roman"/>
                <a:cs typeface="Times New Roman"/>
              </a:rPr>
              <a:t>BÀI THI CUỐI KỲ</a:t>
            </a:r>
            <a:br>
              <a:rPr lang="vi-VN" sz="4100" dirty="0">
                <a:latin typeface="Times New Roman"/>
                <a:cs typeface="Times New Roman"/>
              </a:rPr>
            </a:br>
            <a:r>
              <a:rPr lang="vi-VN" sz="4100" dirty="0">
                <a:solidFill>
                  <a:srgbClr val="FFFFFF"/>
                </a:solidFill>
                <a:latin typeface="Times New Roman"/>
                <a:cs typeface="Times New Roman"/>
              </a:rPr>
              <a:t>MÔN : AN TÒN BẢO MẬT THÔNG TIN</a:t>
            </a:r>
            <a:br>
              <a:rPr lang="vi-VN" sz="4100" dirty="0">
                <a:latin typeface="Times New Roman"/>
                <a:cs typeface="Times New Roman"/>
              </a:rPr>
            </a:br>
            <a:r>
              <a:rPr lang="vi-VN" sz="4100" dirty="0">
                <a:solidFill>
                  <a:srgbClr val="FFFFFF"/>
                </a:solidFill>
                <a:latin typeface="Times New Roman"/>
                <a:cs typeface="Times New Roman"/>
              </a:rPr>
              <a:t>CHỦ ĐỀ: NHÚNG DỮ LIỆU VÀO ẢNH</a:t>
            </a:r>
          </a:p>
        </p:txBody>
      </p:sp>
    </p:spTree>
    <p:extLst>
      <p:ext uri="{BB962C8B-B14F-4D97-AF65-F5344CB8AC3E}">
        <p14:creationId xmlns:p14="http://schemas.microsoft.com/office/powerpoint/2010/main" val="170228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F26B8460-A1A8-4290-793E-D1BA38BCAC06}"/>
              </a:ext>
            </a:extLst>
          </p:cNvPr>
          <p:cNvSpPr>
            <a:spLocks noGrp="1"/>
          </p:cNvSpPr>
          <p:nvPr>
            <p:ph type="title"/>
          </p:nvPr>
        </p:nvSpPr>
        <p:spPr>
          <a:xfrm>
            <a:off x="466722" y="586855"/>
            <a:ext cx="3201366" cy="3387497"/>
          </a:xfrm>
        </p:spPr>
        <p:txBody>
          <a:bodyPr anchor="b">
            <a:normAutofit/>
          </a:bodyPr>
          <a:lstStyle/>
          <a:p>
            <a:pPr algn="r"/>
            <a:r>
              <a:rPr lang="vi-VN" sz="4000">
                <a:solidFill>
                  <a:srgbClr val="FFFFFF"/>
                </a:solidFill>
                <a:latin typeface="Times New Roman"/>
                <a:cs typeface="Times New Roman"/>
              </a:rPr>
              <a:t>1.4 </a:t>
            </a:r>
            <a:r>
              <a:rPr lang="vi" sz="4000">
                <a:solidFill>
                  <a:srgbClr val="FFFFFF"/>
                </a:solidFill>
                <a:latin typeface="Times New Roman"/>
                <a:cs typeface="Times New Roman"/>
              </a:rPr>
              <a:t>Vấn đề và các giải pháp</a:t>
            </a:r>
            <a:endParaRPr lang="vi-VN" sz="40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DA6DA231-242A-EE7B-8916-0498E9AE8333}"/>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vi" sz="1900">
                <a:latin typeface="Times New Roman"/>
                <a:cs typeface="Times New Roman"/>
              </a:rPr>
              <a:t>Có thể khẳng định rằng phương pháp chèn vào các bit ít quan trọng rất tốt cho giấu tin mật. Tuy nhiên một điểm yếu của phương pháp này là tính dễ dàng trong quá trình giải tin. Chúng ta không muốn một kẻ tấn công có chủ ý nào có thể đọc được thông tin mà chúng ta gửi đi. Điều này thì được hoàn thiện bởi hai kỹ thuật bổ trợ sau :</a:t>
            </a:r>
          </a:p>
          <a:p>
            <a:r>
              <a:rPr lang="vi" sz="1900">
                <a:latin typeface="Times New Roman"/>
                <a:cs typeface="Times New Roman"/>
              </a:rPr>
              <a:t>Mã hóa thông điệp trứớc khi nhúng, điều này làm cho những ai sau khi lấy được thông tin thì phải tiến hành giải mã nó thì mới có thể hiểu được thông điệp.</a:t>
            </a:r>
          </a:p>
          <a:p>
            <a:r>
              <a:rPr lang="vi" sz="1900">
                <a:latin typeface="Times New Roman"/>
                <a:cs typeface="Times New Roman"/>
              </a:rPr>
              <a:t>Xác định ngẫu nhiên vị trí các bit thay đổi dựa vào một hàm mật mã ngẫu nhiên, vì thế khó có thể thành lập lại thông điệp mà không biết cơ chế gieo của hàm ngẫu nhiên.</a:t>
            </a:r>
          </a:p>
          <a:p>
            <a:r>
              <a:rPr lang="vi" sz="1900">
                <a:latin typeface="Times New Roman"/>
                <a:cs typeface="Times New Roman"/>
              </a:rPr>
              <a:t>Theo cách này, thông điệp giấu được bảo vệ bởi hai khóa khác nhau, vì thế đạt được độ an toàn cao hơn trước đó. Điều này cũng gần như bảo vệ toàn vẹn thông điệp, làm cho việc giả mạo thông điệp trở nên khó khăn hơn (độ phức tạp tính toán cao, không triển khai được). Dù sao đi nữa, chúng ta không muốn thông điệp của chúng ta chỉ là bị mã hóa và thay đổi thì chúng ta phải tiến hành dưới các kênh truyền thông ẩn.</a:t>
            </a:r>
          </a:p>
          <a:p>
            <a:endParaRPr lang="vi" sz="1900">
              <a:latin typeface="Times New Roman"/>
              <a:cs typeface="Times New Roman"/>
            </a:endParaRPr>
          </a:p>
        </p:txBody>
      </p:sp>
    </p:spTree>
    <p:extLst>
      <p:ext uri="{BB962C8B-B14F-4D97-AF65-F5344CB8AC3E}">
        <p14:creationId xmlns:p14="http://schemas.microsoft.com/office/powerpoint/2010/main" val="164744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a:extLst>
              <a:ext uri="{FF2B5EF4-FFF2-40B4-BE49-F238E27FC236}">
                <a16:creationId xmlns:a16="http://schemas.microsoft.com/office/drawing/2014/main" id="{D6F31B24-121A-891F-C98F-FC38B4C5CD00}"/>
              </a:ext>
            </a:extLst>
          </p:cNvPr>
          <p:cNvSpPr>
            <a:spLocks noGrp="1"/>
          </p:cNvSpPr>
          <p:nvPr>
            <p:ph type="title"/>
          </p:nvPr>
        </p:nvSpPr>
        <p:spPr>
          <a:xfrm>
            <a:off x="3670198" y="21815"/>
            <a:ext cx="8520052" cy="4468227"/>
          </a:xfrm>
        </p:spPr>
        <p:txBody>
          <a:bodyPr vert="horz" lIns="91440" tIns="45720" rIns="91440" bIns="45720" rtlCol="0" anchor="b">
            <a:normAutofit/>
          </a:bodyPr>
          <a:lstStyle/>
          <a:p>
            <a:r>
              <a:rPr lang="en-US" sz="1400" kern="1200" dirty="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hai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vấn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đề</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quan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trọng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trong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kỹ</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thuật</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này</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là</a:t>
            </a:r>
            <a:r>
              <a:rPr lang="en-US" sz="1400" kern="1200" dirty="0">
                <a:solidFill>
                  <a:srgbClr val="FFFFFF"/>
                </a:solidFill>
                <a:latin typeface="Times New Roman"/>
                <a:cs typeface="Times New Roman"/>
              </a:rPr>
              <a:t> : </a:t>
            </a:r>
            <a:r>
              <a:rPr lang="en-US" sz="1400" kern="1200" dirty="0" err="1">
                <a:solidFill>
                  <a:srgbClr val="FFFFFF"/>
                </a:solidFill>
                <a:latin typeface="Times New Roman"/>
                <a:cs typeface="Times New Roman"/>
              </a:rPr>
              <a:t>việc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chọn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các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bức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và</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chọn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định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dạng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của</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(24 bit, 8 bit, </a:t>
            </a:r>
            <a:r>
              <a:rPr lang="en-US" sz="1400" kern="1200" dirty="0" err="1">
                <a:solidFill>
                  <a:srgbClr val="FFFFFF"/>
                </a:solidFill>
                <a:latin typeface="Times New Roman"/>
                <a:cs typeface="Times New Roman"/>
              </a:rPr>
              <a:t>nén</a:t>
            </a:r>
            <a:r>
              <a:rPr lang="en-US" sz="1400" kern="1200" dirty="0">
                <a:solidFill>
                  <a:srgbClr val="FFFFFF"/>
                </a:solidFill>
                <a:latin typeface="Times New Roman"/>
                <a:cs typeface="Times New Roman"/>
              </a:rPr>
              <a:t> hay </a:t>
            </a:r>
            <a:r>
              <a:rPr lang="en-US" sz="1400" kern="1200" dirty="0" err="1">
                <a:solidFill>
                  <a:srgbClr val="FFFFFF"/>
                </a:solidFill>
                <a:latin typeface="Times New Roman"/>
                <a:cs typeface="Times New Roman"/>
              </a:rPr>
              <a:t>không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nén</a:t>
            </a:r>
            <a:r>
              <a:rPr lang="en-US" sz="1400" kern="1200" dirty="0">
                <a:solidFill>
                  <a:srgbClr val="FFFFFF"/>
                </a:solidFill>
                <a:latin typeface="Times New Roman"/>
                <a:cs typeface="Times New Roman"/>
              </a:rPr>
              <a:t>).</a:t>
            </a:r>
            <a:endParaRPr lang="en-US" sz="1400" kern="1200">
              <a:solidFill>
                <a:srgbClr val="FFFFFF"/>
              </a:solidFill>
              <a:latin typeface="Times New Roman"/>
              <a:cs typeface="Calibri Light"/>
            </a:endParaRPr>
          </a:p>
          <a:p>
            <a:r>
              <a:rPr lang="en-US" sz="1400" kern="1200" dirty="0" err="1">
                <a:solidFill>
                  <a:srgbClr val="FFFFFF"/>
                </a:solidFill>
                <a:latin typeface="Times New Roman"/>
                <a:cs typeface="Times New Roman"/>
              </a:rPr>
              <a:t>Trước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tiên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bức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chọn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là</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phải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ngẫu</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nhiên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không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chủ</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định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vì</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thế</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phải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được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chọn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từ</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một</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tập</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các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mà</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lý</a:t>
            </a:r>
            <a:r>
              <a:rPr lang="en-US" sz="1400" kern="1200" dirty="0">
                <a:solidFill>
                  <a:srgbClr val="FFFFFF"/>
                </a:solidFill>
                <a:latin typeface="Times New Roman"/>
                <a:cs typeface="Times New Roman"/>
              </a:rPr>
              <a:t> do </a:t>
            </a:r>
            <a:r>
              <a:rPr lang="en-US" sz="1400" kern="1200" dirty="0" err="1">
                <a:solidFill>
                  <a:srgbClr val="FFFFFF"/>
                </a:solidFill>
                <a:latin typeface="Times New Roman"/>
                <a:cs typeface="Times New Roman"/>
              </a:rPr>
              <a:t>thích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hợp</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để</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chuyển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từ</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người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gửi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đến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người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nhận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Điều</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này</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tránh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được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sự</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nghi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ngờ</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và</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không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gây</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ra</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sự</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chú</a:t>
            </a:r>
            <a:r>
              <a:rPr lang="en-US" sz="1400" kern="1200" dirty="0">
                <a:solidFill>
                  <a:srgbClr val="FFFFFF"/>
                </a:solidFill>
                <a:latin typeface="Times New Roman"/>
                <a:cs typeface="Times New Roman"/>
              </a:rPr>
              <a:t> ý </a:t>
            </a:r>
            <a:r>
              <a:rPr lang="en-US" sz="1400" kern="1200" dirty="0" err="1">
                <a:solidFill>
                  <a:srgbClr val="FFFFFF"/>
                </a:solidFill>
                <a:latin typeface="Times New Roman"/>
                <a:cs typeface="Times New Roman"/>
              </a:rPr>
              <a:t>từ</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đối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phương</a:t>
            </a:r>
            <a:r>
              <a:rPr lang="en-US" sz="1400" kern="1200" dirty="0">
                <a:solidFill>
                  <a:srgbClr val="FFFFFF"/>
                </a:solidFill>
                <a:latin typeface="Times New Roman"/>
                <a:cs typeface="Times New Roman"/>
              </a:rPr>
              <a:t>.</a:t>
            </a:r>
            <a:endParaRPr lang="en-US" sz="1400" kern="1200">
              <a:solidFill>
                <a:srgbClr val="FFFFFF"/>
              </a:solidFill>
              <a:latin typeface="Times New Roman"/>
              <a:cs typeface="Calibri Light"/>
            </a:endParaRPr>
          </a:p>
          <a:p>
            <a:r>
              <a:rPr lang="en-US" sz="1400" kern="1200" dirty="0" err="1">
                <a:solidFill>
                  <a:srgbClr val="FFFFFF"/>
                </a:solidFill>
                <a:latin typeface="Times New Roman"/>
                <a:cs typeface="Times New Roman"/>
              </a:rPr>
              <a:t>Tiếp</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theo</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trong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các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bức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được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chọn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phải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nhiều</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màu</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sắc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khác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nhau</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phải</a:t>
            </a:r>
            <a:r>
              <a:rPr lang="en-US" sz="1400" kern="1200" dirty="0">
                <a:solidFill>
                  <a:srgbClr val="FFFFFF"/>
                </a:solidFill>
                <a:latin typeface="Times New Roman"/>
                <a:cs typeface="Times New Roman"/>
              </a:rPr>
              <a:t> “noisy” (</a:t>
            </a:r>
            <a:r>
              <a:rPr lang="en-US" sz="1400" kern="1200" dirty="0" err="1">
                <a:solidFill>
                  <a:srgbClr val="FFFFFF"/>
                </a:solidFill>
                <a:latin typeface="Times New Roman"/>
                <a:cs typeface="Times New Roman"/>
              </a:rPr>
              <a:t>không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đơn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điệu</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vì</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thế</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mà</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việc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thêm</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một</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ít</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các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thông</a:t>
            </a:r>
            <a:r>
              <a:rPr lang="en-US" sz="1400" kern="1200" dirty="0">
                <a:solidFill>
                  <a:srgbClr val="FFFFFF"/>
                </a:solidFill>
                <a:latin typeface="Times New Roman"/>
                <a:cs typeface="Times New Roman"/>
              </a:rPr>
              <a:t> tin </a:t>
            </a:r>
            <a:r>
              <a:rPr lang="en-US" sz="1400" kern="1200" dirty="0" err="1">
                <a:solidFill>
                  <a:srgbClr val="FFFFFF"/>
                </a:solidFill>
                <a:latin typeface="Times New Roman"/>
                <a:cs typeface="Times New Roman"/>
              </a:rPr>
              <a:t>nhiễu</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vào</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cũng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được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che</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đậy</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bởi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tính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chất</a:t>
            </a:r>
            <a:r>
              <a:rPr lang="en-US" sz="1400" kern="1200" dirty="0">
                <a:solidFill>
                  <a:srgbClr val="FFFFFF"/>
                </a:solidFill>
                <a:latin typeface="Times New Roman"/>
                <a:cs typeface="Times New Roman"/>
              </a:rPr>
              <a:t> “noisy” </a:t>
            </a:r>
            <a:r>
              <a:rPr lang="en-US" sz="1400" kern="1200" dirty="0" err="1">
                <a:solidFill>
                  <a:srgbClr val="FFFFFF"/>
                </a:solidFill>
                <a:latin typeface="Times New Roman"/>
                <a:cs typeface="Times New Roman"/>
              </a:rPr>
              <a:t>trước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của</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nó</a:t>
            </a:r>
            <a:r>
              <a:rPr lang="en-US" sz="1400" kern="1200" dirty="0">
                <a:solidFill>
                  <a:srgbClr val="FFFFFF"/>
                </a:solidFill>
                <a:latin typeface="Times New Roman"/>
                <a:cs typeface="Times New Roman"/>
              </a:rPr>
              <a:t>. Các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ít</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sự</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thay</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đổi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màu</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sắc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cấu</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trúc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vững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chắc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thì</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rất</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khó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giấu</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thông</a:t>
            </a:r>
            <a:r>
              <a:rPr lang="en-US" sz="1400" kern="1200" dirty="0">
                <a:solidFill>
                  <a:srgbClr val="FFFFFF"/>
                </a:solidFill>
                <a:latin typeface="Times New Roman"/>
                <a:cs typeface="Times New Roman"/>
              </a:rPr>
              <a:t> tin </a:t>
            </a:r>
            <a:r>
              <a:rPr lang="en-US" sz="1400" kern="1200" dirty="0" err="1">
                <a:solidFill>
                  <a:srgbClr val="FFFFFF"/>
                </a:solidFill>
                <a:latin typeface="Times New Roman"/>
                <a:cs typeface="Times New Roman"/>
              </a:rPr>
              <a:t>vì</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khi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giấu</a:t>
            </a:r>
            <a:r>
              <a:rPr lang="en-US" sz="1400" kern="1200" dirty="0">
                <a:solidFill>
                  <a:srgbClr val="FFFFFF"/>
                </a:solidFill>
                <a:latin typeface="Times New Roman"/>
                <a:cs typeface="Times New Roman"/>
              </a:rPr>
              <a:t> tin </a:t>
            </a:r>
            <a:r>
              <a:rPr lang="en-US" sz="1400" kern="1200" dirty="0" err="1">
                <a:solidFill>
                  <a:srgbClr val="FFFFFF"/>
                </a:solidFill>
                <a:latin typeface="Times New Roman"/>
                <a:cs typeface="Times New Roman"/>
              </a:rPr>
              <a:t>dễ</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gây</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sự</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chú</a:t>
            </a:r>
            <a:r>
              <a:rPr lang="en-US" sz="1400" kern="1200" dirty="0">
                <a:solidFill>
                  <a:srgbClr val="FFFFFF"/>
                </a:solidFill>
                <a:latin typeface="Times New Roman"/>
                <a:cs typeface="Times New Roman"/>
              </a:rPr>
              <a:t> ý </a:t>
            </a:r>
            <a:r>
              <a:rPr lang="en-US" sz="1400" kern="1200" dirty="0" err="1">
                <a:solidFill>
                  <a:srgbClr val="FFFFFF"/>
                </a:solidFill>
                <a:latin typeface="Times New Roman"/>
                <a:cs typeface="Times New Roman"/>
              </a:rPr>
              <a:t>của</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đối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phương</a:t>
            </a:r>
            <a:r>
              <a:rPr lang="en-US" sz="1400" kern="1200" dirty="0">
                <a:solidFill>
                  <a:srgbClr val="FFFFFF"/>
                </a:solidFill>
                <a:latin typeface="Times New Roman"/>
                <a:cs typeface="Times New Roman"/>
              </a:rPr>
              <a:t>.</a:t>
            </a:r>
            <a:endParaRPr lang="en-US" sz="1400" kern="1200">
              <a:solidFill>
                <a:srgbClr val="FFFFFF"/>
              </a:solidFill>
              <a:latin typeface="Times New Roman"/>
              <a:cs typeface="Calibri Light"/>
            </a:endParaRPr>
          </a:p>
          <a:p>
            <a:r>
              <a:rPr lang="en-US" sz="1400" kern="1200" dirty="0" err="1">
                <a:solidFill>
                  <a:srgbClr val="FFFFFF"/>
                </a:solidFill>
                <a:latin typeface="Times New Roman"/>
                <a:cs typeface="Times New Roman"/>
              </a:rPr>
              <a:t>Vấn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đề</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thứ</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hai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liên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quan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đến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kích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thước</a:t>
            </a:r>
            <a:r>
              <a:rPr lang="en-US" sz="1400" kern="1200" dirty="0">
                <a:solidFill>
                  <a:srgbClr val="FFFFFF"/>
                </a:solidFill>
                <a:latin typeface="Times New Roman"/>
                <a:cs typeface="Times New Roman"/>
              </a:rPr>
              <a:t> file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để</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giấu</a:t>
            </a:r>
            <a:r>
              <a:rPr lang="en-US" sz="1400" kern="1200" dirty="0">
                <a:solidFill>
                  <a:srgbClr val="FFFFFF"/>
                </a:solidFill>
                <a:latin typeface="Times New Roman"/>
                <a:cs typeface="Times New Roman"/>
              </a:rPr>
              <a:t> tin, </a:t>
            </a:r>
            <a:r>
              <a:rPr lang="en-US" sz="1400" kern="1200" dirty="0" err="1">
                <a:solidFill>
                  <a:srgbClr val="FFFFFF"/>
                </a:solidFill>
                <a:latin typeface="Times New Roman"/>
                <a:cs typeface="Times New Roman"/>
              </a:rPr>
              <a:t>điều</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này</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cũng</a:t>
            </a:r>
            <a:r>
              <a:rPr lang="en-US" sz="1400" kern="1200" dirty="0">
                <a:solidFill>
                  <a:srgbClr val="FFFFFF"/>
                </a:solidFill>
                <a:latin typeface="Times New Roman"/>
                <a:cs typeface="Times New Roman"/>
              </a:rPr>
              <a:t> bao </a:t>
            </a:r>
            <a:r>
              <a:rPr lang="en-US" sz="1400" kern="1200" dirty="0" err="1">
                <a:solidFill>
                  <a:srgbClr val="FFFFFF"/>
                </a:solidFill>
                <a:latin typeface="Times New Roman"/>
                <a:cs typeface="Times New Roman"/>
              </a:rPr>
              <a:t>gồm</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định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dạng</a:t>
            </a:r>
            <a:r>
              <a:rPr lang="en-US" sz="1400" kern="1200" dirty="0">
                <a:solidFill>
                  <a:srgbClr val="FFFFFF"/>
                </a:solidFill>
                <a:latin typeface="Times New Roman"/>
                <a:cs typeface="Times New Roman"/>
              </a:rPr>
              <a:t> file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Thông </a:t>
            </a:r>
            <a:r>
              <a:rPr lang="en-US" sz="1400" kern="1200" dirty="0" err="1">
                <a:solidFill>
                  <a:srgbClr val="FFFFFF"/>
                </a:solidFill>
                <a:latin typeface="Times New Roman"/>
                <a:cs typeface="Times New Roman"/>
              </a:rPr>
              <a:t>thường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để</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tăng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thông</a:t>
            </a:r>
            <a:r>
              <a:rPr lang="en-US" sz="1400" kern="1200" dirty="0">
                <a:solidFill>
                  <a:srgbClr val="FFFFFF"/>
                </a:solidFill>
                <a:latin typeface="Times New Roman"/>
                <a:cs typeface="Times New Roman"/>
              </a:rPr>
              <a:t> tin </a:t>
            </a:r>
            <a:r>
              <a:rPr lang="en-US" sz="1400" kern="1200" dirty="0" err="1">
                <a:solidFill>
                  <a:srgbClr val="FFFFFF"/>
                </a:solidFill>
                <a:latin typeface="Times New Roman"/>
                <a:cs typeface="Times New Roman"/>
              </a:rPr>
              <a:t>giấu</a:t>
            </a:r>
            <a:r>
              <a:rPr lang="en-US" sz="1400" kern="1200" dirty="0">
                <a:solidFill>
                  <a:srgbClr val="FFFFFF"/>
                </a:solidFill>
                <a:latin typeface="Times New Roman"/>
                <a:cs typeface="Times New Roman"/>
              </a:rPr>
              <a:t>, ta </a:t>
            </a:r>
            <a:r>
              <a:rPr lang="en-US" sz="1400" kern="1200" dirty="0" err="1">
                <a:solidFill>
                  <a:srgbClr val="FFFFFF"/>
                </a:solidFill>
                <a:latin typeface="Times New Roman"/>
                <a:cs typeface="Times New Roman"/>
              </a:rPr>
              <a:t>sử</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dụng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các</a:t>
            </a:r>
            <a:r>
              <a:rPr lang="en-US" sz="1400" kern="1200" dirty="0">
                <a:solidFill>
                  <a:srgbClr val="FFFFFF"/>
                </a:solidFill>
                <a:latin typeface="Times New Roman"/>
                <a:cs typeface="Times New Roman"/>
              </a:rPr>
              <a:t> file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kích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thước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lớn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làm</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dữ</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liệu</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chứa</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vì</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các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bức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được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chứa</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trong</a:t>
            </a:r>
            <a:r>
              <a:rPr lang="en-US" sz="1400" kern="1200" dirty="0">
                <a:solidFill>
                  <a:srgbClr val="FFFFFF"/>
                </a:solidFill>
                <a:latin typeface="Times New Roman"/>
                <a:cs typeface="Times New Roman"/>
              </a:rPr>
              <a:t> file) </a:t>
            </a:r>
            <a:r>
              <a:rPr lang="en-US" sz="1400" kern="1200" dirty="0" err="1">
                <a:solidFill>
                  <a:srgbClr val="FFFFFF"/>
                </a:solidFill>
                <a:latin typeface="Times New Roman"/>
                <a:cs typeface="Times New Roman"/>
              </a:rPr>
              <a:t>này</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nhiều</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không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gian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hơn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để</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giấu</a:t>
            </a:r>
            <a:r>
              <a:rPr lang="en-US" sz="1400" kern="1200" dirty="0">
                <a:solidFill>
                  <a:srgbClr val="FFFFFF"/>
                </a:solidFill>
                <a:latin typeface="Times New Roman"/>
                <a:cs typeface="Times New Roman"/>
              </a:rPr>
              <a:t> tin. Tuy </a:t>
            </a:r>
            <a:r>
              <a:rPr lang="en-US" sz="1400" kern="1200" dirty="0" err="1">
                <a:solidFill>
                  <a:srgbClr val="FFFFFF"/>
                </a:solidFill>
                <a:latin typeface="Times New Roman"/>
                <a:cs typeface="Times New Roman"/>
              </a:rPr>
              <a:t>nhiên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việc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trao</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đổi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các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bức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kích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thước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lớn</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một</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cách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không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bình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thường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giữa</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hai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người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dễ</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gây</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ra</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sự</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tò</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mò</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chú</a:t>
            </a:r>
            <a:r>
              <a:rPr lang="en-US" sz="1400" kern="1200" dirty="0">
                <a:solidFill>
                  <a:srgbClr val="FFFFFF"/>
                </a:solidFill>
                <a:latin typeface="Times New Roman"/>
                <a:cs typeface="Times New Roman"/>
              </a:rPr>
              <a:t> ý </a:t>
            </a:r>
            <a:r>
              <a:rPr lang="en-US" sz="1400" kern="1200" dirty="0" err="1">
                <a:solidFill>
                  <a:srgbClr val="FFFFFF"/>
                </a:solidFill>
                <a:latin typeface="Times New Roman"/>
                <a:cs typeface="Times New Roman"/>
              </a:rPr>
              <a:t>của</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đối</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phương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Ví</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dụ</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một</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bức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thông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thường</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trên</a:t>
            </a:r>
            <a:r>
              <a:rPr lang="en-US" sz="1400" kern="1200" dirty="0">
                <a:solidFill>
                  <a:srgbClr val="FFFFFF"/>
                </a:solidFill>
                <a:latin typeface="Times New Roman"/>
                <a:cs typeface="Times New Roman"/>
              </a:rPr>
              <a:t> internet </a:t>
            </a:r>
            <a:r>
              <a:rPr lang="en-US" sz="1400" kern="1200" dirty="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kích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thước</a:t>
            </a:r>
            <a:r>
              <a:rPr lang="en-US" sz="1400" kern="1200" dirty="0">
                <a:solidFill>
                  <a:srgbClr val="FFFFFF"/>
                </a:solidFill>
                <a:latin typeface="Times New Roman"/>
                <a:cs typeface="Times New Roman"/>
              </a:rPr>
              <a:t> 500*300 = 150000 </a:t>
            </a:r>
            <a:r>
              <a:rPr lang="en-US" sz="1400" kern="1200" dirty="0" err="1">
                <a:solidFill>
                  <a:srgbClr val="FFFFFF"/>
                </a:solidFill>
                <a:latin typeface="Times New Roman"/>
                <a:cs typeface="Times New Roman"/>
              </a:rPr>
              <a:t>điểm</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kích</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thước</a:t>
            </a:r>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là</a:t>
            </a:r>
            <a:r>
              <a:rPr lang="en-US" sz="1400" kern="1200" dirty="0">
                <a:solidFill>
                  <a:srgbClr val="FFFFFF"/>
                </a:solidFill>
                <a:latin typeface="Times New Roman"/>
                <a:cs typeface="Times New Roman"/>
              </a:rPr>
              <a:t>:</a:t>
            </a:r>
            <a:endParaRPr lang="en-US" sz="1400" kern="1200">
              <a:solidFill>
                <a:srgbClr val="FFFFFF"/>
              </a:solidFill>
              <a:latin typeface="Times New Roman"/>
              <a:cs typeface="Calibri Light"/>
            </a:endParaRPr>
          </a:p>
          <a:p>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24 bit </a:t>
            </a:r>
            <a:r>
              <a:rPr lang="en-US" sz="1400" kern="1200" dirty="0" err="1">
                <a:solidFill>
                  <a:srgbClr val="FFFFFF"/>
                </a:solidFill>
                <a:latin typeface="Times New Roman"/>
                <a:cs typeface="Times New Roman"/>
              </a:rPr>
              <a:t>màu</a:t>
            </a:r>
            <a:r>
              <a:rPr lang="en-US" sz="1400" kern="1200" dirty="0">
                <a:solidFill>
                  <a:srgbClr val="FFFFFF"/>
                </a:solidFill>
                <a:latin typeface="Times New Roman"/>
                <a:cs typeface="Times New Roman"/>
              </a:rPr>
              <a:t> : 150000 pixel *24 bits/ pixel/8 bits/byte = 90000 byte.</a:t>
            </a:r>
            <a:endParaRPr lang="en-US" sz="1400" kern="1200">
              <a:solidFill>
                <a:srgbClr val="FFFFFF"/>
              </a:solidFill>
              <a:latin typeface="Times New Roman"/>
              <a:cs typeface="Calibri Light"/>
            </a:endParaRPr>
          </a:p>
          <a:p>
            <a:r>
              <a:rPr lang="en-US" sz="1400" kern="1200" dirty="0">
                <a:solidFill>
                  <a:srgbClr val="FFFFFF"/>
                </a:solidFill>
                <a:latin typeface="Times New Roman"/>
                <a:cs typeface="Times New Roman"/>
              </a:rPr>
              <a:t>-         </a:t>
            </a:r>
            <a:r>
              <a:rPr lang="en-US" sz="1400" kern="1200" dirty="0" err="1">
                <a:solidFill>
                  <a:srgbClr val="FFFFFF"/>
                </a:solidFill>
                <a:latin typeface="Times New Roman"/>
                <a:cs typeface="Times New Roman"/>
              </a:rPr>
              <a:t>Ảnh</a:t>
            </a:r>
            <a:r>
              <a:rPr lang="en-US" sz="1400" kern="1200" dirty="0">
                <a:solidFill>
                  <a:srgbClr val="FFFFFF"/>
                </a:solidFill>
                <a:latin typeface="Times New Roman"/>
                <a:cs typeface="Times New Roman"/>
              </a:rPr>
              <a:t> 8 bit </a:t>
            </a:r>
            <a:r>
              <a:rPr lang="en-US" sz="1400" kern="1200" dirty="0" err="1">
                <a:solidFill>
                  <a:srgbClr val="FFFFFF"/>
                </a:solidFill>
                <a:latin typeface="Times New Roman"/>
                <a:cs typeface="Times New Roman"/>
              </a:rPr>
              <a:t>màu</a:t>
            </a:r>
            <a:r>
              <a:rPr lang="en-US" sz="1400" kern="1200" dirty="0">
                <a:solidFill>
                  <a:srgbClr val="FFFFFF"/>
                </a:solidFill>
                <a:latin typeface="Times New Roman"/>
                <a:cs typeface="Times New Roman"/>
              </a:rPr>
              <a:t> : 150000 pixel *8 bits/ pixel/8 bits/byte = 15000 byte.</a:t>
            </a:r>
            <a:endParaRPr lang="en-US" sz="1400" kern="1200">
              <a:solidFill>
                <a:srgbClr val="FFFFFF"/>
              </a:solidFill>
              <a:latin typeface="Times New Roman"/>
              <a:cs typeface="Calibri Light"/>
            </a:endParaRPr>
          </a:p>
          <a:p>
            <a:r>
              <a:rPr lang="en-US" sz="1200" kern="1200" dirty="0">
                <a:solidFill>
                  <a:srgbClr val="FFFFFF"/>
                </a:solidFill>
                <a:latin typeface="Times New Roman"/>
                <a:cs typeface="Times New Roman"/>
              </a:rPr>
              <a:t>.</a:t>
            </a:r>
            <a:endParaRPr lang="en-US" sz="1200" kern="1200" dirty="0">
              <a:solidFill>
                <a:srgbClr val="FFFFFF"/>
              </a:solidFill>
              <a:latin typeface="Calibri Light" panose="020F0302020204030204"/>
              <a:cs typeface="Calibri Light"/>
            </a:endParaRP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17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a:extLst>
              <a:ext uri="{FF2B5EF4-FFF2-40B4-BE49-F238E27FC236}">
                <a16:creationId xmlns:a16="http://schemas.microsoft.com/office/drawing/2014/main" id="{EF880491-2278-8C98-7B83-167F5FE21980}"/>
              </a:ext>
            </a:extLst>
          </p:cNvPr>
          <p:cNvSpPr>
            <a:spLocks noGrp="1"/>
          </p:cNvSpPr>
          <p:nvPr>
            <p:ph type="title"/>
          </p:nvPr>
        </p:nvSpPr>
        <p:spPr>
          <a:xfrm>
            <a:off x="3670198" y="127323"/>
            <a:ext cx="8520052" cy="4210320"/>
          </a:xfrm>
        </p:spPr>
        <p:txBody>
          <a:bodyPr vert="horz" lIns="91440" tIns="45720" rIns="91440" bIns="45720" rtlCol="0" anchor="b">
            <a:normAutofit/>
          </a:bodyPr>
          <a:lstStyle/>
          <a:p>
            <a:r>
              <a:rPr lang="en-US" sz="1400" kern="1200" dirty="0">
                <a:solidFill>
                  <a:srgbClr val="FFFFFF"/>
                </a:solidFill>
                <a:latin typeface="Times New Roman"/>
                <a:cs typeface="Times New Roman"/>
              </a:rPr>
              <a:t>Quan </a:t>
            </a:r>
            <a:r>
              <a:rPr lang="en-US" sz="1400" kern="1200" err="1">
                <a:solidFill>
                  <a:srgbClr val="FFFFFF"/>
                </a:solidFill>
                <a:latin typeface="Times New Roman"/>
                <a:cs typeface="Times New Roman"/>
              </a:rPr>
              <a:t>sát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kích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thước</a:t>
            </a:r>
            <a:r>
              <a:rPr lang="en-US" sz="1400" kern="1200" dirty="0">
                <a:solidFill>
                  <a:srgbClr val="FFFFFF"/>
                </a:solidFill>
                <a:latin typeface="Times New Roman"/>
                <a:cs typeface="Times New Roman"/>
              </a:rPr>
              <a:t> file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ta </a:t>
            </a:r>
            <a:r>
              <a:rPr lang="en-US" sz="1400" kern="1200" err="1">
                <a:solidFill>
                  <a:srgbClr val="FFFFFF"/>
                </a:solidFill>
                <a:latin typeface="Times New Roman"/>
                <a:cs typeface="Times New Roman"/>
              </a:rPr>
              <a:t>thấy</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rằng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đối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với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một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màu</a:t>
            </a:r>
            <a:r>
              <a:rPr lang="en-US" sz="1400" kern="1200" dirty="0">
                <a:solidFill>
                  <a:srgbClr val="FFFFFF"/>
                </a:solidFill>
                <a:latin typeface="Times New Roman"/>
                <a:cs typeface="Times New Roman"/>
              </a:rPr>
              <a:t> 24 bit </a:t>
            </a:r>
            <a:r>
              <a:rPr lang="en-US" sz="1400" kern="1200" err="1">
                <a:solidFill>
                  <a:srgbClr val="FFFFFF"/>
                </a:solidFill>
                <a:latin typeface="Times New Roman"/>
                <a:cs typeface="Times New Roman"/>
              </a:rPr>
              <a:t>không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nén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kích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thước</a:t>
            </a:r>
            <a:r>
              <a:rPr lang="en-US" sz="1400" kern="1200" dirty="0">
                <a:solidFill>
                  <a:srgbClr val="FFFFFF"/>
                </a:solidFill>
                <a:latin typeface="Times New Roman"/>
                <a:cs typeface="Times New Roman"/>
              </a:rPr>
              <a:t> 90000 byte </a:t>
            </a:r>
            <a:r>
              <a:rPr lang="en-US" sz="1400" kern="1200" err="1">
                <a:solidFill>
                  <a:srgbClr val="FFFFFF"/>
                </a:solidFill>
                <a:latin typeface="Times New Roman"/>
                <a:cs typeface="Times New Roman"/>
              </a:rPr>
              <a:t>là</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kích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thước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không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bình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thường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bởi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vì</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việc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không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nén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nó</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và</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gửi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là</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một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điều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lạ</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bởi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vì</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thực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tế</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rằng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nếu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bức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được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nén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trước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gửi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thì</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chất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lượng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thay</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đổi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không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đáng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kể</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trong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đó</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kích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thước</a:t>
            </a:r>
            <a:r>
              <a:rPr lang="en-US" sz="1400" kern="1200" dirty="0">
                <a:solidFill>
                  <a:srgbClr val="FFFFFF"/>
                </a:solidFill>
                <a:latin typeface="Times New Roman"/>
                <a:cs typeface="Times New Roman"/>
              </a:rPr>
              <a:t> file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giảm</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sẽ</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tăng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hiệu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suất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truyền</a:t>
            </a:r>
            <a:r>
              <a:rPr lang="en-US" sz="1400" kern="1200" dirty="0">
                <a:solidFill>
                  <a:srgbClr val="FFFFFF"/>
                </a:solidFill>
                <a:latin typeface="Times New Roman"/>
                <a:cs typeface="Times New Roman"/>
              </a:rPr>
              <a:t> tin ( </a:t>
            </a:r>
            <a:r>
              <a:rPr lang="en-US" sz="1400" kern="1200" err="1">
                <a:solidFill>
                  <a:srgbClr val="FFFFFF"/>
                </a:solidFill>
                <a:latin typeface="Times New Roman"/>
                <a:cs typeface="Times New Roman"/>
              </a:rPr>
              <a:t>thời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gian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truyền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sẽ</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nhanh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hơn</a:t>
            </a:r>
            <a:r>
              <a:rPr lang="en-US" sz="1400" kern="1200" dirty="0">
                <a:solidFill>
                  <a:srgbClr val="FFFFFF"/>
                </a:solidFill>
                <a:latin typeface="Times New Roman"/>
                <a:cs typeface="Times New Roman"/>
              </a:rPr>
              <a:t> ).</a:t>
            </a:r>
            <a:endParaRPr lang="en-US" sz="1400" kern="1200">
              <a:solidFill>
                <a:srgbClr val="FFFFFF"/>
              </a:solidFill>
              <a:latin typeface="Times New Roman"/>
              <a:cs typeface="Times New Roman"/>
            </a:endParaRPr>
          </a:p>
          <a:p>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Để</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khắc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phục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điều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này</a:t>
            </a:r>
            <a:r>
              <a:rPr lang="en-US" sz="1400" kern="1200" dirty="0">
                <a:solidFill>
                  <a:srgbClr val="FFFFFF"/>
                </a:solidFill>
                <a:latin typeface="Times New Roman"/>
                <a:cs typeface="Times New Roman"/>
              </a:rPr>
              <a:t>, ta </a:t>
            </a:r>
            <a:r>
              <a:rPr lang="en-US" sz="1400" kern="120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thể</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biến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đổi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một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chút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theo</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thuật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toán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nén</a:t>
            </a:r>
            <a:r>
              <a:rPr lang="en-US" sz="1400" kern="1200" dirty="0">
                <a:solidFill>
                  <a:srgbClr val="FFFFFF"/>
                </a:solidFill>
                <a:latin typeface="Times New Roman"/>
                <a:cs typeface="Times New Roman"/>
              </a:rPr>
              <a:t> JPEG  </a:t>
            </a:r>
            <a:r>
              <a:rPr lang="en-US" sz="1400" kern="1200" err="1">
                <a:solidFill>
                  <a:srgbClr val="FFFFFF"/>
                </a:solidFill>
                <a:latin typeface="Times New Roman"/>
                <a:cs typeface="Times New Roman"/>
              </a:rPr>
              <a:t>là</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chèn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các</a:t>
            </a:r>
            <a:r>
              <a:rPr lang="en-US" sz="1400" kern="1200" dirty="0">
                <a:solidFill>
                  <a:srgbClr val="FFFFFF"/>
                </a:solidFill>
                <a:latin typeface="Times New Roman"/>
                <a:cs typeface="Times New Roman"/>
              </a:rPr>
              <a:t> bit </a:t>
            </a:r>
            <a:r>
              <a:rPr lang="en-US" sz="1400" kern="1200" err="1">
                <a:solidFill>
                  <a:srgbClr val="FFFFFF"/>
                </a:solidFill>
                <a:latin typeface="Times New Roman"/>
                <a:cs typeface="Times New Roman"/>
              </a:rPr>
              <a:t>ít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quan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trọng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vào</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những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vùng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mà</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việc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nén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làm</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mất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mát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thông</a:t>
            </a:r>
            <a:r>
              <a:rPr lang="en-US" sz="1400" kern="1200" dirty="0">
                <a:solidFill>
                  <a:srgbClr val="FFFFFF"/>
                </a:solidFill>
                <a:latin typeface="Times New Roman"/>
                <a:cs typeface="Times New Roman"/>
              </a:rPr>
              <a:t> tin </a:t>
            </a:r>
            <a:r>
              <a:rPr lang="en-US" sz="1400" kern="1200" err="1">
                <a:solidFill>
                  <a:srgbClr val="FFFFFF"/>
                </a:solidFill>
                <a:latin typeface="Times New Roman"/>
                <a:cs typeface="Times New Roman"/>
              </a:rPr>
              <a:t>ít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nhất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hoặc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điều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khiển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việc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làm</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tròn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các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hệ</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số</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của</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phép</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biến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đổi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Cosin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rời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rạc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được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sử</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dụng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nén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[9, 14,15].</a:t>
            </a:r>
            <a:endParaRPr lang="en-US" sz="1400" kern="1200">
              <a:solidFill>
                <a:srgbClr val="FFFFFF"/>
              </a:solidFill>
              <a:latin typeface="Times New Roman"/>
              <a:cs typeface="Times New Roman"/>
            </a:endParaRPr>
          </a:p>
          <a:p>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Nếu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muốn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liên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lạc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giấu</a:t>
            </a:r>
            <a:r>
              <a:rPr lang="en-US" sz="1400" kern="1200" dirty="0">
                <a:solidFill>
                  <a:srgbClr val="FFFFFF"/>
                </a:solidFill>
                <a:latin typeface="Times New Roman"/>
                <a:cs typeface="Times New Roman"/>
              </a:rPr>
              <a:t> tin </a:t>
            </a:r>
            <a:r>
              <a:rPr lang="en-US" sz="1400" kern="1200" err="1">
                <a:solidFill>
                  <a:srgbClr val="FFFFFF"/>
                </a:solidFill>
                <a:latin typeface="Times New Roman"/>
                <a:cs typeface="Times New Roman"/>
              </a:rPr>
              <a:t>bằng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phương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pháp</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chèn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vào</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các</a:t>
            </a:r>
            <a:r>
              <a:rPr lang="en-US" sz="1400" kern="1200" dirty="0">
                <a:solidFill>
                  <a:srgbClr val="FFFFFF"/>
                </a:solidFill>
                <a:latin typeface="Times New Roman"/>
                <a:cs typeface="Times New Roman"/>
              </a:rPr>
              <a:t> bit </a:t>
            </a:r>
            <a:r>
              <a:rPr lang="en-US" sz="1400" kern="1200" err="1">
                <a:solidFill>
                  <a:srgbClr val="FFFFFF"/>
                </a:solidFill>
                <a:latin typeface="Times New Roman"/>
                <a:cs typeface="Times New Roman"/>
              </a:rPr>
              <a:t>ít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quan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trọng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chúng</a:t>
            </a:r>
            <a:r>
              <a:rPr lang="en-US" sz="1400" kern="1200" dirty="0">
                <a:solidFill>
                  <a:srgbClr val="FFFFFF"/>
                </a:solidFill>
                <a:latin typeface="Times New Roman"/>
                <a:cs typeface="Times New Roman"/>
              </a:rPr>
              <a:t> ta </a:t>
            </a:r>
            <a:r>
              <a:rPr lang="en-US" sz="1400" kern="1200" err="1">
                <a:solidFill>
                  <a:srgbClr val="FFFFFF"/>
                </a:solidFill>
                <a:latin typeface="Times New Roman"/>
                <a:cs typeface="Times New Roman"/>
              </a:rPr>
              <a:t>cần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phải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những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bức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kích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thước</a:t>
            </a:r>
            <a:r>
              <a:rPr lang="en-US" sz="1400" kern="1200" dirty="0">
                <a:solidFill>
                  <a:srgbClr val="FFFFFF"/>
                </a:solidFill>
                <a:latin typeface="Times New Roman"/>
                <a:cs typeface="Times New Roman"/>
              </a:rPr>
              <a:t> file </a:t>
            </a:r>
            <a:r>
              <a:rPr lang="en-US" sz="1400" kern="1200" err="1">
                <a:solidFill>
                  <a:srgbClr val="FFFFFF"/>
                </a:solidFill>
                <a:latin typeface="Times New Roman"/>
                <a:cs typeface="Times New Roman"/>
              </a:rPr>
              <a:t>nhỏ</a:t>
            </a:r>
            <a:r>
              <a:rPr lang="en-US" sz="1400" kern="1200" dirty="0">
                <a:solidFill>
                  <a:srgbClr val="FFFFFF"/>
                </a:solidFill>
                <a:latin typeface="Times New Roman"/>
                <a:cs typeface="Times New Roman"/>
              </a:rPr>
              <a:t>, hay </a:t>
            </a:r>
            <a:r>
              <a:rPr lang="en-US" sz="1400" kern="1200" err="1">
                <a:solidFill>
                  <a:srgbClr val="FFFFFF"/>
                </a:solidFill>
                <a:latin typeface="Times New Roman"/>
                <a:cs typeface="Times New Roman"/>
              </a:rPr>
              <a:t>nói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cách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khác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chúng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phải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sử</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dụng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đến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các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bức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8 bit </a:t>
            </a:r>
            <a:r>
              <a:rPr lang="en-US" sz="1400" kern="1200" err="1">
                <a:solidFill>
                  <a:srgbClr val="FFFFFF"/>
                </a:solidFill>
                <a:latin typeface="Times New Roman"/>
                <a:cs typeface="Times New Roman"/>
              </a:rPr>
              <a:t>vì</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kích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thước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các</a:t>
            </a:r>
            <a:r>
              <a:rPr lang="en-US" sz="1400" kern="1200" dirty="0">
                <a:solidFill>
                  <a:srgbClr val="FFFFFF"/>
                </a:solidFill>
                <a:latin typeface="Times New Roman"/>
                <a:cs typeface="Times New Roman"/>
              </a:rPr>
              <a:t> file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này</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là</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bình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thường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và</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ít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gây</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chú</a:t>
            </a:r>
            <a:r>
              <a:rPr lang="en-US" sz="1400" kern="1200" dirty="0">
                <a:solidFill>
                  <a:srgbClr val="FFFFFF"/>
                </a:solidFill>
                <a:latin typeface="Times New Roman"/>
                <a:cs typeface="Times New Roman"/>
              </a:rPr>
              <a:t> ý </a:t>
            </a:r>
            <a:r>
              <a:rPr lang="en-US" sz="1400" kern="1200" err="1">
                <a:solidFill>
                  <a:srgbClr val="FFFFFF"/>
                </a:solidFill>
                <a:latin typeface="Times New Roman"/>
                <a:cs typeface="Times New Roman"/>
              </a:rPr>
              <a:t>cho</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đối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phương</a:t>
            </a:r>
            <a:r>
              <a:rPr lang="en-US" sz="1400" kern="1200" dirty="0">
                <a:solidFill>
                  <a:srgbClr val="FFFFFF"/>
                </a:solidFill>
                <a:latin typeface="Times New Roman"/>
                <a:cs typeface="Times New Roman"/>
              </a:rPr>
              <a:t>.</a:t>
            </a:r>
            <a:endParaRPr lang="en-US" sz="1400" kern="1200">
              <a:solidFill>
                <a:srgbClr val="FFFFFF"/>
              </a:solidFill>
              <a:latin typeface="Times New Roman"/>
              <a:cs typeface="Times New Roman"/>
            </a:endParaRPr>
          </a:p>
          <a:p>
            <a:r>
              <a:rPr lang="en-US" sz="1400" kern="1200" err="1">
                <a:solidFill>
                  <a:srgbClr val="FFFFFF"/>
                </a:solidFill>
                <a:latin typeface="Times New Roman"/>
                <a:cs typeface="Times New Roman"/>
              </a:rPr>
              <a:t>Đối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với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256 </a:t>
            </a:r>
            <a:r>
              <a:rPr lang="en-US" sz="1400" kern="1200" err="1">
                <a:solidFill>
                  <a:srgbClr val="FFFFFF"/>
                </a:solidFill>
                <a:latin typeface="Times New Roman"/>
                <a:cs typeface="Times New Roman"/>
              </a:rPr>
              <a:t>màu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là</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nó</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sử</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dụng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một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bảng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màu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được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xác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định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theo</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chỉ</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số</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và</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việc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thay</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đổi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các</a:t>
            </a:r>
            <a:r>
              <a:rPr lang="en-US" sz="1400" kern="1200" dirty="0">
                <a:solidFill>
                  <a:srgbClr val="FFFFFF"/>
                </a:solidFill>
                <a:latin typeface="Times New Roman"/>
                <a:cs typeface="Times New Roman"/>
              </a:rPr>
              <a:t> bit </a:t>
            </a:r>
            <a:r>
              <a:rPr lang="en-US" sz="1400" kern="1200" err="1">
                <a:solidFill>
                  <a:srgbClr val="FFFFFF"/>
                </a:solidFill>
                <a:latin typeface="Times New Roman"/>
                <a:cs typeface="Times New Roman"/>
              </a:rPr>
              <a:t>ít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quan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trọng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đồng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nghĩa</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với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việc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chúng</a:t>
            </a:r>
            <a:r>
              <a:rPr lang="en-US" sz="1400" kern="1200" dirty="0">
                <a:solidFill>
                  <a:srgbClr val="FFFFFF"/>
                </a:solidFill>
                <a:latin typeface="Times New Roman"/>
                <a:cs typeface="Times New Roman"/>
              </a:rPr>
              <a:t> ta </a:t>
            </a:r>
            <a:r>
              <a:rPr lang="en-US" sz="1400" kern="1200" err="1">
                <a:solidFill>
                  <a:srgbClr val="FFFFFF"/>
                </a:solidFill>
                <a:latin typeface="Times New Roman"/>
                <a:cs typeface="Times New Roman"/>
              </a:rPr>
              <a:t>chuyển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một</a:t>
            </a:r>
            <a:r>
              <a:rPr lang="en-US" sz="1400" kern="1200" dirty="0">
                <a:solidFill>
                  <a:srgbClr val="FFFFFF"/>
                </a:solidFill>
                <a:latin typeface="Times New Roman"/>
                <a:cs typeface="Times New Roman"/>
              </a:rPr>
              <a:t> pixel </a:t>
            </a:r>
            <a:r>
              <a:rPr lang="en-US" sz="1400" kern="1200" err="1">
                <a:solidFill>
                  <a:srgbClr val="FFFFFF"/>
                </a:solidFill>
                <a:latin typeface="Times New Roman"/>
                <a:cs typeface="Times New Roman"/>
              </a:rPr>
              <a:t>từ</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vị</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trí</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này</a:t>
            </a:r>
            <a:r>
              <a:rPr lang="en-US" sz="1400" kern="1200" dirty="0">
                <a:solidFill>
                  <a:srgbClr val="FFFFFF"/>
                </a:solidFill>
                <a:latin typeface="Times New Roman"/>
                <a:cs typeface="Times New Roman"/>
              </a:rPr>
              <a:t> sang </a:t>
            </a:r>
            <a:r>
              <a:rPr lang="en-US" sz="1400" kern="1200" err="1">
                <a:solidFill>
                  <a:srgbClr val="FFFFFF"/>
                </a:solidFill>
                <a:latin typeface="Times New Roman"/>
                <a:cs typeface="Times New Roman"/>
              </a:rPr>
              <a:t>một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vị</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trí</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gần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kề</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khác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Nếu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sự</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tương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phản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màu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sắc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giữa</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hai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vị</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trí</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gần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kề</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trong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bảng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màu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thì</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điều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này</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dẫn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đến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một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điểm</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trong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bức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thay</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đổi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màu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một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cách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bất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ngờ</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và</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vì</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thế</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thông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điệp</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giấu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trở</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nên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dễ</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dàng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phát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hiện</a:t>
            </a:r>
            <a:r>
              <a:rPr lang="en-US" sz="1400" kern="1200" dirty="0">
                <a:solidFill>
                  <a:srgbClr val="FFFFFF"/>
                </a:solidFill>
                <a:latin typeface="Times New Roman"/>
                <a:cs typeface="Times New Roman"/>
              </a:rPr>
              <a:t>.</a:t>
            </a:r>
            <a:endParaRPr lang="en-US" sz="1400" kern="1200">
              <a:solidFill>
                <a:srgbClr val="FFFFFF"/>
              </a:solidFill>
              <a:latin typeface="Times New Roman"/>
              <a:cs typeface="Times New Roman"/>
            </a:endParaRPr>
          </a:p>
          <a:p>
            <a:r>
              <a:rPr lang="en-US" sz="1400" kern="1200" err="1">
                <a:solidFill>
                  <a:srgbClr val="FFFFFF"/>
                </a:solidFill>
                <a:latin typeface="Times New Roman"/>
                <a:cs typeface="Times New Roman"/>
              </a:rPr>
              <a:t>Để</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giải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quyết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vấn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đề</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này</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nhiều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phương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pháp</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đã</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được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nghiên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cứu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như</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sắp</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xếp</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lại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bảng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màu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sao</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cho</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giữa</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hai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giá</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trị</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màu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trong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bảng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màu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không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quá</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tương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phản</a:t>
            </a:r>
            <a:r>
              <a:rPr lang="en-US" sz="1400" kern="1200" dirty="0">
                <a:solidFill>
                  <a:srgbClr val="FFFFFF"/>
                </a:solidFill>
                <a:latin typeface="Times New Roman"/>
                <a:cs typeface="Times New Roman"/>
              </a:rPr>
              <a:t> hay </a:t>
            </a:r>
            <a:r>
              <a:rPr lang="en-US" sz="1400" kern="1200" err="1">
                <a:solidFill>
                  <a:srgbClr val="FFFFFF"/>
                </a:solidFill>
                <a:latin typeface="Times New Roman"/>
                <a:cs typeface="Times New Roman"/>
              </a:rPr>
              <a:t>như</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giảm</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số</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màu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trong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bảng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màu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xuống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và</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tái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tạo</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lại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các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thành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phần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giống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nhau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trong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bảng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màu</a:t>
            </a:r>
            <a:r>
              <a:rPr lang="en-US" sz="1400" kern="1200" dirty="0">
                <a:solidFill>
                  <a:srgbClr val="FFFFFF"/>
                </a:solidFill>
                <a:latin typeface="Times New Roman"/>
                <a:cs typeface="Times New Roman"/>
              </a:rPr>
              <a:t> ở </a:t>
            </a:r>
            <a:r>
              <a:rPr lang="en-US" sz="1400" kern="1200" err="1">
                <a:solidFill>
                  <a:srgbClr val="FFFFFF"/>
                </a:solidFill>
                <a:latin typeface="Times New Roman"/>
                <a:cs typeface="Times New Roman"/>
              </a:rPr>
              <a:t>những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vị</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trị</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gần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kề</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nhau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vì</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thế</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sự</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khác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nhau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trước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và</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sau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nhúng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thông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điệp</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của</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chứa</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trở</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nên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khó</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phát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hiện</a:t>
            </a:r>
            <a:r>
              <a:rPr lang="en-US" sz="1400" kern="1200" dirty="0">
                <a:solidFill>
                  <a:srgbClr val="FFFFFF"/>
                </a:solidFill>
                <a:latin typeface="Times New Roman"/>
                <a:cs typeface="Times New Roman"/>
              </a:rPr>
              <a:t>.</a:t>
            </a:r>
            <a:endParaRPr lang="en-US" sz="1400" kern="1200">
              <a:solidFill>
                <a:srgbClr val="FFFFFF"/>
              </a:solidFill>
              <a:latin typeface="Times New Roman"/>
              <a:cs typeface="Times New Roman"/>
            </a:endParaRPr>
          </a:p>
          <a:p>
            <a:r>
              <a:rPr lang="en-US" sz="1400" kern="1200" dirty="0">
                <a:solidFill>
                  <a:srgbClr val="FFFFFF"/>
                </a:solidFill>
                <a:latin typeface="Times New Roman"/>
                <a:cs typeface="Times New Roman"/>
              </a:rPr>
              <a:t>Các </a:t>
            </a:r>
            <a:r>
              <a:rPr lang="en-US" sz="1400" kern="1200" err="1">
                <a:solidFill>
                  <a:srgbClr val="FFFFFF"/>
                </a:solidFill>
                <a:latin typeface="Times New Roman"/>
                <a:cs typeface="Times New Roman"/>
              </a:rPr>
              <a:t>kết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quả</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thực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nghiệm</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cho</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thấy</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rằng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việc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chèn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vào</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các</a:t>
            </a:r>
            <a:r>
              <a:rPr lang="en-US" sz="1400" kern="1200" dirty="0">
                <a:solidFill>
                  <a:srgbClr val="FFFFFF"/>
                </a:solidFill>
                <a:latin typeface="Times New Roman"/>
                <a:cs typeface="Times New Roman"/>
              </a:rPr>
              <a:t> bit </a:t>
            </a:r>
            <a:r>
              <a:rPr lang="en-US" sz="1400" kern="1200" err="1">
                <a:solidFill>
                  <a:srgbClr val="FFFFFF"/>
                </a:solidFill>
                <a:latin typeface="Times New Roman"/>
                <a:cs typeface="Times New Roman"/>
              </a:rPr>
              <a:t>ít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quan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trọng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nếu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sử</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dụng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ảnh</a:t>
            </a:r>
            <a:r>
              <a:rPr lang="en-US" sz="1400" kern="1200" dirty="0">
                <a:solidFill>
                  <a:srgbClr val="FFFFFF"/>
                </a:solidFill>
                <a:latin typeface="Times New Roman"/>
                <a:cs typeface="Times New Roman"/>
              </a:rPr>
              <a:t> 8 bit </a:t>
            </a:r>
            <a:r>
              <a:rPr lang="en-US" sz="1400" kern="1200" err="1">
                <a:solidFill>
                  <a:srgbClr val="FFFFFF"/>
                </a:solidFill>
                <a:latin typeface="Times New Roman"/>
                <a:cs typeface="Times New Roman"/>
              </a:rPr>
              <a:t>xám</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thì</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rất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khó</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phát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hiện</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bởi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hệ</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thống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thị</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giác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của</a:t>
            </a:r>
            <a:r>
              <a:rPr lang="en-US" sz="1400" kern="1200" dirty="0">
                <a:solidFill>
                  <a:srgbClr val="FFFFFF"/>
                </a:solidFill>
                <a:latin typeface="Times New Roman"/>
                <a:cs typeface="Times New Roman"/>
              </a:rPr>
              <a:t> con </a:t>
            </a:r>
            <a:r>
              <a:rPr lang="en-US" sz="1400" kern="1200" err="1">
                <a:solidFill>
                  <a:srgbClr val="FFFFFF"/>
                </a:solidFill>
                <a:latin typeface="Times New Roman"/>
                <a:cs typeface="Times New Roman"/>
              </a:rPr>
              <a:t>người</a:t>
            </a:r>
            <a:r>
              <a:rPr lang="en-US" sz="1400" kern="1200" dirty="0">
                <a:solidFill>
                  <a:srgbClr val="FFFFFF"/>
                </a:solidFill>
                <a:latin typeface="Times New Roman"/>
                <a:cs typeface="Times New Roman"/>
              </a:rPr>
              <a:t> do </a:t>
            </a:r>
            <a:r>
              <a:rPr lang="en-US" sz="1400" kern="1200" err="1">
                <a:solidFill>
                  <a:srgbClr val="FFFFFF"/>
                </a:solidFill>
                <a:latin typeface="Times New Roman"/>
                <a:cs typeface="Times New Roman"/>
              </a:rPr>
              <a:t>có</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rất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ít</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sự</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thay</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đổi</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các</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giá</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trị</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trong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bảng</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màu</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của</a:t>
            </a:r>
            <a:r>
              <a:rPr lang="en-US" sz="1400" kern="1200" dirty="0">
                <a:solidFill>
                  <a:srgbClr val="FFFFFF"/>
                </a:solidFill>
                <a:latin typeface="Times New Roman"/>
                <a:cs typeface="Times New Roman"/>
              </a:rPr>
              <a:t> </a:t>
            </a:r>
            <a:r>
              <a:rPr lang="en-US" sz="1400" kern="1200" err="1">
                <a:solidFill>
                  <a:srgbClr val="FFFFFF"/>
                </a:solidFill>
                <a:latin typeface="Times New Roman"/>
                <a:cs typeface="Times New Roman"/>
              </a:rPr>
              <a:t>chúng</a:t>
            </a:r>
            <a:r>
              <a:rPr lang="en-US" sz="1400" kern="1200" dirty="0">
                <a:solidFill>
                  <a:srgbClr val="FFFFFF"/>
                </a:solidFill>
                <a:latin typeface="Times New Roman"/>
                <a:cs typeface="Times New Roman"/>
              </a:rPr>
              <a:t> [9, 14,17]</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75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E635F4C-11EE-A1DA-793D-3653E1F92635}"/>
              </a:ext>
            </a:extLst>
          </p:cNvPr>
          <p:cNvSpPr>
            <a:spLocks noGrp="1"/>
          </p:cNvSpPr>
          <p:nvPr>
            <p:ph type="title"/>
          </p:nvPr>
        </p:nvSpPr>
        <p:spPr>
          <a:xfrm>
            <a:off x="686834" y="1153572"/>
            <a:ext cx="3200400" cy="4461163"/>
          </a:xfrm>
        </p:spPr>
        <p:txBody>
          <a:bodyPr>
            <a:normAutofit/>
          </a:bodyPr>
          <a:lstStyle/>
          <a:p>
            <a:r>
              <a:rPr lang="vi-VN">
                <a:solidFill>
                  <a:srgbClr val="FFFFFF"/>
                </a:solidFill>
                <a:latin typeface="Times New Roman"/>
                <a:cs typeface="Times New Roman"/>
              </a:rPr>
              <a:t>2. </a:t>
            </a:r>
            <a:r>
              <a:rPr lang="vi" b="1">
                <a:solidFill>
                  <a:srgbClr val="FFFFFF"/>
                </a:solidFill>
                <a:latin typeface="Times New Roman"/>
                <a:cs typeface="Times New Roman"/>
              </a:rPr>
              <a:t>Kỹ thuật mã hóa khối kết cấu bề mặt (Texture Block Coding)</a:t>
            </a:r>
            <a:endParaRPr lang="vi-V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hỗ dành sẵn cho Nội dung 2">
            <a:extLst>
              <a:ext uri="{FF2B5EF4-FFF2-40B4-BE49-F238E27FC236}">
                <a16:creationId xmlns:a16="http://schemas.microsoft.com/office/drawing/2014/main" id="{7C8EAA2A-FAD8-00A6-BAEC-00504D9D008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vi" sz="2200">
                <a:latin typeface="Times New Roman"/>
                <a:cs typeface="Times New Roman"/>
              </a:rPr>
              <a:t>Kỹ thuật mã hóa khối kết cấu bề mặt được phát triển bởi Bender cùng các đồng nghiệp của ông và được xuất bản trong tạp chí IBM System năm 1996. Đây là một kỹ thuật có tỉ lệ bit rất thấp, khá bền với thay đổi affine trên ảnh nhưng điểm hạn chế chính của nó là nó cần sự can thiệp của con người trong quá trình mã hóa.</a:t>
            </a:r>
            <a:endParaRPr lang="vi-VN" sz="2200">
              <a:latin typeface="Times New Roman"/>
              <a:cs typeface="Times New Roman"/>
            </a:endParaRPr>
          </a:p>
          <a:p>
            <a:r>
              <a:rPr lang="vi" sz="2200">
                <a:latin typeface="Times New Roman"/>
                <a:cs typeface="Times New Roman"/>
              </a:rPr>
              <a:t>Kỹ thuật</a:t>
            </a:r>
            <a:endParaRPr lang="vi-VN" sz="2200">
              <a:latin typeface="Times New Roman"/>
              <a:cs typeface="Times New Roman"/>
            </a:endParaRPr>
          </a:p>
          <a:p>
            <a:r>
              <a:rPr lang="vi" sz="2200">
                <a:latin typeface="Times New Roman"/>
                <a:cs typeface="Times New Roman"/>
              </a:rPr>
              <a:t>Việc mã hóa khối kết cấu bề mặt được thực hiện thông qua việc sao chép (copy) một vùng từ một mẫu kết cấu bề mặt ngẫu nhiên trong bức ảnh khác mà có cùng kết cấu bề mặt .</a:t>
            </a:r>
            <a:endParaRPr lang="vi-VN" sz="2200">
              <a:latin typeface="Times New Roman"/>
              <a:cs typeface="Times New Roman"/>
            </a:endParaRPr>
          </a:p>
          <a:p>
            <a:r>
              <a:rPr lang="vi" sz="2200">
                <a:latin typeface="Times New Roman"/>
                <a:cs typeface="Times New Roman"/>
              </a:rPr>
              <a:t>Quá  trình mã hóa được thực hiện bằng cách chọn thủ công một vùng để xử lý và sau đó sử dụng các mặt nạ để chọn vùng sao chép, ví dụ một vùng hình chữ (graphic text), để mà sau khi giải mã mặt nạ có thể trở nên nhìn thấy được (visible).</a:t>
            </a:r>
            <a:endParaRPr lang="vi-VN" sz="2200">
              <a:latin typeface="Times New Roman"/>
              <a:cs typeface="Times New Roman"/>
            </a:endParaRPr>
          </a:p>
          <a:p>
            <a:endParaRPr lang="vi-VN" sz="2200">
              <a:latin typeface="Arial"/>
              <a:cs typeface="Arial"/>
            </a:endParaRPr>
          </a:p>
        </p:txBody>
      </p:sp>
    </p:spTree>
    <p:extLst>
      <p:ext uri="{BB962C8B-B14F-4D97-AF65-F5344CB8AC3E}">
        <p14:creationId xmlns:p14="http://schemas.microsoft.com/office/powerpoint/2010/main" val="198986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êu đề 1">
            <a:extLst>
              <a:ext uri="{FF2B5EF4-FFF2-40B4-BE49-F238E27FC236}">
                <a16:creationId xmlns:a16="http://schemas.microsoft.com/office/drawing/2014/main" id="{C075700D-4C3E-6D73-B820-F5AC80375097}"/>
              </a:ext>
            </a:extLst>
          </p:cNvPr>
          <p:cNvSpPr>
            <a:spLocks noGrp="1"/>
          </p:cNvSpPr>
          <p:nvPr>
            <p:ph type="title"/>
          </p:nvPr>
        </p:nvSpPr>
        <p:spPr>
          <a:xfrm>
            <a:off x="457200" y="1598246"/>
            <a:ext cx="4412419" cy="3626217"/>
          </a:xfrm>
        </p:spPr>
        <p:txBody>
          <a:bodyPr vert="horz" lIns="91440" tIns="45720" rIns="91440" bIns="45720" rtlCol="0" anchor="t">
            <a:normAutofit fontScale="90000"/>
          </a:bodyPr>
          <a:lstStyle/>
          <a:p>
            <a:r>
              <a:rPr lang="en-US" sz="2000" kern="1200" err="1">
                <a:solidFill>
                  <a:srgbClr val="FFFFFF"/>
                </a:solidFill>
                <a:latin typeface="Times New Roman"/>
                <a:cs typeface="Times New Roman"/>
              </a:rPr>
              <a:t>Quá</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trình</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giải</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mã</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có</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các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bước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sau</a:t>
            </a:r>
            <a:r>
              <a:rPr lang="en-US" sz="2000" kern="1200">
                <a:solidFill>
                  <a:srgbClr val="FFFFFF"/>
                </a:solidFill>
                <a:latin typeface="Times New Roman"/>
                <a:cs typeface="Times New Roman"/>
              </a:rPr>
              <a:t>:</a:t>
            </a:r>
            <a:endParaRPr lang="vi-VN" sz="2000">
              <a:latin typeface="Times New Roman"/>
              <a:cs typeface="Times New Roman"/>
            </a:endParaRPr>
          </a:p>
          <a:p>
            <a:r>
              <a:rPr lang="en-US" sz="2000" kern="1200">
                <a:solidFill>
                  <a:srgbClr val="FFFFFF"/>
                </a:solidFill>
                <a:latin typeface="Times New Roman"/>
                <a:cs typeface="Times New Roman"/>
              </a:rPr>
              <a:t>-  </a:t>
            </a:r>
            <a:r>
              <a:rPr lang="en-US" sz="2000" kern="1200" err="1">
                <a:solidFill>
                  <a:srgbClr val="FFFFFF"/>
                </a:solidFill>
                <a:latin typeface="Times New Roman"/>
                <a:cs typeface="Times New Roman"/>
              </a:rPr>
              <a:t>Tự</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động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tạo</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sự</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tương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quan</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cho</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bức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ảnh</a:t>
            </a:r>
            <a:r>
              <a:rPr lang="en-US" sz="2000" kern="1200">
                <a:solidFill>
                  <a:srgbClr val="FFFFFF"/>
                </a:solidFill>
                <a:latin typeface="Times New Roman"/>
                <a:cs typeface="Times New Roman"/>
              </a:rPr>
              <a:t>. </a:t>
            </a:r>
            <a:r>
              <a:rPr lang="en-US" sz="2000" kern="1200" err="1">
                <a:solidFill>
                  <a:srgbClr val="FFFFFF"/>
                </a:solidFill>
                <a:latin typeface="Times New Roman"/>
                <a:cs typeface="Times New Roman"/>
              </a:rPr>
              <a:t>Điều</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này</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sẽ</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tạo</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ra</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các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đỉnh</a:t>
            </a:r>
            <a:r>
              <a:rPr lang="en-US" sz="2000" kern="1200">
                <a:solidFill>
                  <a:srgbClr val="FFFFFF"/>
                </a:solidFill>
                <a:latin typeface="Times New Roman"/>
                <a:cs typeface="Times New Roman"/>
              </a:rPr>
              <a:t> (peak) ở </a:t>
            </a:r>
            <a:r>
              <a:rPr lang="en-US" sz="2000" kern="1200" err="1">
                <a:solidFill>
                  <a:srgbClr val="FFFFFF"/>
                </a:solidFill>
                <a:latin typeface="Times New Roman"/>
                <a:cs typeface="Times New Roman"/>
              </a:rPr>
              <a:t>mỗi</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điểm</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trong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quá</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trình</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tự</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động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tạo</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sự</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tương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quan</a:t>
            </a:r>
            <a:r>
              <a:rPr lang="en-US" sz="2000" kern="1200">
                <a:solidFill>
                  <a:srgbClr val="FFFFFF"/>
                </a:solidFill>
                <a:latin typeface="Times New Roman"/>
                <a:cs typeface="Times New Roman"/>
              </a:rPr>
              <a:t>, </a:t>
            </a:r>
            <a:r>
              <a:rPr lang="en-US" sz="2000" kern="1200" err="1">
                <a:solidFill>
                  <a:srgbClr val="FFFFFF"/>
                </a:solidFill>
                <a:latin typeface="Times New Roman"/>
                <a:cs typeface="Times New Roman"/>
              </a:rPr>
              <a:t>nơi</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mà</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biểu</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thị</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vùng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của</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bức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ảnh</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bị</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chồng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lên</a:t>
            </a:r>
            <a:r>
              <a:rPr lang="en-US" sz="2000" kern="1200">
                <a:solidFill>
                  <a:srgbClr val="FFFFFF"/>
                </a:solidFill>
                <a:latin typeface="Times New Roman"/>
                <a:cs typeface="Times New Roman"/>
              </a:rPr>
              <a:t>.</a:t>
            </a:r>
            <a:endParaRPr lang="en-US" sz="2000" kern="1200" dirty="0">
              <a:solidFill>
                <a:srgbClr val="FFFFFF"/>
              </a:solidFill>
              <a:latin typeface="Times New Roman"/>
              <a:cs typeface="Times New Roman"/>
            </a:endParaRPr>
          </a:p>
          <a:p>
            <a:r>
              <a:rPr lang="en-US" sz="2000" kern="1200">
                <a:solidFill>
                  <a:srgbClr val="FFFFFF"/>
                </a:solidFill>
                <a:latin typeface="Times New Roman"/>
                <a:cs typeface="Times New Roman"/>
              </a:rPr>
              <a:t>- </a:t>
            </a:r>
            <a:r>
              <a:rPr lang="en-US" sz="2000" kern="1200" err="1">
                <a:solidFill>
                  <a:srgbClr val="FFFFFF"/>
                </a:solidFill>
                <a:latin typeface="Times New Roman"/>
                <a:cs typeface="Times New Roman"/>
              </a:rPr>
              <a:t>Nâng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vùng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ảnh</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được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biểu</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thị</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bằng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các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đỉnh</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trong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bước</a:t>
            </a:r>
            <a:r>
              <a:rPr lang="en-US" sz="2000" kern="1200">
                <a:solidFill>
                  <a:srgbClr val="FFFFFF"/>
                </a:solidFill>
                <a:latin typeface="Times New Roman"/>
                <a:cs typeface="Times New Roman"/>
              </a:rPr>
              <a:t> 1. Ta </a:t>
            </a:r>
            <a:r>
              <a:rPr lang="en-US" sz="2000" kern="1200" err="1">
                <a:solidFill>
                  <a:srgbClr val="FFFFFF"/>
                </a:solidFill>
                <a:latin typeface="Times New Roman"/>
                <a:cs typeface="Times New Roman"/>
              </a:rPr>
              <a:t>tiến</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hành</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trừ</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ảnh</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từ</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vùng</a:t>
            </a:r>
            <a:r>
              <a:rPr lang="en-US" sz="2000" kern="1200" dirty="0">
                <a:solidFill>
                  <a:srgbClr val="FFFFFF"/>
                </a:solidFill>
                <a:latin typeface="Times New Roman"/>
                <a:cs typeface="Times New Roman"/>
              </a:rPr>
              <a:t> </a:t>
            </a:r>
            <a:r>
              <a:rPr lang="en-US" sz="2000" kern="1200">
                <a:solidFill>
                  <a:srgbClr val="FFFFFF"/>
                </a:solidFill>
                <a:latin typeface="Times New Roman"/>
                <a:cs typeface="Times New Roman"/>
              </a:rPr>
              <a:t>copy </a:t>
            </a:r>
            <a:r>
              <a:rPr lang="en-US" sz="2000" kern="1200" err="1">
                <a:solidFill>
                  <a:srgbClr val="FFFFFF"/>
                </a:solidFill>
                <a:latin typeface="Times New Roman"/>
                <a:cs typeface="Times New Roman"/>
              </a:rPr>
              <a:t>được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nâng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lên</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của</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nó</a:t>
            </a:r>
            <a:r>
              <a:rPr lang="en-US" sz="2000" kern="1200">
                <a:solidFill>
                  <a:srgbClr val="FFFFFF"/>
                </a:solidFill>
                <a:latin typeface="Times New Roman"/>
                <a:cs typeface="Times New Roman"/>
              </a:rPr>
              <a:t>, </a:t>
            </a:r>
            <a:r>
              <a:rPr lang="en-US" sz="2000" kern="1200" err="1">
                <a:solidFill>
                  <a:srgbClr val="FFFFFF"/>
                </a:solidFill>
                <a:latin typeface="Times New Roman"/>
                <a:cs typeface="Times New Roman"/>
              </a:rPr>
              <a:t>thêm</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vào</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các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góc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các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giá</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trị</a:t>
            </a:r>
            <a:r>
              <a:rPr lang="en-US" sz="2000" kern="1200">
                <a:solidFill>
                  <a:srgbClr val="FFFFFF"/>
                </a:solidFill>
                <a:latin typeface="Times New Roman"/>
                <a:cs typeface="Times New Roman"/>
              </a:rPr>
              <a:t> 0 </a:t>
            </a:r>
            <a:r>
              <a:rPr lang="en-US" sz="2000" kern="1200" err="1">
                <a:solidFill>
                  <a:srgbClr val="FFFFFF"/>
                </a:solidFill>
                <a:latin typeface="Times New Roman"/>
                <a:cs typeface="Times New Roman"/>
              </a:rPr>
              <a:t>nếu</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cần</a:t>
            </a:r>
            <a:r>
              <a:rPr lang="en-US" sz="2000" kern="1200">
                <a:solidFill>
                  <a:srgbClr val="FFFFFF"/>
                </a:solidFill>
                <a:latin typeface="Times New Roman"/>
                <a:cs typeface="Times New Roman"/>
              </a:rPr>
              <a:t>.</a:t>
            </a:r>
            <a:endParaRPr lang="en-US" sz="2000" kern="1200" dirty="0">
              <a:solidFill>
                <a:srgbClr val="FFFFFF"/>
              </a:solidFill>
              <a:latin typeface="Times New Roman"/>
              <a:cs typeface="Times New Roman"/>
            </a:endParaRPr>
          </a:p>
          <a:p>
            <a:r>
              <a:rPr lang="en-US" sz="2000" kern="1200">
                <a:solidFill>
                  <a:srgbClr val="FFFFFF"/>
                </a:solidFill>
                <a:latin typeface="Times New Roman"/>
                <a:cs typeface="Times New Roman"/>
              </a:rPr>
              <a:t>- Bình </a:t>
            </a:r>
            <a:r>
              <a:rPr lang="en-US" sz="2000" kern="1200" err="1">
                <a:solidFill>
                  <a:srgbClr val="FFFFFF"/>
                </a:solidFill>
                <a:latin typeface="Times New Roman"/>
                <a:cs typeface="Times New Roman"/>
              </a:rPr>
              <a:t>phương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kết</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quả</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và</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tạo</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ngưỡng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để</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nhận</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lại</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các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giá</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trị</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gần</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với</a:t>
            </a:r>
            <a:r>
              <a:rPr lang="en-US" sz="2000" kern="1200">
                <a:solidFill>
                  <a:srgbClr val="FFFFFF"/>
                </a:solidFill>
                <a:latin typeface="Times New Roman"/>
                <a:cs typeface="Times New Roman"/>
              </a:rPr>
              <a:t> 0. </a:t>
            </a:r>
            <a:r>
              <a:rPr lang="en-US" sz="2000" kern="1200" err="1">
                <a:solidFill>
                  <a:srgbClr val="FFFFFF"/>
                </a:solidFill>
                <a:latin typeface="Times New Roman"/>
                <a:cs typeface="Times New Roman"/>
              </a:rPr>
              <a:t>Vùng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được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sao</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chép</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trở</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nên</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hiển</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thị</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bằng</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các</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giá</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trị</a:t>
            </a:r>
            <a:r>
              <a:rPr lang="en-US" sz="2000" kern="1200" dirty="0">
                <a:solidFill>
                  <a:srgbClr val="FFFFFF"/>
                </a:solidFill>
                <a:latin typeface="Times New Roman"/>
                <a:cs typeface="Times New Roman"/>
              </a:rPr>
              <a:t> </a:t>
            </a:r>
            <a:r>
              <a:rPr lang="en-US" sz="2000" kern="1200" err="1">
                <a:solidFill>
                  <a:srgbClr val="FFFFFF"/>
                </a:solidFill>
                <a:latin typeface="Times New Roman"/>
                <a:cs typeface="Times New Roman"/>
              </a:rPr>
              <a:t>này</a:t>
            </a:r>
            <a:r>
              <a:rPr lang="en-US" sz="2000" kern="1200">
                <a:solidFill>
                  <a:srgbClr val="FFFFFF"/>
                </a:solidFill>
                <a:latin typeface="Times New Roman"/>
                <a:cs typeface="Times New Roman"/>
              </a:rPr>
              <a:t>.</a:t>
            </a:r>
            <a:endParaRPr lang="en-US" sz="2000" kern="1200" dirty="0">
              <a:solidFill>
                <a:srgbClr val="FFFFFF"/>
              </a:solidFill>
              <a:latin typeface="Times New Roman"/>
              <a:cs typeface="Times New Roman"/>
            </a:endParaRPr>
          </a:p>
          <a:p>
            <a:pPr algn="r"/>
            <a:endParaRPr lang="en-US" sz="2000" kern="120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13" name="Picture 3">
            <a:extLst>
              <a:ext uri="{FF2B5EF4-FFF2-40B4-BE49-F238E27FC236}">
                <a16:creationId xmlns:a16="http://schemas.microsoft.com/office/drawing/2014/main" id="{861C6034-DF76-A07A-E3B9-D32540031EC1}"/>
              </a:ext>
            </a:extLst>
          </p:cNvPr>
          <p:cNvPicPr>
            <a:picLocks noChangeAspect="1"/>
          </p:cNvPicPr>
          <p:nvPr/>
        </p:nvPicPr>
        <p:blipFill>
          <a:blip r:embed="rId2"/>
          <a:stretch>
            <a:fillRect/>
          </a:stretch>
        </p:blipFill>
        <p:spPr>
          <a:xfrm>
            <a:off x="5986925" y="2268286"/>
            <a:ext cx="5664133" cy="3379673"/>
          </a:xfrm>
          <a:prstGeom prst="rect">
            <a:avLst/>
          </a:prstGeom>
        </p:spPr>
      </p:pic>
      <p:grpSp>
        <p:nvGrpSpPr>
          <p:cNvPr id="14" name="Group 13">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spTree>
    <p:extLst>
      <p:ext uri="{BB962C8B-B14F-4D97-AF65-F5344CB8AC3E}">
        <p14:creationId xmlns:p14="http://schemas.microsoft.com/office/powerpoint/2010/main" val="3205515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5C0024DF-A333-5F2B-41F3-C696660AB484}"/>
              </a:ext>
            </a:extLst>
          </p:cNvPr>
          <p:cNvSpPr>
            <a:spLocks noGrp="1"/>
          </p:cNvSpPr>
          <p:nvPr>
            <p:ph type="title"/>
          </p:nvPr>
        </p:nvSpPr>
        <p:spPr>
          <a:xfrm>
            <a:off x="466722" y="586855"/>
            <a:ext cx="3201366" cy="3387497"/>
          </a:xfrm>
        </p:spPr>
        <p:txBody>
          <a:bodyPr anchor="b">
            <a:normAutofit/>
          </a:bodyPr>
          <a:lstStyle/>
          <a:p>
            <a:pPr algn="r"/>
            <a:r>
              <a:rPr lang="vi-VN" sz="4000">
                <a:solidFill>
                  <a:srgbClr val="FFFFFF"/>
                </a:solidFill>
                <a:latin typeface="Times New Roman"/>
                <a:cs typeface="Times New Roman"/>
              </a:rPr>
              <a:t>2.1 </a:t>
            </a:r>
            <a:r>
              <a:rPr lang="vi" sz="4000">
                <a:solidFill>
                  <a:srgbClr val="FFFFFF"/>
                </a:solidFill>
                <a:latin typeface="Times New Roman"/>
                <a:cs typeface="Times New Roman"/>
              </a:rPr>
              <a:t>Tỉ lệ dữ liệu</a:t>
            </a:r>
            <a:endParaRPr lang="vi-VN" sz="40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F3BB7DBC-1DB3-AE3F-6AF7-156E6D4D9BAA}"/>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vi" sz="2000">
                <a:latin typeface="Times New Roman"/>
                <a:cs typeface="Times New Roman"/>
              </a:rPr>
              <a:t>Một điều dễ nhận thấy là các vùng  được copy phải khá lớn (ít nhất 16*16 pixel) và chúng ta phải gắn các mặt nạ trên các vùng đó nên số lượng thông tin giấu được rất nhỏ. Thực ra chúng ta không thể thay đổi nhiều phần của bức ảnh theo cách này mà không làm cho nó trở nên phát hiện được.</a:t>
            </a:r>
            <a:endParaRPr lang="vi-VN" sz="2000">
              <a:latin typeface="Times New Roman"/>
              <a:cs typeface="Times New Roman"/>
            </a:endParaRPr>
          </a:p>
          <a:p>
            <a:r>
              <a:rPr lang="vi" sz="2000">
                <a:latin typeface="Times New Roman"/>
                <a:cs typeface="Times New Roman"/>
              </a:rPr>
              <a:t>Hơn nữa, không phải tất cả các phần nào của bức ảnh cũng thích hợp cho kỹ thuật này, chẳng hạn như những vùng ảnh có màu sắc thuần nhất, bởi vì dễ dàng  thấy rõ (magnify) sự thay đổi của chúng.</a:t>
            </a:r>
            <a:endParaRPr lang="vi-VN" sz="2000">
              <a:latin typeface="Times New Roman"/>
              <a:cs typeface="Times New Roman"/>
            </a:endParaRPr>
          </a:p>
          <a:p>
            <a:endParaRPr lang="vi-VN" sz="2000">
              <a:latin typeface="Arial"/>
              <a:cs typeface="Arial"/>
            </a:endParaRPr>
          </a:p>
        </p:txBody>
      </p:sp>
    </p:spTree>
    <p:extLst>
      <p:ext uri="{BB962C8B-B14F-4D97-AF65-F5344CB8AC3E}">
        <p14:creationId xmlns:p14="http://schemas.microsoft.com/office/powerpoint/2010/main" val="1581822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16F3ADBD-150B-8370-E02F-0AB7DCB6998E}"/>
              </a:ext>
            </a:extLst>
          </p:cNvPr>
          <p:cNvSpPr>
            <a:spLocks noGrp="1"/>
          </p:cNvSpPr>
          <p:nvPr>
            <p:ph type="title"/>
          </p:nvPr>
        </p:nvSpPr>
        <p:spPr>
          <a:xfrm>
            <a:off x="466722" y="586855"/>
            <a:ext cx="3201366" cy="3387497"/>
          </a:xfrm>
        </p:spPr>
        <p:txBody>
          <a:bodyPr anchor="b">
            <a:normAutofit/>
          </a:bodyPr>
          <a:lstStyle/>
          <a:p>
            <a:pPr algn="r"/>
            <a:r>
              <a:rPr lang="vi-VN" sz="4000">
                <a:solidFill>
                  <a:srgbClr val="FFFFFF"/>
                </a:solidFill>
                <a:latin typeface="Times New Roman"/>
                <a:cs typeface="Times New Roman"/>
              </a:rPr>
              <a:t>2.2</a:t>
            </a:r>
            <a:r>
              <a:rPr lang="vi" sz="4000">
                <a:solidFill>
                  <a:srgbClr val="FFFFFF"/>
                </a:solidFill>
                <a:latin typeface="Times New Roman"/>
                <a:cs typeface="Times New Roman"/>
              </a:rPr>
              <a:t>Độ bền vững</a:t>
            </a:r>
            <a:endParaRPr lang="vi-VN" sz="40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E879FF2B-5F13-6D4F-0BB1-CDACFE11383E}"/>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vi" sz="2000">
                <a:latin typeface="Times New Roman"/>
                <a:cs typeface="Times New Roman"/>
              </a:rPr>
              <a:t>Nếu kích thước khối để thực hiện thao tác copy đủ lớn, thì các thay đổi các phần bên trong mỗi khối sẽ giống nhau khi bức ảnh chịu tác động bởi các phép biến đổi không phải hình học, chẳng hạn như phép lọc, nén, xoay ảnh. Mặt nạ nhúng  cũng có thể nhìn thấy được sau khi nhúng [8,18].    </a:t>
            </a:r>
            <a:endParaRPr lang="vi-VN" sz="2000">
              <a:latin typeface="Times New Roman"/>
              <a:cs typeface="Times New Roman"/>
            </a:endParaRPr>
          </a:p>
          <a:p>
            <a:r>
              <a:rPr lang="vi" sz="2000">
                <a:latin typeface="Times New Roman"/>
                <a:cs typeface="Times New Roman"/>
              </a:rPr>
              <a:t>Việc xén hình sẽ phá hủy kết cấu bề mặt nếu như một trong 2 vùng được sao chép nằm ngoài vùng chọn xén (cropped area). Các phép biến đổi affine thường cũng biến đổi luôn mặt nạ vì thế có thể làm cho chúng không thể hiểu được. Nếu một trong hai vùng bị thay đổi bởi các tấn công có chủ ý thì thông tin giấu sẽ có thể bị phá hủy.</a:t>
            </a:r>
            <a:endParaRPr lang="vi-VN" sz="2000">
              <a:latin typeface="Times New Roman"/>
              <a:cs typeface="Times New Roman"/>
            </a:endParaRPr>
          </a:p>
          <a:p>
            <a:endParaRPr lang="vi-VN" sz="2000">
              <a:latin typeface="Arial"/>
              <a:cs typeface="Arial"/>
            </a:endParaRPr>
          </a:p>
        </p:txBody>
      </p:sp>
    </p:spTree>
    <p:extLst>
      <p:ext uri="{BB962C8B-B14F-4D97-AF65-F5344CB8AC3E}">
        <p14:creationId xmlns:p14="http://schemas.microsoft.com/office/powerpoint/2010/main" val="3783353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0DE5FFE-98CE-B6AF-1518-BB355BC891E6}"/>
              </a:ext>
            </a:extLst>
          </p:cNvPr>
          <p:cNvSpPr>
            <a:spLocks noGrp="1"/>
          </p:cNvSpPr>
          <p:nvPr>
            <p:ph type="title"/>
          </p:nvPr>
        </p:nvSpPr>
        <p:spPr>
          <a:xfrm>
            <a:off x="466722" y="586855"/>
            <a:ext cx="3201366" cy="3387497"/>
          </a:xfrm>
        </p:spPr>
        <p:txBody>
          <a:bodyPr anchor="b">
            <a:normAutofit/>
          </a:bodyPr>
          <a:lstStyle/>
          <a:p>
            <a:pPr algn="r"/>
            <a:r>
              <a:rPr lang="vi-VN" sz="4000">
                <a:solidFill>
                  <a:srgbClr val="FFFFFF"/>
                </a:solidFill>
                <a:latin typeface="Times New Roman"/>
                <a:cs typeface="Times New Roman"/>
              </a:rPr>
              <a:t>2.3</a:t>
            </a:r>
            <a:r>
              <a:rPr lang="vi" sz="4000">
                <a:solidFill>
                  <a:srgbClr val="FFFFFF"/>
                </a:solidFill>
                <a:latin typeface="Times New Roman"/>
                <a:cs typeface="Times New Roman"/>
              </a:rPr>
              <a:t>Độ dễ của việc phát hiện và giải thông tin</a:t>
            </a:r>
            <a:endParaRPr lang="vi-VN" sz="40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1419ED89-F594-A3A8-613A-4FFEFA044749}"/>
              </a:ext>
            </a:extLst>
          </p:cNvPr>
          <p:cNvSpPr>
            <a:spLocks noGrp="1"/>
          </p:cNvSpPr>
          <p:nvPr>
            <p:ph idx="1"/>
          </p:nvPr>
        </p:nvSpPr>
        <p:spPr>
          <a:xfrm>
            <a:off x="4101733" y="248428"/>
            <a:ext cx="7932294" cy="6615519"/>
          </a:xfrm>
        </p:spPr>
        <p:txBody>
          <a:bodyPr vert="horz" lIns="91440" tIns="45720" rIns="91440" bIns="45720" rtlCol="0" anchor="ctr">
            <a:normAutofit/>
          </a:bodyPr>
          <a:lstStyle/>
          <a:p>
            <a:r>
              <a:rPr lang="vi" sz="1600" dirty="0">
                <a:latin typeface="Times New Roman"/>
                <a:cs typeface="Times New Roman"/>
              </a:rPr>
              <a:t>Thuật toán giải tin thì khá dễ thực hiện và nó không bao gồm bất cứ khóa nào trong quá trình mã vì thế việc giải tin là tương đối dễ dàng [8, 18].</a:t>
            </a:r>
            <a:endParaRPr lang="vi-VN" sz="1600" dirty="0">
              <a:latin typeface="Times New Roman"/>
              <a:cs typeface="Times New Roman"/>
            </a:endParaRPr>
          </a:p>
          <a:p>
            <a:r>
              <a:rPr lang="vi" sz="1600" dirty="0">
                <a:latin typeface="Times New Roman"/>
                <a:cs typeface="Times New Roman"/>
              </a:rPr>
              <a:t> Thích hợp cho giấu tin mật hay thủy vân</a:t>
            </a:r>
            <a:endParaRPr lang="vi-VN" sz="1600" dirty="0">
              <a:latin typeface="Times New Roman"/>
              <a:cs typeface="Times New Roman"/>
            </a:endParaRPr>
          </a:p>
          <a:p>
            <a:r>
              <a:rPr lang="vi" sz="1600" dirty="0">
                <a:latin typeface="Times New Roman"/>
                <a:cs typeface="Times New Roman"/>
              </a:rPr>
              <a:t>Do tỉ lệ dữ liệu giấu theo phương pháp này là ít và nó khá bền vững với các biến đổi không cố tình và do dễ dàng nhận lại được tin giấu nên kỹ thuật này thích hợp cho thủy vân hơn là giấu tin mật.  </a:t>
            </a:r>
            <a:endParaRPr lang="vi-VN" sz="1600">
              <a:latin typeface="Times New Roman"/>
              <a:cs typeface="Times New Roman"/>
            </a:endParaRPr>
          </a:p>
          <a:p>
            <a:r>
              <a:rPr lang="vi" sz="1600" dirty="0">
                <a:latin typeface="Times New Roman"/>
                <a:cs typeface="Times New Roman"/>
              </a:rPr>
              <a:t>Vấn đề và các giải pháp</a:t>
            </a:r>
            <a:endParaRPr lang="vi-VN" sz="1600">
              <a:latin typeface="Times New Roman"/>
              <a:cs typeface="Times New Roman"/>
            </a:endParaRPr>
          </a:p>
          <a:p>
            <a:r>
              <a:rPr lang="vi" sz="1600" dirty="0">
                <a:latin typeface="Times New Roman"/>
                <a:cs typeface="Times New Roman"/>
              </a:rPr>
              <a:t>Hạn chế của kỹ thuật này là nó cần có sự can thiệp của con người trong việc chọn vùng để thực hiện sao chép và dán. Giải pháp khắc phục là lập trình cho máy làm việc này nhưng có sự giám sát của con người. 1.3 Các tiêu chí cần có ở AES</a:t>
            </a:r>
            <a:endParaRPr lang="vi-VN" sz="1600">
              <a:latin typeface="Times New Roman"/>
              <a:cs typeface="Times New Roman"/>
            </a:endParaRPr>
          </a:p>
          <a:p>
            <a:r>
              <a:rPr lang="vi" sz="1600" dirty="0">
                <a:latin typeface="Times New Roman"/>
                <a:cs typeface="Times New Roman"/>
              </a:rPr>
              <a:t>NIST đưa ra yêu cầu đối với AES đó là phải sử dụng phương pháp mã hóa khối với độ dài của </a:t>
            </a:r>
            <a:r>
              <a:rPr lang="vi" sz="1600" err="1">
                <a:latin typeface="Times New Roman"/>
                <a:cs typeface="Times New Roman"/>
              </a:rPr>
              <a:t>key</a:t>
            </a:r>
            <a:r>
              <a:rPr lang="vi" sz="1600" dirty="0">
                <a:latin typeface="Times New Roman"/>
                <a:cs typeface="Times New Roman"/>
              </a:rPr>
              <a:t> là 128, 192 và 256 </a:t>
            </a:r>
            <a:r>
              <a:rPr lang="vi" sz="1600" err="1">
                <a:latin typeface="Times New Roman"/>
                <a:cs typeface="Times New Roman"/>
              </a:rPr>
              <a:t>bit</a:t>
            </a:r>
            <a:r>
              <a:rPr lang="vi" sz="1600" dirty="0">
                <a:latin typeface="Times New Roman"/>
                <a:cs typeface="Times New Roman"/>
              </a:rPr>
              <a:t> để mã hóa và giải mã dữ liệu. Ngoài ra AES phải đáp ứng được những tiêu chí sau:</a:t>
            </a:r>
            <a:endParaRPr lang="vi-VN" sz="1600">
              <a:latin typeface="Times New Roman"/>
              <a:cs typeface="Times New Roman"/>
            </a:endParaRPr>
          </a:p>
          <a:p>
            <a:r>
              <a:rPr lang="vi" sz="1600" dirty="0">
                <a:latin typeface="Times New Roman"/>
                <a:cs typeface="Times New Roman"/>
              </a:rPr>
              <a:t>•</a:t>
            </a:r>
            <a:r>
              <a:rPr lang="vi-VN" sz="1600" dirty="0">
                <a:latin typeface="Calibri"/>
                <a:cs typeface="Calibri"/>
              </a:rPr>
              <a:t> </a:t>
            </a:r>
            <a:r>
              <a:rPr lang="vi" sz="1600" dirty="0">
                <a:latin typeface="Times New Roman"/>
                <a:cs typeface="Times New Roman"/>
              </a:rPr>
              <a:t>Bảo vệ: Đây là một trong những tính năng hàng đầu AES cần phải có để đánh bại các đối thủ khác. Nó phải có khả năng chống lại các cuộc tấn công mạnh, quy mô lớn.</a:t>
            </a:r>
            <a:endParaRPr lang="vi-VN" sz="1600">
              <a:latin typeface="Times New Roman"/>
              <a:cs typeface="Times New Roman"/>
            </a:endParaRPr>
          </a:p>
          <a:p>
            <a:r>
              <a:rPr lang="vi" sz="1600" dirty="0">
                <a:latin typeface="Times New Roman"/>
                <a:cs typeface="Times New Roman"/>
              </a:rPr>
              <a:t>•</a:t>
            </a:r>
            <a:r>
              <a:rPr lang="vi-VN" sz="1600" dirty="0">
                <a:latin typeface="Calibri"/>
                <a:cs typeface="Calibri"/>
              </a:rPr>
              <a:t> </a:t>
            </a:r>
            <a:r>
              <a:rPr lang="vi" sz="1600" dirty="0">
                <a:latin typeface="Times New Roman"/>
                <a:cs typeface="Times New Roman"/>
              </a:rPr>
              <a:t>Chi phí: AES mở ra nhiều cơ hội cho người dùng bằng cách phát hành trên toàn cầu và miễn phí bản quyền.</a:t>
            </a:r>
            <a:endParaRPr lang="vi-VN" sz="1600">
              <a:latin typeface="Times New Roman"/>
              <a:cs typeface="Times New Roman"/>
            </a:endParaRPr>
          </a:p>
          <a:p>
            <a:r>
              <a:rPr lang="vi" sz="1600" dirty="0">
                <a:latin typeface="Times New Roman"/>
                <a:cs typeface="Times New Roman"/>
              </a:rPr>
              <a:t>•</a:t>
            </a:r>
            <a:r>
              <a:rPr lang="vi-VN" sz="1600" dirty="0">
                <a:latin typeface="Calibri"/>
                <a:cs typeface="Calibri"/>
              </a:rPr>
              <a:t> </a:t>
            </a:r>
            <a:r>
              <a:rPr lang="vi" sz="1600" dirty="0">
                <a:latin typeface="Times New Roman"/>
                <a:cs typeface="Times New Roman"/>
              </a:rPr>
              <a:t>Khả năng thực hiện: Linh hoạt, phù hợp và đơn giản chính là 3 yếu tố quan trọng hội tụ ở AES để đáp ứng trọn vẹn nhu cầu của người dùng.</a:t>
            </a:r>
            <a:endParaRPr lang="vi-VN" sz="1600" dirty="0">
              <a:latin typeface="Times New Roman"/>
              <a:cs typeface="Times New Roman"/>
            </a:endParaRPr>
          </a:p>
          <a:p>
            <a:endParaRPr lang="vi-VN" sz="1400">
              <a:latin typeface="Arial"/>
              <a:cs typeface="Arial"/>
            </a:endParaRPr>
          </a:p>
        </p:txBody>
      </p:sp>
    </p:spTree>
    <p:extLst>
      <p:ext uri="{BB962C8B-B14F-4D97-AF65-F5344CB8AC3E}">
        <p14:creationId xmlns:p14="http://schemas.microsoft.com/office/powerpoint/2010/main" val="334968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BF67A4D-DB21-215E-3348-029418A03457}"/>
              </a:ext>
            </a:extLst>
          </p:cNvPr>
          <p:cNvSpPr>
            <a:spLocks noGrp="1"/>
          </p:cNvSpPr>
          <p:nvPr>
            <p:ph type="title"/>
          </p:nvPr>
        </p:nvSpPr>
        <p:spPr>
          <a:xfrm>
            <a:off x="466722" y="586855"/>
            <a:ext cx="3201366" cy="3387497"/>
          </a:xfrm>
        </p:spPr>
        <p:txBody>
          <a:bodyPr anchor="b">
            <a:normAutofit/>
          </a:bodyPr>
          <a:lstStyle/>
          <a:p>
            <a:pPr algn="r"/>
            <a:r>
              <a:rPr lang="vi-VN" sz="4000">
                <a:solidFill>
                  <a:srgbClr val="FFFFFF"/>
                </a:solidFill>
                <a:latin typeface="Times New Roman"/>
                <a:cs typeface="Times New Roman"/>
              </a:rPr>
              <a:t>3. </a:t>
            </a:r>
            <a:r>
              <a:rPr lang="vi" sz="4000">
                <a:solidFill>
                  <a:srgbClr val="FFFFFF"/>
                </a:solidFill>
                <a:latin typeface="Times New Roman"/>
                <a:cs typeface="Times New Roman"/>
              </a:rPr>
              <a:t>Kỹ thuật Patchwork </a:t>
            </a:r>
            <a:endParaRPr lang="vi-VN" sz="4000">
              <a:solidFill>
                <a:srgbClr val="FFFFFF"/>
              </a:solidFill>
            </a:endParaRPr>
          </a:p>
        </p:txBody>
      </p:sp>
      <p:sp>
        <p:nvSpPr>
          <p:cNvPr id="3" name="Chỗ dành sẵn cho Nội dung 2">
            <a:extLst>
              <a:ext uri="{FF2B5EF4-FFF2-40B4-BE49-F238E27FC236}">
                <a16:creationId xmlns:a16="http://schemas.microsoft.com/office/drawing/2014/main" id="{7C175112-3343-0826-8699-09941A629009}"/>
              </a:ext>
            </a:extLst>
          </p:cNvPr>
          <p:cNvSpPr>
            <a:spLocks noGrp="1"/>
          </p:cNvSpPr>
          <p:nvPr>
            <p:ph idx="1"/>
          </p:nvPr>
        </p:nvSpPr>
        <p:spPr>
          <a:xfrm>
            <a:off x="4034891" y="21166"/>
            <a:ext cx="8159557" cy="6869519"/>
          </a:xfrm>
        </p:spPr>
        <p:txBody>
          <a:bodyPr vert="horz" lIns="91440" tIns="45720" rIns="91440" bIns="45720" rtlCol="0" anchor="ctr">
            <a:normAutofit/>
          </a:bodyPr>
          <a:lstStyle/>
          <a:p>
            <a:r>
              <a:rPr lang="vi" sz="1400" dirty="0">
                <a:latin typeface="Times New Roman"/>
                <a:cs typeface="Times New Roman"/>
              </a:rPr>
              <a:t>Kỹ thuật </a:t>
            </a:r>
            <a:r>
              <a:rPr lang="vi" sz="1400" err="1">
                <a:latin typeface="Times New Roman"/>
                <a:cs typeface="Times New Roman"/>
              </a:rPr>
              <a:t>Patchwork</a:t>
            </a:r>
            <a:r>
              <a:rPr lang="vi" sz="1400" dirty="0">
                <a:latin typeface="Times New Roman"/>
                <a:cs typeface="Times New Roman"/>
              </a:rPr>
              <a:t> là kỹ thuật giấu tin được phát triển bởi  </a:t>
            </a:r>
            <a:r>
              <a:rPr lang="vi" sz="1400" err="1">
                <a:latin typeface="Times New Roman"/>
                <a:cs typeface="Times New Roman"/>
              </a:rPr>
              <a:t>Bender</a:t>
            </a:r>
            <a:r>
              <a:rPr lang="vi" sz="1400" dirty="0">
                <a:latin typeface="Times New Roman"/>
                <a:cs typeface="Times New Roman"/>
              </a:rPr>
              <a:t> cùng các đồng sự của ông và được xuất bản trong tạp chí IBM </a:t>
            </a:r>
            <a:r>
              <a:rPr lang="vi" sz="1400" err="1">
                <a:latin typeface="Times New Roman"/>
                <a:cs typeface="Times New Roman"/>
              </a:rPr>
              <a:t>system</a:t>
            </a:r>
            <a:r>
              <a:rPr lang="vi" sz="1400" dirty="0">
                <a:latin typeface="Times New Roman"/>
                <a:cs typeface="Times New Roman"/>
              </a:rPr>
              <a:t> năm 1996. Nó dựa trên mô hình giả ngẫu nhiên, thống kê.</a:t>
            </a:r>
            <a:endParaRPr lang="vi-VN" sz="1400" dirty="0">
              <a:latin typeface="Times New Roman"/>
              <a:cs typeface="Times New Roman"/>
            </a:endParaRPr>
          </a:p>
          <a:p>
            <a:r>
              <a:rPr lang="vi" sz="1400" dirty="0">
                <a:latin typeface="Times New Roman"/>
                <a:cs typeface="Times New Roman"/>
              </a:rPr>
              <a:t> Kỹ thuật giấu tin này dựa vào phân bố </a:t>
            </a:r>
            <a:r>
              <a:rPr lang="vi" sz="1400" err="1">
                <a:latin typeface="Times New Roman"/>
                <a:cs typeface="Times New Roman"/>
              </a:rPr>
              <a:t>Gauss</a:t>
            </a:r>
            <a:r>
              <a:rPr lang="vi" sz="1400" dirty="0">
                <a:latin typeface="Times New Roman"/>
                <a:cs typeface="Times New Roman"/>
              </a:rPr>
              <a:t> để nhúng thông tin vào ảnh. Hai tập hợp các điểm ảnh (</a:t>
            </a:r>
            <a:r>
              <a:rPr lang="vi" sz="1400" err="1">
                <a:latin typeface="Times New Roman"/>
                <a:cs typeface="Times New Roman"/>
              </a:rPr>
              <a:t>patches</a:t>
            </a:r>
            <a:r>
              <a:rPr lang="vi" sz="1400" dirty="0">
                <a:latin typeface="Times New Roman"/>
                <a:cs typeface="Times New Roman"/>
              </a:rPr>
              <a:t>) của bức ảnh </a:t>
            </a:r>
            <a:r>
              <a:rPr lang="vi" sz="1400" err="1">
                <a:latin typeface="Times New Roman"/>
                <a:cs typeface="Times New Roman"/>
              </a:rPr>
              <a:t>đuợc</a:t>
            </a:r>
            <a:r>
              <a:rPr lang="vi" sz="1400" dirty="0">
                <a:latin typeface="Times New Roman"/>
                <a:cs typeface="Times New Roman"/>
              </a:rPr>
              <a:t> chọn, được ký hiệu là A và B. Thuật toán được thực hiện bằng cách làm sáng một điểm ảnh ở tập A trong khi đó làm tối điểm ảnh ở tập B. Trong thuật toán này sử dụng bộ sinh số ngẫu nhiên được đáp ứng bằng khóa mật k. Khóa này được chia sẻ cho cả bên truyền và bên nhận để xác định được các điểm ảnh đã chọn để giấu tin và căn cứ vào đó để nhận lại thông tin giấu.</a:t>
            </a:r>
            <a:endParaRPr lang="vi-VN" sz="1400" dirty="0">
              <a:latin typeface="Times New Roman"/>
              <a:cs typeface="Times New Roman"/>
            </a:endParaRPr>
          </a:p>
          <a:p>
            <a:r>
              <a:rPr lang="vi" sz="1400" dirty="0">
                <a:latin typeface="Times New Roman"/>
                <a:cs typeface="Times New Roman"/>
              </a:rPr>
              <a:t>Ký hiệu S(n) = sum(a[i]-b[i], i = 1..n), trong đó a[i] và b[i] lần lượt là điểm thứ  i trong </a:t>
            </a:r>
            <a:r>
              <a:rPr lang="vi" sz="1400" err="1">
                <a:latin typeface="Times New Roman"/>
                <a:cs typeface="Times New Roman"/>
              </a:rPr>
              <a:t>trong</a:t>
            </a:r>
            <a:r>
              <a:rPr lang="vi" sz="1400" dirty="0">
                <a:latin typeface="Times New Roman"/>
                <a:cs typeface="Times New Roman"/>
              </a:rPr>
              <a:t> tập </a:t>
            </a:r>
            <a:r>
              <a:rPr lang="vi" sz="1400" err="1">
                <a:latin typeface="Times New Roman"/>
                <a:cs typeface="Times New Roman"/>
              </a:rPr>
              <a:t>patch</a:t>
            </a:r>
            <a:r>
              <a:rPr lang="vi" sz="1400" dirty="0">
                <a:latin typeface="Times New Roman"/>
                <a:cs typeface="Times New Roman"/>
              </a:rPr>
              <a:t> A và B. Tổng S(n) này sẽ bằng 0 trong ảnh bình thường.</a:t>
            </a:r>
            <a:endParaRPr lang="vi-VN" sz="1400" dirty="0">
              <a:latin typeface="Times New Roman"/>
              <a:cs typeface="Times New Roman"/>
            </a:endParaRPr>
          </a:p>
          <a:p>
            <a:r>
              <a:rPr lang="vi" sz="1400" dirty="0">
                <a:latin typeface="Times New Roman"/>
                <a:cs typeface="Times New Roman"/>
              </a:rPr>
              <a:t>Sau khi thực hiện n lần các thao tác a[i] = a[i] + </a:t>
            </a:r>
            <a:r>
              <a:rPr lang="vi" sz="1400" dirty="0" err="1">
                <a:latin typeface="Times New Roman"/>
                <a:cs typeface="Times New Roman"/>
              </a:rPr>
              <a:t>deltab</a:t>
            </a:r>
            <a:r>
              <a:rPr lang="vi" sz="1400" dirty="0">
                <a:latin typeface="Times New Roman"/>
                <a:cs typeface="Times New Roman"/>
              </a:rPr>
              <a:t>[i] = b[i]- </a:t>
            </a:r>
            <a:r>
              <a:rPr lang="vi" sz="1400" dirty="0" err="1">
                <a:latin typeface="Times New Roman"/>
                <a:cs typeface="Times New Roman"/>
              </a:rPr>
              <a:t>delta</a:t>
            </a:r>
            <a:r>
              <a:rPr lang="vi" sz="1400" dirty="0">
                <a:latin typeface="Times New Roman"/>
                <a:cs typeface="Times New Roman"/>
              </a:rPr>
              <a:t>, giá trị này sẽ dần đến 2*</a:t>
            </a:r>
            <a:r>
              <a:rPr lang="vi" sz="1400" dirty="0" err="1">
                <a:latin typeface="Times New Roman"/>
                <a:cs typeface="Times New Roman"/>
              </a:rPr>
              <a:t>delta</a:t>
            </a:r>
            <a:r>
              <a:rPr lang="vi" sz="1400" dirty="0">
                <a:latin typeface="Times New Roman"/>
                <a:cs typeface="Times New Roman"/>
              </a:rPr>
              <a:t>*n.</a:t>
            </a:r>
            <a:endParaRPr lang="vi-VN" sz="1400" dirty="0">
              <a:latin typeface="Times New Roman"/>
              <a:cs typeface="Times New Roman"/>
            </a:endParaRPr>
          </a:p>
          <a:p>
            <a:endParaRPr lang="vi-VN" sz="1400" dirty="0">
              <a:latin typeface="Times New Roman"/>
              <a:cs typeface="Times New Roman"/>
            </a:endParaRPr>
          </a:p>
          <a:p>
            <a:r>
              <a:rPr lang="vi" sz="1400" dirty="0">
                <a:latin typeface="Times New Roman"/>
                <a:cs typeface="Times New Roman"/>
              </a:rPr>
              <a:t>Nếu như  n đủ lớn và tính được giá trị S(n) của một bức ảnh, chúng ta có thể kết luận rằng ảnh đã được giấu tin bằng kỹ thuật </a:t>
            </a:r>
            <a:r>
              <a:rPr lang="vi" sz="1400" err="1">
                <a:latin typeface="Times New Roman"/>
                <a:cs typeface="Times New Roman"/>
              </a:rPr>
              <a:t>Patchwork</a:t>
            </a:r>
            <a:r>
              <a:rPr lang="vi" sz="1400" dirty="0">
                <a:latin typeface="Times New Roman"/>
                <a:cs typeface="Times New Roman"/>
              </a:rPr>
              <a:t> hay chưa.</a:t>
            </a:r>
            <a:endParaRPr lang="vi-VN" sz="1400" dirty="0">
              <a:latin typeface="Times New Roman"/>
              <a:cs typeface="Times New Roman"/>
            </a:endParaRPr>
          </a:p>
          <a:p>
            <a:r>
              <a:rPr lang="vi" sz="1400" dirty="0">
                <a:latin typeface="Times New Roman"/>
                <a:cs typeface="Times New Roman"/>
              </a:rPr>
              <a:t>Chúng ta có thể gán một “cấp độ chắc chắn” liên quan đến n trong quá trình mã hóa để có kết luận chắc chắn trong quá trình giải tin. Cũng trong phương pháp này, nếu chúng ta lặp lại càng nhiều thì thủy vân càng trở nên dễ nhìn thấy [8].</a:t>
            </a:r>
            <a:endParaRPr lang="vi-VN" sz="1400" dirty="0">
              <a:latin typeface="Times New Roman"/>
              <a:cs typeface="Times New Roman"/>
            </a:endParaRPr>
          </a:p>
          <a:p>
            <a:r>
              <a:rPr lang="vi" sz="1400" dirty="0">
                <a:latin typeface="Times New Roman"/>
                <a:cs typeface="Times New Roman"/>
              </a:rPr>
              <a:t>Tỉ lệ dữ liệu</a:t>
            </a:r>
            <a:endParaRPr lang="vi-VN" sz="1400" dirty="0">
              <a:latin typeface="Times New Roman"/>
              <a:cs typeface="Times New Roman"/>
            </a:endParaRPr>
          </a:p>
          <a:p>
            <a:r>
              <a:rPr lang="vi" sz="1400" dirty="0">
                <a:latin typeface="Times New Roman"/>
                <a:cs typeface="Times New Roman"/>
              </a:rPr>
              <a:t>Kỹ thuật giấu tin này có tỉ lệ dữ liệu thấp.</a:t>
            </a:r>
            <a:endParaRPr lang="vi-VN" sz="1400" dirty="0">
              <a:latin typeface="Times New Roman"/>
              <a:cs typeface="Times New Roman"/>
            </a:endParaRPr>
          </a:p>
          <a:p>
            <a:r>
              <a:rPr lang="vi" sz="1400" dirty="0">
                <a:latin typeface="Times New Roman"/>
                <a:cs typeface="Times New Roman"/>
              </a:rPr>
              <a:t>Độ vững chắc</a:t>
            </a:r>
            <a:endParaRPr lang="vi-VN" sz="1400" dirty="0">
              <a:latin typeface="Times New Roman"/>
              <a:cs typeface="Times New Roman"/>
            </a:endParaRPr>
          </a:p>
          <a:p>
            <a:r>
              <a:rPr lang="vi" sz="1400" dirty="0">
                <a:latin typeface="Times New Roman"/>
                <a:cs typeface="Times New Roman"/>
              </a:rPr>
              <a:t>Một trong những đặc tính quan trọng nhất của kỹ thuật </a:t>
            </a:r>
            <a:r>
              <a:rPr lang="vi" sz="1400" err="1">
                <a:latin typeface="Times New Roman"/>
                <a:cs typeface="Times New Roman"/>
              </a:rPr>
              <a:t>Patchwork</a:t>
            </a:r>
            <a:r>
              <a:rPr lang="vi" sz="1400" dirty="0">
                <a:latin typeface="Times New Roman"/>
                <a:cs typeface="Times New Roman"/>
              </a:rPr>
              <a:t> là nó có khả năng chịu đựng được phép xén ảnh và thay đổi tỉ lệ mức độ sáng và </a:t>
            </a:r>
            <a:r>
              <a:rPr lang="vi" sz="1400" err="1">
                <a:latin typeface="Times New Roman"/>
                <a:cs typeface="Times New Roman"/>
              </a:rPr>
              <a:t>gamma</a:t>
            </a:r>
            <a:r>
              <a:rPr lang="vi" sz="1400" dirty="0">
                <a:latin typeface="Times New Roman"/>
                <a:cs typeface="Times New Roman"/>
              </a:rPr>
              <a:t>.</a:t>
            </a:r>
            <a:endParaRPr lang="vi-VN" sz="1400" dirty="0">
              <a:latin typeface="Times New Roman"/>
              <a:cs typeface="Times New Roman"/>
            </a:endParaRPr>
          </a:p>
          <a:p>
            <a:r>
              <a:rPr lang="vi" sz="1400" dirty="0">
                <a:latin typeface="Times New Roman"/>
                <a:cs typeface="Times New Roman"/>
              </a:rPr>
              <a:t>Nếu giấu tin bằng kỹ thuật </a:t>
            </a:r>
            <a:r>
              <a:rPr lang="vi" sz="1400" err="1">
                <a:latin typeface="Times New Roman"/>
                <a:cs typeface="Times New Roman"/>
              </a:rPr>
              <a:t>Patchwork</a:t>
            </a:r>
            <a:r>
              <a:rPr lang="vi" sz="1400" dirty="0">
                <a:latin typeface="Times New Roman"/>
                <a:cs typeface="Times New Roman"/>
              </a:rPr>
              <a:t>, tin giấu sẽ bị phá hủy bởi các phép biến đổi </a:t>
            </a:r>
            <a:r>
              <a:rPr lang="vi" sz="1400" err="1">
                <a:latin typeface="Times New Roman"/>
                <a:cs typeface="Times New Roman"/>
              </a:rPr>
              <a:t>affine</a:t>
            </a:r>
            <a:r>
              <a:rPr lang="vi" sz="1400" dirty="0">
                <a:latin typeface="Times New Roman"/>
                <a:cs typeface="Times New Roman"/>
              </a:rPr>
              <a:t> như dịch chuyển, quay, thay đổi tỉ lệ ảnh.</a:t>
            </a:r>
            <a:endParaRPr lang="vi-VN" sz="1400" dirty="0"/>
          </a:p>
          <a:p>
            <a:endParaRPr lang="vi-VN" sz="1100">
              <a:latin typeface="Arial"/>
              <a:cs typeface="Arial"/>
            </a:endParaRPr>
          </a:p>
        </p:txBody>
      </p:sp>
    </p:spTree>
    <p:extLst>
      <p:ext uri="{BB962C8B-B14F-4D97-AF65-F5344CB8AC3E}">
        <p14:creationId xmlns:p14="http://schemas.microsoft.com/office/powerpoint/2010/main" val="3855896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tique cash register keys">
            <a:extLst>
              <a:ext uri="{FF2B5EF4-FFF2-40B4-BE49-F238E27FC236}">
                <a16:creationId xmlns:a16="http://schemas.microsoft.com/office/drawing/2014/main" id="{50EFDBB4-6CAB-6BC1-8FDF-7755954DEFDA}"/>
              </a:ext>
            </a:extLst>
          </p:cNvPr>
          <p:cNvPicPr>
            <a:picLocks noChangeAspect="1"/>
          </p:cNvPicPr>
          <p:nvPr/>
        </p:nvPicPr>
        <p:blipFill rotWithShape="1">
          <a:blip r:embed="rId2"/>
          <a:srcRect r="6237"/>
          <a:stretch/>
        </p:blipFill>
        <p:spPr>
          <a:xfrm>
            <a:off x="2522358" y="10"/>
            <a:ext cx="9669642" cy="6857990"/>
          </a:xfrm>
          <a:prstGeom prst="rect">
            <a:avLst/>
          </a:prstGeom>
        </p:spPr>
      </p:pic>
      <p:sp>
        <p:nvSpPr>
          <p:cNvPr id="33" name="Rectangle 3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a:extLst>
              <a:ext uri="{FF2B5EF4-FFF2-40B4-BE49-F238E27FC236}">
                <a16:creationId xmlns:a16="http://schemas.microsoft.com/office/drawing/2014/main" id="{D612B65C-33CE-AC46-F957-B9879CDA13E4}"/>
              </a:ext>
            </a:extLst>
          </p:cNvPr>
          <p:cNvSpPr>
            <a:spLocks noGrp="1"/>
          </p:cNvSpPr>
          <p:nvPr>
            <p:ph type="title"/>
          </p:nvPr>
        </p:nvSpPr>
        <p:spPr>
          <a:xfrm>
            <a:off x="3070" y="502816"/>
            <a:ext cx="4922542" cy="6352343"/>
          </a:xfrm>
          <a:noFill/>
        </p:spPr>
        <p:txBody>
          <a:bodyPr vert="horz" lIns="91440" tIns="45720" rIns="91440" bIns="45720" rtlCol="0" anchor="b">
            <a:normAutofit/>
          </a:bodyPr>
          <a:lstStyle/>
          <a:p>
            <a:r>
              <a:rPr lang="en-US" sz="1400" err="1">
                <a:latin typeface="Times New Roman"/>
                <a:cs typeface="Times New Roman"/>
              </a:rPr>
              <a:t>Độ</a:t>
            </a:r>
            <a:r>
              <a:rPr lang="en-US" sz="1400" dirty="0">
                <a:latin typeface="Times New Roman"/>
                <a:cs typeface="Times New Roman"/>
              </a:rPr>
              <a:t> </a:t>
            </a:r>
            <a:r>
              <a:rPr lang="en-US" sz="1400" err="1">
                <a:latin typeface="Times New Roman"/>
                <a:cs typeface="Times New Roman"/>
              </a:rPr>
              <a:t>dễ</a:t>
            </a:r>
            <a:r>
              <a:rPr lang="en-US" sz="1400" dirty="0">
                <a:latin typeface="Times New Roman"/>
                <a:cs typeface="Times New Roman"/>
              </a:rPr>
              <a:t> </a:t>
            </a:r>
            <a:r>
              <a:rPr lang="en-US" sz="1400" err="1">
                <a:latin typeface="Times New Roman"/>
                <a:cs typeface="Times New Roman"/>
              </a:rPr>
              <a:t>của</a:t>
            </a:r>
            <a:r>
              <a:rPr lang="en-US" sz="1400" dirty="0">
                <a:latin typeface="Times New Roman"/>
                <a:cs typeface="Times New Roman"/>
              </a:rPr>
              <a:t> </a:t>
            </a:r>
            <a:r>
              <a:rPr lang="en-US" sz="1400" err="1">
                <a:latin typeface="Times New Roman"/>
                <a:cs typeface="Times New Roman"/>
              </a:rPr>
              <a:t>quá</a:t>
            </a:r>
            <a:r>
              <a:rPr lang="en-US" sz="1400" dirty="0">
                <a:latin typeface="Times New Roman"/>
                <a:cs typeface="Times New Roman"/>
              </a:rPr>
              <a:t> </a:t>
            </a:r>
            <a:r>
              <a:rPr lang="en-US" sz="1400" err="1">
                <a:latin typeface="Times New Roman"/>
                <a:cs typeface="Times New Roman"/>
              </a:rPr>
              <a:t>trình</a:t>
            </a:r>
            <a:r>
              <a:rPr lang="en-US" sz="1400" dirty="0">
                <a:latin typeface="Times New Roman"/>
                <a:cs typeface="Times New Roman"/>
              </a:rPr>
              <a:t> </a:t>
            </a:r>
            <a:r>
              <a:rPr lang="en-US" sz="1400" err="1">
                <a:latin typeface="Times New Roman"/>
                <a:cs typeface="Times New Roman"/>
              </a:rPr>
              <a:t>phát</a:t>
            </a:r>
            <a:r>
              <a:rPr lang="en-US" sz="1400" dirty="0">
                <a:latin typeface="Times New Roman"/>
                <a:cs typeface="Times New Roman"/>
              </a:rPr>
              <a:t> </a:t>
            </a:r>
            <a:r>
              <a:rPr lang="en-US" sz="1400" err="1">
                <a:latin typeface="Times New Roman"/>
                <a:cs typeface="Times New Roman"/>
              </a:rPr>
              <a:t>hiện</a:t>
            </a:r>
            <a:r>
              <a:rPr lang="en-US" sz="1400" dirty="0">
                <a:latin typeface="Times New Roman"/>
                <a:cs typeface="Times New Roman"/>
              </a:rPr>
              <a:t> </a:t>
            </a:r>
            <a:r>
              <a:rPr lang="en-US" sz="1400" err="1">
                <a:latin typeface="Times New Roman"/>
                <a:cs typeface="Times New Roman"/>
              </a:rPr>
              <a:t>và</a:t>
            </a:r>
            <a:r>
              <a:rPr lang="en-US" sz="1400" dirty="0">
                <a:latin typeface="Times New Roman"/>
                <a:cs typeface="Times New Roman"/>
              </a:rPr>
              <a:t> </a:t>
            </a:r>
            <a:r>
              <a:rPr lang="en-US" sz="1400" err="1">
                <a:latin typeface="Times New Roman"/>
                <a:cs typeface="Times New Roman"/>
              </a:rPr>
              <a:t>giải</a:t>
            </a:r>
            <a:r>
              <a:rPr lang="en-US" sz="1400" dirty="0">
                <a:latin typeface="Times New Roman"/>
                <a:cs typeface="Times New Roman"/>
              </a:rPr>
              <a:t> tin</a:t>
            </a:r>
            <a:endParaRPr lang="en-US" sz="1400">
              <a:latin typeface="Times New Roman"/>
              <a:cs typeface="Calibri Light"/>
            </a:endParaRPr>
          </a:p>
          <a:p>
            <a:r>
              <a:rPr lang="en-US" sz="1400" dirty="0">
                <a:latin typeface="Times New Roman"/>
                <a:cs typeface="Times New Roman"/>
              </a:rPr>
              <a:t> </a:t>
            </a:r>
            <a:r>
              <a:rPr lang="en-US" sz="1400" err="1">
                <a:latin typeface="Times New Roman"/>
                <a:cs typeface="Times New Roman"/>
              </a:rPr>
              <a:t>Với</a:t>
            </a:r>
            <a:r>
              <a:rPr lang="en-US" sz="1400" dirty="0">
                <a:latin typeface="Times New Roman"/>
                <a:cs typeface="Times New Roman"/>
              </a:rPr>
              <a:t> </a:t>
            </a:r>
            <a:r>
              <a:rPr lang="en-US" sz="1400" err="1">
                <a:latin typeface="Times New Roman"/>
                <a:cs typeface="Times New Roman"/>
              </a:rPr>
              <a:t>kỹ</a:t>
            </a:r>
            <a:r>
              <a:rPr lang="en-US" sz="1400" dirty="0">
                <a:latin typeface="Times New Roman"/>
                <a:cs typeface="Times New Roman"/>
              </a:rPr>
              <a:t> </a:t>
            </a:r>
            <a:r>
              <a:rPr lang="en-US" sz="1400" err="1">
                <a:latin typeface="Times New Roman"/>
                <a:cs typeface="Times New Roman"/>
              </a:rPr>
              <a:t>thuật</a:t>
            </a:r>
            <a:r>
              <a:rPr lang="en-US" sz="1400" dirty="0">
                <a:latin typeface="Times New Roman"/>
                <a:cs typeface="Times New Roman"/>
              </a:rPr>
              <a:t> Patchwork, </a:t>
            </a:r>
            <a:r>
              <a:rPr lang="en-US" sz="1400" err="1">
                <a:latin typeface="Times New Roman"/>
                <a:cs typeface="Times New Roman"/>
              </a:rPr>
              <a:t>gần</a:t>
            </a:r>
            <a:r>
              <a:rPr lang="en-US" sz="1400" dirty="0">
                <a:latin typeface="Times New Roman"/>
                <a:cs typeface="Times New Roman"/>
              </a:rPr>
              <a:t> </a:t>
            </a:r>
            <a:r>
              <a:rPr lang="en-US" sz="1400" err="1">
                <a:latin typeface="Times New Roman"/>
                <a:cs typeface="Times New Roman"/>
              </a:rPr>
              <a:t>như</a:t>
            </a:r>
            <a:r>
              <a:rPr lang="en-US" sz="1400" dirty="0">
                <a:latin typeface="Times New Roman"/>
                <a:cs typeface="Times New Roman"/>
              </a:rPr>
              <a:t> </a:t>
            </a:r>
            <a:r>
              <a:rPr lang="en-US" sz="1400" err="1">
                <a:latin typeface="Times New Roman"/>
                <a:cs typeface="Times New Roman"/>
              </a:rPr>
              <a:t>không</a:t>
            </a:r>
            <a:r>
              <a:rPr lang="en-US" sz="1400" dirty="0">
                <a:latin typeface="Times New Roman"/>
                <a:cs typeface="Times New Roman"/>
              </a:rPr>
              <a:t> </a:t>
            </a:r>
            <a:r>
              <a:rPr lang="en-US" sz="1400" err="1">
                <a:latin typeface="Times New Roman"/>
                <a:cs typeface="Times New Roman"/>
              </a:rPr>
              <a:t>thể</a:t>
            </a:r>
            <a:r>
              <a:rPr lang="en-US" sz="1400" dirty="0">
                <a:latin typeface="Times New Roman"/>
                <a:cs typeface="Times New Roman"/>
              </a:rPr>
              <a:t> </a:t>
            </a:r>
            <a:r>
              <a:rPr lang="en-US" sz="1400" err="1">
                <a:latin typeface="Times New Roman"/>
                <a:cs typeface="Times New Roman"/>
              </a:rPr>
              <a:t>giải</a:t>
            </a:r>
            <a:r>
              <a:rPr lang="en-US" sz="1400" dirty="0">
                <a:latin typeface="Times New Roman"/>
                <a:cs typeface="Times New Roman"/>
              </a:rPr>
              <a:t> tin </a:t>
            </a:r>
            <a:r>
              <a:rPr lang="en-US" sz="1400" err="1">
                <a:latin typeface="Times New Roman"/>
                <a:cs typeface="Times New Roman"/>
              </a:rPr>
              <a:t>được</a:t>
            </a:r>
            <a:r>
              <a:rPr lang="en-US" sz="1400" dirty="0">
                <a:latin typeface="Times New Roman"/>
                <a:cs typeface="Times New Roman"/>
              </a:rPr>
              <a:t> </a:t>
            </a:r>
            <a:r>
              <a:rPr lang="en-US" sz="1400" err="1">
                <a:latin typeface="Times New Roman"/>
                <a:cs typeface="Times New Roman"/>
              </a:rPr>
              <a:t>nếu</a:t>
            </a:r>
            <a:r>
              <a:rPr lang="en-US" sz="1400" dirty="0">
                <a:latin typeface="Times New Roman"/>
                <a:cs typeface="Times New Roman"/>
              </a:rPr>
              <a:t> </a:t>
            </a:r>
            <a:r>
              <a:rPr lang="en-US" sz="1400" err="1">
                <a:latin typeface="Times New Roman"/>
                <a:cs typeface="Times New Roman"/>
              </a:rPr>
              <a:t>như</a:t>
            </a:r>
            <a:r>
              <a:rPr lang="en-US" sz="1400" dirty="0">
                <a:latin typeface="Times New Roman"/>
                <a:cs typeface="Times New Roman"/>
              </a:rPr>
              <a:t> </a:t>
            </a:r>
            <a:r>
              <a:rPr lang="en-US" sz="1400" err="1">
                <a:latin typeface="Times New Roman"/>
                <a:cs typeface="Times New Roman"/>
              </a:rPr>
              <a:t>không</a:t>
            </a:r>
            <a:r>
              <a:rPr lang="en-US" sz="1400" dirty="0">
                <a:latin typeface="Times New Roman"/>
                <a:cs typeface="Times New Roman"/>
              </a:rPr>
              <a:t> </a:t>
            </a:r>
            <a:r>
              <a:rPr lang="en-US" sz="1400" err="1">
                <a:latin typeface="Times New Roman"/>
                <a:cs typeface="Times New Roman"/>
              </a:rPr>
              <a:t>biết</a:t>
            </a:r>
            <a:r>
              <a:rPr lang="en-US" sz="1400" dirty="0">
                <a:latin typeface="Times New Roman"/>
                <a:cs typeface="Times New Roman"/>
              </a:rPr>
              <a:t>  </a:t>
            </a:r>
            <a:r>
              <a:rPr lang="en-US" sz="1400" err="1">
                <a:latin typeface="Times New Roman"/>
                <a:cs typeface="Times New Roman"/>
              </a:rPr>
              <a:t>khóa</a:t>
            </a:r>
            <a:r>
              <a:rPr lang="en-US" sz="1400" dirty="0">
                <a:latin typeface="Times New Roman"/>
                <a:cs typeface="Times New Roman"/>
              </a:rPr>
              <a:t>  </a:t>
            </a:r>
            <a:r>
              <a:rPr lang="en-US" sz="1400" err="1">
                <a:latin typeface="Times New Roman"/>
                <a:cs typeface="Times New Roman"/>
              </a:rPr>
              <a:t>và</a:t>
            </a:r>
            <a:r>
              <a:rPr lang="en-US" sz="1400" dirty="0">
                <a:latin typeface="Times New Roman"/>
                <a:cs typeface="Times New Roman"/>
              </a:rPr>
              <a:t> </a:t>
            </a:r>
            <a:r>
              <a:rPr lang="en-US" sz="1400" err="1">
                <a:latin typeface="Times New Roman"/>
                <a:cs typeface="Times New Roman"/>
              </a:rPr>
              <a:t>bộ</a:t>
            </a:r>
            <a:r>
              <a:rPr lang="en-US" sz="1400" dirty="0">
                <a:latin typeface="Times New Roman"/>
                <a:cs typeface="Times New Roman"/>
              </a:rPr>
              <a:t> </a:t>
            </a:r>
            <a:r>
              <a:rPr lang="en-US" sz="1400" err="1">
                <a:latin typeface="Times New Roman"/>
                <a:cs typeface="Times New Roman"/>
              </a:rPr>
              <a:t>sinh</a:t>
            </a:r>
            <a:r>
              <a:rPr lang="en-US" sz="1400" dirty="0">
                <a:latin typeface="Times New Roman"/>
                <a:cs typeface="Times New Roman"/>
              </a:rPr>
              <a:t> </a:t>
            </a:r>
            <a:r>
              <a:rPr lang="en-US" sz="1400" err="1">
                <a:latin typeface="Times New Roman"/>
                <a:cs typeface="Times New Roman"/>
              </a:rPr>
              <a:t>số</a:t>
            </a:r>
            <a:r>
              <a:rPr lang="en-US" sz="1400" dirty="0">
                <a:latin typeface="Times New Roman"/>
                <a:cs typeface="Times New Roman"/>
              </a:rPr>
              <a:t> </a:t>
            </a:r>
            <a:r>
              <a:rPr lang="en-US" sz="1400" err="1">
                <a:latin typeface="Times New Roman"/>
                <a:cs typeface="Times New Roman"/>
              </a:rPr>
              <a:t>giả</a:t>
            </a:r>
            <a:r>
              <a:rPr lang="en-US" sz="1400" dirty="0">
                <a:latin typeface="Times New Roman"/>
                <a:cs typeface="Times New Roman"/>
              </a:rPr>
              <a:t> </a:t>
            </a:r>
            <a:r>
              <a:rPr lang="en-US" sz="1400" err="1">
                <a:latin typeface="Times New Roman"/>
                <a:cs typeface="Times New Roman"/>
              </a:rPr>
              <a:t>ngẫu</a:t>
            </a:r>
            <a:r>
              <a:rPr lang="en-US" sz="1400" dirty="0">
                <a:latin typeface="Times New Roman"/>
                <a:cs typeface="Times New Roman"/>
              </a:rPr>
              <a:t> </a:t>
            </a:r>
            <a:r>
              <a:rPr lang="en-US" sz="1400" err="1">
                <a:latin typeface="Times New Roman"/>
                <a:cs typeface="Times New Roman"/>
              </a:rPr>
              <a:t>nhiên</a:t>
            </a:r>
            <a:r>
              <a:rPr lang="en-US" sz="1400" dirty="0">
                <a:latin typeface="Times New Roman"/>
                <a:cs typeface="Times New Roman"/>
              </a:rPr>
              <a:t> </a:t>
            </a:r>
            <a:r>
              <a:rPr lang="en-US" sz="1400" err="1">
                <a:latin typeface="Times New Roman"/>
                <a:cs typeface="Times New Roman"/>
              </a:rPr>
              <a:t>được</a:t>
            </a:r>
            <a:r>
              <a:rPr lang="en-US" sz="1400" dirty="0">
                <a:latin typeface="Times New Roman"/>
                <a:cs typeface="Times New Roman"/>
              </a:rPr>
              <a:t> </a:t>
            </a:r>
            <a:r>
              <a:rPr lang="en-US" sz="1400" err="1">
                <a:latin typeface="Times New Roman"/>
                <a:cs typeface="Times New Roman"/>
              </a:rPr>
              <a:t>sử</a:t>
            </a:r>
            <a:r>
              <a:rPr lang="en-US" sz="1400" dirty="0">
                <a:latin typeface="Times New Roman"/>
                <a:cs typeface="Times New Roman"/>
              </a:rPr>
              <a:t> </a:t>
            </a:r>
            <a:r>
              <a:rPr lang="en-US" sz="1400" err="1">
                <a:latin typeface="Times New Roman"/>
                <a:cs typeface="Times New Roman"/>
              </a:rPr>
              <a:t>dụng</a:t>
            </a:r>
            <a:r>
              <a:rPr lang="en-US" sz="1400" dirty="0">
                <a:latin typeface="Times New Roman"/>
                <a:cs typeface="Times New Roman"/>
              </a:rPr>
              <a:t> </a:t>
            </a:r>
            <a:r>
              <a:rPr lang="en-US" sz="1400" err="1">
                <a:latin typeface="Times New Roman"/>
                <a:cs typeface="Times New Roman"/>
              </a:rPr>
              <a:t>để</a:t>
            </a:r>
            <a:r>
              <a:rPr lang="en-US" sz="1400" dirty="0">
                <a:latin typeface="Times New Roman"/>
                <a:cs typeface="Times New Roman"/>
              </a:rPr>
              <a:t> </a:t>
            </a:r>
            <a:r>
              <a:rPr lang="en-US" sz="1400" err="1">
                <a:latin typeface="Times New Roman"/>
                <a:cs typeface="Times New Roman"/>
              </a:rPr>
              <a:t>tìm</a:t>
            </a:r>
            <a:r>
              <a:rPr lang="en-US" sz="1400" dirty="0">
                <a:latin typeface="Times New Roman"/>
                <a:cs typeface="Times New Roman"/>
              </a:rPr>
              <a:t> </a:t>
            </a:r>
            <a:r>
              <a:rPr lang="en-US" sz="1400" err="1">
                <a:latin typeface="Times New Roman"/>
                <a:cs typeface="Times New Roman"/>
              </a:rPr>
              <a:t>các</a:t>
            </a:r>
            <a:r>
              <a:rPr lang="en-US" sz="1400" dirty="0">
                <a:latin typeface="Times New Roman"/>
                <a:cs typeface="Times New Roman"/>
              </a:rPr>
              <a:t> </a:t>
            </a:r>
            <a:r>
              <a:rPr lang="en-US" sz="1400" err="1">
                <a:latin typeface="Times New Roman"/>
                <a:cs typeface="Times New Roman"/>
              </a:rPr>
              <a:t>điểm</a:t>
            </a:r>
            <a:r>
              <a:rPr lang="en-US" sz="1400" dirty="0">
                <a:latin typeface="Times New Roman"/>
                <a:cs typeface="Times New Roman"/>
              </a:rPr>
              <a:t> </a:t>
            </a:r>
            <a:r>
              <a:rPr lang="en-US" sz="1400" err="1">
                <a:latin typeface="Times New Roman"/>
                <a:cs typeface="Times New Roman"/>
              </a:rPr>
              <a:t>bị</a:t>
            </a:r>
            <a:r>
              <a:rPr lang="en-US" sz="1400" dirty="0">
                <a:latin typeface="Times New Roman"/>
                <a:cs typeface="Times New Roman"/>
              </a:rPr>
              <a:t> </a:t>
            </a:r>
            <a:r>
              <a:rPr lang="en-US" sz="1400" err="1">
                <a:latin typeface="Times New Roman"/>
                <a:cs typeface="Times New Roman"/>
              </a:rPr>
              <a:t>thay</a:t>
            </a:r>
            <a:r>
              <a:rPr lang="en-US" sz="1400" dirty="0">
                <a:latin typeface="Times New Roman"/>
                <a:cs typeface="Times New Roman"/>
              </a:rPr>
              <a:t> </a:t>
            </a:r>
            <a:r>
              <a:rPr lang="en-US" sz="1400" err="1">
                <a:latin typeface="Times New Roman"/>
                <a:cs typeface="Times New Roman"/>
              </a:rPr>
              <a:t>đổi</a:t>
            </a:r>
            <a:r>
              <a:rPr lang="en-US" sz="1400" dirty="0">
                <a:latin typeface="Times New Roman"/>
                <a:cs typeface="Times New Roman"/>
              </a:rPr>
              <a:t>.</a:t>
            </a:r>
            <a:endParaRPr lang="en-US" sz="1400">
              <a:latin typeface="Times New Roman"/>
              <a:cs typeface="Calibri Light"/>
            </a:endParaRPr>
          </a:p>
          <a:p>
            <a:r>
              <a:rPr lang="en-US" sz="1400" err="1">
                <a:latin typeface="Times New Roman"/>
                <a:cs typeface="Times New Roman"/>
              </a:rPr>
              <a:t>Sự</a:t>
            </a:r>
            <a:r>
              <a:rPr lang="en-US" sz="1400" dirty="0">
                <a:latin typeface="Times New Roman"/>
                <a:cs typeface="Times New Roman"/>
              </a:rPr>
              <a:t> </a:t>
            </a:r>
            <a:r>
              <a:rPr lang="en-US" sz="1400" err="1">
                <a:latin typeface="Times New Roman"/>
                <a:cs typeface="Times New Roman"/>
              </a:rPr>
              <a:t>thích</a:t>
            </a:r>
            <a:r>
              <a:rPr lang="en-US" sz="1400" dirty="0">
                <a:latin typeface="Times New Roman"/>
                <a:cs typeface="Times New Roman"/>
              </a:rPr>
              <a:t> </a:t>
            </a:r>
            <a:r>
              <a:rPr lang="en-US" sz="1400" err="1">
                <a:latin typeface="Times New Roman"/>
                <a:cs typeface="Times New Roman"/>
              </a:rPr>
              <a:t>hợp</a:t>
            </a:r>
            <a:r>
              <a:rPr lang="en-US" sz="1400" dirty="0">
                <a:latin typeface="Times New Roman"/>
                <a:cs typeface="Times New Roman"/>
              </a:rPr>
              <a:t> </a:t>
            </a:r>
            <a:r>
              <a:rPr lang="en-US" sz="1400" err="1">
                <a:latin typeface="Times New Roman"/>
                <a:cs typeface="Times New Roman"/>
              </a:rPr>
              <a:t>cho</a:t>
            </a:r>
            <a:r>
              <a:rPr lang="en-US" sz="1400" dirty="0">
                <a:latin typeface="Times New Roman"/>
                <a:cs typeface="Times New Roman"/>
              </a:rPr>
              <a:t> </a:t>
            </a:r>
            <a:r>
              <a:rPr lang="en-US" sz="1400" err="1">
                <a:latin typeface="Times New Roman"/>
                <a:cs typeface="Times New Roman"/>
              </a:rPr>
              <a:t>giấu</a:t>
            </a:r>
            <a:r>
              <a:rPr lang="en-US" sz="1400" dirty="0">
                <a:latin typeface="Times New Roman"/>
                <a:cs typeface="Times New Roman"/>
              </a:rPr>
              <a:t> tin </a:t>
            </a:r>
            <a:r>
              <a:rPr lang="en-US" sz="1400" err="1">
                <a:latin typeface="Times New Roman"/>
                <a:cs typeface="Times New Roman"/>
              </a:rPr>
              <a:t>mật</a:t>
            </a:r>
            <a:r>
              <a:rPr lang="en-US" sz="1400" dirty="0">
                <a:latin typeface="Times New Roman"/>
                <a:cs typeface="Times New Roman"/>
              </a:rPr>
              <a:t> hay </a:t>
            </a:r>
            <a:r>
              <a:rPr lang="en-US" sz="1400" err="1">
                <a:latin typeface="Times New Roman"/>
                <a:cs typeface="Times New Roman"/>
              </a:rPr>
              <a:t>thủy</a:t>
            </a:r>
            <a:r>
              <a:rPr lang="en-US" sz="1400" dirty="0">
                <a:latin typeface="Times New Roman"/>
                <a:cs typeface="Times New Roman"/>
              </a:rPr>
              <a:t>  </a:t>
            </a:r>
            <a:r>
              <a:rPr lang="en-US" sz="1400" err="1">
                <a:latin typeface="Times New Roman"/>
                <a:cs typeface="Times New Roman"/>
              </a:rPr>
              <a:t>vân</a:t>
            </a:r>
            <a:endParaRPr lang="en-US" sz="1400">
              <a:latin typeface="Times New Roman"/>
              <a:cs typeface="Calibri Light"/>
            </a:endParaRPr>
          </a:p>
          <a:p>
            <a:r>
              <a:rPr lang="en-US" sz="1400" dirty="0">
                <a:latin typeface="Times New Roman"/>
                <a:cs typeface="Times New Roman"/>
              </a:rPr>
              <a:t>Do </a:t>
            </a:r>
            <a:r>
              <a:rPr lang="en-US" sz="1400" err="1">
                <a:latin typeface="Times New Roman"/>
                <a:cs typeface="Times New Roman"/>
              </a:rPr>
              <a:t>tính</a:t>
            </a:r>
            <a:r>
              <a:rPr lang="en-US" sz="1400" dirty="0">
                <a:latin typeface="Times New Roman"/>
                <a:cs typeface="Times New Roman"/>
              </a:rPr>
              <a:t> </a:t>
            </a:r>
            <a:r>
              <a:rPr lang="en-US" sz="1400" err="1">
                <a:latin typeface="Times New Roman"/>
                <a:cs typeface="Times New Roman"/>
              </a:rPr>
              <a:t>chất</a:t>
            </a:r>
            <a:r>
              <a:rPr lang="en-US" sz="1400" dirty="0">
                <a:latin typeface="Times New Roman"/>
                <a:cs typeface="Times New Roman"/>
              </a:rPr>
              <a:t> </a:t>
            </a:r>
            <a:r>
              <a:rPr lang="en-US" sz="1400" err="1">
                <a:latin typeface="Times New Roman"/>
                <a:cs typeface="Times New Roman"/>
              </a:rPr>
              <a:t>khá</a:t>
            </a:r>
            <a:r>
              <a:rPr lang="en-US" sz="1400" dirty="0">
                <a:latin typeface="Times New Roman"/>
                <a:cs typeface="Times New Roman"/>
              </a:rPr>
              <a:t> </a:t>
            </a:r>
            <a:r>
              <a:rPr lang="en-US" sz="1400" err="1">
                <a:latin typeface="Times New Roman"/>
                <a:cs typeface="Times New Roman"/>
              </a:rPr>
              <a:t>bền</a:t>
            </a:r>
            <a:r>
              <a:rPr lang="en-US" sz="1400" dirty="0">
                <a:latin typeface="Times New Roman"/>
                <a:cs typeface="Times New Roman"/>
              </a:rPr>
              <a:t> </a:t>
            </a:r>
            <a:r>
              <a:rPr lang="en-US" sz="1400" err="1">
                <a:latin typeface="Times New Roman"/>
                <a:cs typeface="Times New Roman"/>
              </a:rPr>
              <a:t>vững</a:t>
            </a:r>
            <a:r>
              <a:rPr lang="en-US" sz="1400" dirty="0">
                <a:latin typeface="Times New Roman"/>
                <a:cs typeface="Times New Roman"/>
              </a:rPr>
              <a:t> </a:t>
            </a:r>
            <a:r>
              <a:rPr lang="en-US" sz="1400" err="1">
                <a:latin typeface="Times New Roman"/>
                <a:cs typeface="Times New Roman"/>
              </a:rPr>
              <a:t>và</a:t>
            </a:r>
            <a:r>
              <a:rPr lang="en-US" sz="1400" dirty="0">
                <a:latin typeface="Times New Roman"/>
                <a:cs typeface="Times New Roman"/>
              </a:rPr>
              <a:t> </a:t>
            </a:r>
            <a:r>
              <a:rPr lang="en-US" sz="1400" err="1">
                <a:latin typeface="Times New Roman"/>
                <a:cs typeface="Times New Roman"/>
              </a:rPr>
              <a:t>tỉ</a:t>
            </a:r>
            <a:r>
              <a:rPr lang="en-US" sz="1400" dirty="0">
                <a:latin typeface="Times New Roman"/>
                <a:cs typeface="Times New Roman"/>
              </a:rPr>
              <a:t> </a:t>
            </a:r>
            <a:r>
              <a:rPr lang="en-US" sz="1400" err="1">
                <a:latin typeface="Times New Roman"/>
                <a:cs typeface="Times New Roman"/>
              </a:rPr>
              <a:t>lệ</a:t>
            </a:r>
            <a:r>
              <a:rPr lang="en-US" sz="1400" dirty="0">
                <a:latin typeface="Times New Roman"/>
                <a:cs typeface="Times New Roman"/>
              </a:rPr>
              <a:t> </a:t>
            </a:r>
            <a:r>
              <a:rPr lang="en-US" sz="1400" err="1">
                <a:latin typeface="Times New Roman"/>
                <a:cs typeface="Times New Roman"/>
              </a:rPr>
              <a:t>dữ</a:t>
            </a:r>
            <a:r>
              <a:rPr lang="en-US" sz="1400" dirty="0">
                <a:latin typeface="Times New Roman"/>
                <a:cs typeface="Times New Roman"/>
              </a:rPr>
              <a:t> </a:t>
            </a:r>
            <a:r>
              <a:rPr lang="en-US" sz="1400" err="1">
                <a:latin typeface="Times New Roman"/>
                <a:cs typeface="Times New Roman"/>
              </a:rPr>
              <a:t>liệu</a:t>
            </a:r>
            <a:r>
              <a:rPr lang="en-US" sz="1400" dirty="0">
                <a:latin typeface="Times New Roman"/>
                <a:cs typeface="Times New Roman"/>
              </a:rPr>
              <a:t> </a:t>
            </a:r>
            <a:r>
              <a:rPr lang="en-US" sz="1400" err="1">
                <a:latin typeface="Times New Roman"/>
                <a:cs typeface="Times New Roman"/>
              </a:rPr>
              <a:t>giấu</a:t>
            </a:r>
            <a:r>
              <a:rPr lang="en-US" sz="1400" dirty="0">
                <a:latin typeface="Times New Roman"/>
                <a:cs typeface="Times New Roman"/>
              </a:rPr>
              <a:t> </a:t>
            </a:r>
            <a:r>
              <a:rPr lang="en-US" sz="1400" err="1">
                <a:latin typeface="Times New Roman"/>
                <a:cs typeface="Times New Roman"/>
              </a:rPr>
              <a:t>khá</a:t>
            </a:r>
            <a:r>
              <a:rPr lang="en-US" sz="1400" dirty="0">
                <a:latin typeface="Times New Roman"/>
                <a:cs typeface="Times New Roman"/>
              </a:rPr>
              <a:t> </a:t>
            </a:r>
            <a:r>
              <a:rPr lang="en-US" sz="1400" err="1">
                <a:latin typeface="Times New Roman"/>
                <a:cs typeface="Times New Roman"/>
              </a:rPr>
              <a:t>thấp</a:t>
            </a:r>
            <a:r>
              <a:rPr lang="en-US" sz="1400" dirty="0">
                <a:latin typeface="Times New Roman"/>
                <a:cs typeface="Times New Roman"/>
              </a:rPr>
              <a:t> </a:t>
            </a:r>
            <a:r>
              <a:rPr lang="en-US" sz="1400" err="1">
                <a:latin typeface="Times New Roman"/>
                <a:cs typeface="Times New Roman"/>
              </a:rPr>
              <a:t>nên</a:t>
            </a:r>
            <a:r>
              <a:rPr lang="en-US" sz="1400" dirty="0">
                <a:latin typeface="Times New Roman"/>
                <a:cs typeface="Times New Roman"/>
              </a:rPr>
              <a:t> </a:t>
            </a:r>
            <a:r>
              <a:rPr lang="en-US" sz="1400" err="1">
                <a:latin typeface="Times New Roman"/>
                <a:cs typeface="Times New Roman"/>
              </a:rPr>
              <a:t>kỹ</a:t>
            </a:r>
            <a:r>
              <a:rPr lang="en-US" sz="1400" dirty="0">
                <a:latin typeface="Times New Roman"/>
                <a:cs typeface="Times New Roman"/>
              </a:rPr>
              <a:t> </a:t>
            </a:r>
            <a:r>
              <a:rPr lang="en-US" sz="1400" err="1">
                <a:latin typeface="Times New Roman"/>
                <a:cs typeface="Times New Roman"/>
              </a:rPr>
              <a:t>thuật</a:t>
            </a:r>
            <a:r>
              <a:rPr lang="en-US" sz="1400" dirty="0">
                <a:latin typeface="Times New Roman"/>
                <a:cs typeface="Times New Roman"/>
              </a:rPr>
              <a:t> </a:t>
            </a:r>
            <a:r>
              <a:rPr lang="en-US" sz="1400" err="1">
                <a:latin typeface="Times New Roman"/>
                <a:cs typeface="Times New Roman"/>
              </a:rPr>
              <a:t>giấu</a:t>
            </a:r>
            <a:r>
              <a:rPr lang="en-US" sz="1400" dirty="0">
                <a:latin typeface="Times New Roman"/>
                <a:cs typeface="Times New Roman"/>
              </a:rPr>
              <a:t> tin Patchwork </a:t>
            </a:r>
            <a:r>
              <a:rPr lang="en-US" sz="1400" err="1">
                <a:latin typeface="Times New Roman"/>
                <a:cs typeface="Times New Roman"/>
              </a:rPr>
              <a:t>khá</a:t>
            </a:r>
            <a:r>
              <a:rPr lang="en-US" sz="1400" dirty="0">
                <a:latin typeface="Times New Roman"/>
                <a:cs typeface="Times New Roman"/>
              </a:rPr>
              <a:t> </a:t>
            </a:r>
            <a:r>
              <a:rPr lang="en-US" sz="1400" err="1">
                <a:latin typeface="Times New Roman"/>
                <a:cs typeface="Times New Roman"/>
              </a:rPr>
              <a:t>thích</a:t>
            </a:r>
            <a:r>
              <a:rPr lang="en-US" sz="1400" dirty="0">
                <a:latin typeface="Times New Roman"/>
                <a:cs typeface="Times New Roman"/>
              </a:rPr>
              <a:t> </a:t>
            </a:r>
            <a:r>
              <a:rPr lang="en-US" sz="1400" err="1">
                <a:latin typeface="Times New Roman"/>
                <a:cs typeface="Times New Roman"/>
              </a:rPr>
              <a:t>hợp</a:t>
            </a:r>
            <a:r>
              <a:rPr lang="en-US" sz="1400" dirty="0">
                <a:latin typeface="Times New Roman"/>
                <a:cs typeface="Times New Roman"/>
              </a:rPr>
              <a:t> </a:t>
            </a:r>
            <a:r>
              <a:rPr lang="en-US" sz="1400" err="1">
                <a:latin typeface="Times New Roman"/>
                <a:cs typeface="Times New Roman"/>
              </a:rPr>
              <a:t>cho</a:t>
            </a:r>
            <a:r>
              <a:rPr lang="en-US" sz="1400" dirty="0">
                <a:latin typeface="Times New Roman"/>
                <a:cs typeface="Times New Roman"/>
              </a:rPr>
              <a:t> </a:t>
            </a:r>
            <a:r>
              <a:rPr lang="en-US" sz="1400" err="1">
                <a:latin typeface="Times New Roman"/>
                <a:cs typeface="Times New Roman"/>
              </a:rPr>
              <a:t>thủy</a:t>
            </a:r>
            <a:r>
              <a:rPr lang="en-US" sz="1400" dirty="0">
                <a:latin typeface="Times New Roman"/>
                <a:cs typeface="Times New Roman"/>
              </a:rPr>
              <a:t> </a:t>
            </a:r>
            <a:r>
              <a:rPr lang="en-US" sz="1400" err="1">
                <a:latin typeface="Times New Roman"/>
                <a:cs typeface="Times New Roman"/>
              </a:rPr>
              <a:t>vân</a:t>
            </a:r>
            <a:r>
              <a:rPr lang="en-US" sz="1400" dirty="0">
                <a:latin typeface="Times New Roman"/>
                <a:cs typeface="Times New Roman"/>
              </a:rPr>
              <a:t>.</a:t>
            </a:r>
            <a:endParaRPr lang="en-US" sz="1400">
              <a:latin typeface="Times New Roman"/>
              <a:cs typeface="Calibri Light"/>
            </a:endParaRPr>
          </a:p>
          <a:p>
            <a:r>
              <a:rPr lang="en-US" sz="1400" dirty="0">
                <a:latin typeface="Times New Roman"/>
                <a:cs typeface="Times New Roman"/>
              </a:rPr>
              <a:t>Trong </a:t>
            </a:r>
            <a:r>
              <a:rPr lang="en-US" sz="1400" err="1">
                <a:latin typeface="Times New Roman"/>
                <a:cs typeface="Times New Roman"/>
              </a:rPr>
              <a:t>các</a:t>
            </a:r>
            <a:r>
              <a:rPr lang="en-US" sz="1400" dirty="0">
                <a:latin typeface="Times New Roman"/>
                <a:cs typeface="Times New Roman"/>
              </a:rPr>
              <a:t> </a:t>
            </a:r>
            <a:r>
              <a:rPr lang="en-US" sz="1400" err="1">
                <a:latin typeface="Times New Roman"/>
                <a:cs typeface="Times New Roman"/>
              </a:rPr>
              <a:t>hệ</a:t>
            </a:r>
            <a:r>
              <a:rPr lang="en-US" sz="1400" dirty="0">
                <a:latin typeface="Times New Roman"/>
                <a:cs typeface="Times New Roman"/>
              </a:rPr>
              <a:t> </a:t>
            </a:r>
            <a:r>
              <a:rPr lang="en-US" sz="1400" err="1">
                <a:latin typeface="Times New Roman"/>
                <a:cs typeface="Times New Roman"/>
              </a:rPr>
              <a:t>thống</a:t>
            </a:r>
            <a:r>
              <a:rPr lang="en-US" sz="1400" dirty="0">
                <a:latin typeface="Times New Roman"/>
                <a:cs typeface="Times New Roman"/>
              </a:rPr>
              <a:t> </a:t>
            </a:r>
            <a:r>
              <a:rPr lang="en-US" sz="1400" err="1">
                <a:latin typeface="Times New Roman"/>
                <a:cs typeface="Times New Roman"/>
              </a:rPr>
              <a:t>bảo</a:t>
            </a:r>
            <a:r>
              <a:rPr lang="en-US" sz="1400" dirty="0">
                <a:latin typeface="Times New Roman"/>
                <a:cs typeface="Times New Roman"/>
              </a:rPr>
              <a:t> </a:t>
            </a:r>
            <a:r>
              <a:rPr lang="en-US" sz="1400" err="1">
                <a:latin typeface="Times New Roman"/>
                <a:cs typeface="Times New Roman"/>
              </a:rPr>
              <a:t>vệ</a:t>
            </a:r>
            <a:r>
              <a:rPr lang="en-US" sz="1400" dirty="0">
                <a:latin typeface="Times New Roman"/>
                <a:cs typeface="Times New Roman"/>
              </a:rPr>
              <a:t> </a:t>
            </a:r>
            <a:r>
              <a:rPr lang="en-US" sz="1400" err="1">
                <a:latin typeface="Times New Roman"/>
                <a:cs typeface="Times New Roman"/>
              </a:rPr>
              <a:t>bản</a:t>
            </a:r>
            <a:r>
              <a:rPr lang="en-US" sz="1400" dirty="0">
                <a:latin typeface="Times New Roman"/>
                <a:cs typeface="Times New Roman"/>
              </a:rPr>
              <a:t> </a:t>
            </a:r>
            <a:r>
              <a:rPr lang="en-US" sz="1400" err="1">
                <a:latin typeface="Times New Roman"/>
                <a:cs typeface="Times New Roman"/>
              </a:rPr>
              <a:t>quyền</a:t>
            </a:r>
            <a:r>
              <a:rPr lang="en-US" sz="1400" dirty="0">
                <a:latin typeface="Times New Roman"/>
                <a:cs typeface="Times New Roman"/>
              </a:rPr>
              <a:t>, </a:t>
            </a:r>
            <a:r>
              <a:rPr lang="en-US" sz="1400" err="1">
                <a:latin typeface="Times New Roman"/>
                <a:cs typeface="Times New Roman"/>
              </a:rPr>
              <a:t>kỹ</a:t>
            </a:r>
            <a:r>
              <a:rPr lang="en-US" sz="1400" dirty="0">
                <a:latin typeface="Times New Roman"/>
                <a:cs typeface="Times New Roman"/>
              </a:rPr>
              <a:t> </a:t>
            </a:r>
            <a:r>
              <a:rPr lang="en-US" sz="1400" err="1">
                <a:latin typeface="Times New Roman"/>
                <a:cs typeface="Times New Roman"/>
              </a:rPr>
              <a:t>thuật</a:t>
            </a:r>
            <a:r>
              <a:rPr lang="en-US" sz="1400" dirty="0">
                <a:latin typeface="Times New Roman"/>
                <a:cs typeface="Times New Roman"/>
              </a:rPr>
              <a:t> </a:t>
            </a:r>
            <a:r>
              <a:rPr lang="en-US" sz="1400" err="1">
                <a:latin typeface="Times New Roman"/>
                <a:cs typeface="Times New Roman"/>
              </a:rPr>
              <a:t>này</a:t>
            </a:r>
            <a:r>
              <a:rPr lang="en-US" sz="1400" dirty="0">
                <a:latin typeface="Times New Roman"/>
                <a:cs typeface="Times New Roman"/>
              </a:rPr>
              <a:t> </a:t>
            </a:r>
            <a:r>
              <a:rPr lang="en-US" sz="1400" err="1">
                <a:latin typeface="Times New Roman"/>
                <a:cs typeface="Times New Roman"/>
              </a:rPr>
              <a:t>được</a:t>
            </a:r>
            <a:r>
              <a:rPr lang="en-US" sz="1400" dirty="0">
                <a:latin typeface="Times New Roman"/>
                <a:cs typeface="Times New Roman"/>
              </a:rPr>
              <a:t> </a:t>
            </a:r>
            <a:r>
              <a:rPr lang="en-US" sz="1400" err="1">
                <a:latin typeface="Times New Roman"/>
                <a:cs typeface="Times New Roman"/>
              </a:rPr>
              <a:t>sử</a:t>
            </a:r>
            <a:r>
              <a:rPr lang="en-US" sz="1400" dirty="0">
                <a:latin typeface="Times New Roman"/>
                <a:cs typeface="Times New Roman"/>
              </a:rPr>
              <a:t> </a:t>
            </a:r>
            <a:r>
              <a:rPr lang="en-US" sz="1400" err="1">
                <a:latin typeface="Times New Roman"/>
                <a:cs typeface="Times New Roman"/>
              </a:rPr>
              <a:t>dụng</a:t>
            </a:r>
            <a:r>
              <a:rPr lang="en-US" sz="1400" dirty="0">
                <a:latin typeface="Times New Roman"/>
                <a:cs typeface="Times New Roman"/>
              </a:rPr>
              <a:t> </a:t>
            </a:r>
            <a:r>
              <a:rPr lang="en-US" sz="1400" err="1">
                <a:latin typeface="Times New Roman"/>
                <a:cs typeface="Times New Roman"/>
              </a:rPr>
              <a:t>chủ</a:t>
            </a:r>
            <a:r>
              <a:rPr lang="en-US" sz="1400" dirty="0">
                <a:latin typeface="Times New Roman"/>
                <a:cs typeface="Times New Roman"/>
              </a:rPr>
              <a:t> </a:t>
            </a:r>
            <a:r>
              <a:rPr lang="en-US" sz="1400" err="1">
                <a:latin typeface="Times New Roman"/>
                <a:cs typeface="Times New Roman"/>
              </a:rPr>
              <a:t>yếu</a:t>
            </a:r>
            <a:r>
              <a:rPr lang="en-US" sz="1400" dirty="0">
                <a:latin typeface="Times New Roman"/>
                <a:cs typeface="Times New Roman"/>
              </a:rPr>
              <a:t> </a:t>
            </a:r>
            <a:r>
              <a:rPr lang="en-US" sz="1400" err="1">
                <a:latin typeface="Times New Roman"/>
                <a:cs typeface="Times New Roman"/>
              </a:rPr>
              <a:t>để</a:t>
            </a:r>
            <a:r>
              <a:rPr lang="en-US" sz="1400" dirty="0">
                <a:latin typeface="Times New Roman"/>
                <a:cs typeface="Times New Roman"/>
              </a:rPr>
              <a:t> </a:t>
            </a:r>
            <a:r>
              <a:rPr lang="en-US" sz="1400" err="1">
                <a:latin typeface="Times New Roman"/>
                <a:cs typeface="Times New Roman"/>
              </a:rPr>
              <a:t>xác</a:t>
            </a:r>
            <a:r>
              <a:rPr lang="en-US" sz="1400" dirty="0">
                <a:latin typeface="Times New Roman"/>
                <a:cs typeface="Times New Roman"/>
              </a:rPr>
              <a:t> </a:t>
            </a:r>
            <a:r>
              <a:rPr lang="en-US" sz="1400" err="1">
                <a:latin typeface="Times New Roman"/>
                <a:cs typeface="Times New Roman"/>
              </a:rPr>
              <a:t>nhận</a:t>
            </a:r>
            <a:r>
              <a:rPr lang="en-US" sz="1400" dirty="0">
                <a:latin typeface="Times New Roman"/>
                <a:cs typeface="Times New Roman"/>
              </a:rPr>
              <a:t> </a:t>
            </a:r>
            <a:r>
              <a:rPr lang="en-US" sz="1400" err="1">
                <a:latin typeface="Times New Roman"/>
                <a:cs typeface="Times New Roman"/>
              </a:rPr>
              <a:t>rằng</a:t>
            </a:r>
            <a:r>
              <a:rPr lang="en-US" sz="1400" dirty="0">
                <a:latin typeface="Times New Roman"/>
                <a:cs typeface="Times New Roman"/>
              </a:rPr>
              <a:t> </a:t>
            </a:r>
            <a:r>
              <a:rPr lang="en-US" sz="1400" err="1">
                <a:latin typeface="Times New Roman"/>
                <a:cs typeface="Times New Roman"/>
              </a:rPr>
              <a:t>bức</a:t>
            </a:r>
            <a:r>
              <a:rPr lang="en-US" sz="1400" dirty="0">
                <a:latin typeface="Times New Roman"/>
                <a:cs typeface="Times New Roman"/>
              </a:rPr>
              <a:t> </a:t>
            </a:r>
            <a:r>
              <a:rPr lang="en-US" sz="1400" err="1">
                <a:latin typeface="Times New Roman"/>
                <a:cs typeface="Times New Roman"/>
              </a:rPr>
              <a:t>ảnh</a:t>
            </a:r>
            <a:r>
              <a:rPr lang="en-US" sz="1400" dirty="0">
                <a:latin typeface="Times New Roman"/>
                <a:cs typeface="Times New Roman"/>
              </a:rPr>
              <a:t> </a:t>
            </a:r>
            <a:r>
              <a:rPr lang="en-US" sz="1400" err="1">
                <a:latin typeface="Times New Roman"/>
                <a:cs typeface="Times New Roman"/>
              </a:rPr>
              <a:t>có</a:t>
            </a:r>
            <a:r>
              <a:rPr lang="en-US" sz="1400" dirty="0">
                <a:latin typeface="Times New Roman"/>
                <a:cs typeface="Times New Roman"/>
              </a:rPr>
              <a:t> </a:t>
            </a:r>
            <a:r>
              <a:rPr lang="en-US" sz="1400" err="1">
                <a:latin typeface="Times New Roman"/>
                <a:cs typeface="Times New Roman"/>
              </a:rPr>
              <a:t>được</a:t>
            </a:r>
            <a:r>
              <a:rPr lang="en-US" sz="1400" dirty="0">
                <a:latin typeface="Times New Roman"/>
                <a:cs typeface="Times New Roman"/>
              </a:rPr>
              <a:t> </a:t>
            </a:r>
            <a:r>
              <a:rPr lang="en-US" sz="1400" err="1">
                <a:latin typeface="Times New Roman"/>
                <a:cs typeface="Times New Roman"/>
              </a:rPr>
              <a:t>nhúng</a:t>
            </a:r>
            <a:r>
              <a:rPr lang="en-US" sz="1400" dirty="0">
                <a:latin typeface="Times New Roman"/>
                <a:cs typeface="Times New Roman"/>
              </a:rPr>
              <a:t> </a:t>
            </a:r>
            <a:r>
              <a:rPr lang="en-US" sz="1400" err="1">
                <a:latin typeface="Times New Roman"/>
                <a:cs typeface="Times New Roman"/>
              </a:rPr>
              <a:t>thủy</a:t>
            </a:r>
            <a:r>
              <a:rPr lang="en-US" sz="1400" dirty="0">
                <a:latin typeface="Times New Roman"/>
                <a:cs typeface="Times New Roman"/>
              </a:rPr>
              <a:t> </a:t>
            </a:r>
            <a:r>
              <a:rPr lang="en-US" sz="1400" err="1">
                <a:latin typeface="Times New Roman"/>
                <a:cs typeface="Times New Roman"/>
              </a:rPr>
              <a:t>vân</a:t>
            </a:r>
            <a:r>
              <a:rPr lang="en-US" sz="1400" dirty="0">
                <a:latin typeface="Times New Roman"/>
                <a:cs typeface="Times New Roman"/>
              </a:rPr>
              <a:t> hay </a:t>
            </a:r>
            <a:r>
              <a:rPr lang="en-US" sz="1400" err="1">
                <a:latin typeface="Times New Roman"/>
                <a:cs typeface="Times New Roman"/>
              </a:rPr>
              <a:t>chưa</a:t>
            </a:r>
            <a:r>
              <a:rPr lang="en-US" sz="1400" dirty="0">
                <a:latin typeface="Times New Roman"/>
                <a:cs typeface="Times New Roman"/>
              </a:rPr>
              <a:t> </a:t>
            </a:r>
            <a:r>
              <a:rPr lang="en-US" sz="1400" err="1">
                <a:latin typeface="Times New Roman"/>
                <a:cs typeface="Times New Roman"/>
              </a:rPr>
              <a:t>bằng</a:t>
            </a:r>
            <a:r>
              <a:rPr lang="en-US" sz="1400" dirty="0">
                <a:latin typeface="Times New Roman"/>
                <a:cs typeface="Times New Roman"/>
              </a:rPr>
              <a:t> </a:t>
            </a:r>
            <a:r>
              <a:rPr lang="en-US" sz="1400" err="1">
                <a:latin typeface="Times New Roman"/>
                <a:cs typeface="Times New Roman"/>
              </a:rPr>
              <a:t>cách</a:t>
            </a:r>
            <a:r>
              <a:rPr lang="en-US" sz="1400" dirty="0">
                <a:latin typeface="Times New Roman"/>
                <a:cs typeface="Times New Roman"/>
              </a:rPr>
              <a:t> </a:t>
            </a:r>
            <a:r>
              <a:rPr lang="en-US" sz="1400" err="1">
                <a:latin typeface="Times New Roman"/>
                <a:cs typeface="Times New Roman"/>
              </a:rPr>
              <a:t>nhúng</a:t>
            </a:r>
            <a:r>
              <a:rPr lang="en-US" sz="1400" dirty="0">
                <a:latin typeface="Times New Roman"/>
                <a:cs typeface="Times New Roman"/>
              </a:rPr>
              <a:t> </a:t>
            </a:r>
            <a:r>
              <a:rPr lang="en-US" sz="1400" err="1">
                <a:latin typeface="Times New Roman"/>
                <a:cs typeface="Times New Roman"/>
              </a:rPr>
              <a:t>một</a:t>
            </a:r>
            <a:r>
              <a:rPr lang="en-US" sz="1400" dirty="0">
                <a:latin typeface="Times New Roman"/>
                <a:cs typeface="Times New Roman"/>
              </a:rPr>
              <a:t> </a:t>
            </a:r>
            <a:r>
              <a:rPr lang="en-US" sz="1400" err="1">
                <a:latin typeface="Times New Roman"/>
                <a:cs typeface="Times New Roman"/>
              </a:rPr>
              <a:t>chuỗi</a:t>
            </a:r>
            <a:r>
              <a:rPr lang="en-US" sz="1400" dirty="0">
                <a:latin typeface="Times New Roman"/>
                <a:cs typeface="Times New Roman"/>
              </a:rPr>
              <a:t> bit </a:t>
            </a:r>
            <a:r>
              <a:rPr lang="en-US" sz="1400" err="1">
                <a:latin typeface="Times New Roman"/>
                <a:cs typeface="Times New Roman"/>
              </a:rPr>
              <a:t>với</a:t>
            </a:r>
            <a:r>
              <a:rPr lang="en-US" sz="1400" dirty="0">
                <a:latin typeface="Times New Roman"/>
                <a:cs typeface="Times New Roman"/>
              </a:rPr>
              <a:t> </a:t>
            </a:r>
            <a:r>
              <a:rPr lang="en-US" sz="1400" err="1">
                <a:latin typeface="Times New Roman"/>
                <a:cs typeface="Times New Roman"/>
              </a:rPr>
              <a:t>độ</a:t>
            </a:r>
            <a:r>
              <a:rPr lang="en-US" sz="1400" dirty="0">
                <a:latin typeface="Times New Roman"/>
                <a:cs typeface="Times New Roman"/>
              </a:rPr>
              <a:t> </a:t>
            </a:r>
            <a:r>
              <a:rPr lang="en-US" sz="1400" err="1">
                <a:latin typeface="Times New Roman"/>
                <a:cs typeface="Times New Roman"/>
              </a:rPr>
              <a:t>chắc</a:t>
            </a:r>
            <a:r>
              <a:rPr lang="en-US" sz="1400" dirty="0">
                <a:latin typeface="Times New Roman"/>
                <a:cs typeface="Times New Roman"/>
              </a:rPr>
              <a:t> </a:t>
            </a:r>
            <a:r>
              <a:rPr lang="en-US" sz="1400" err="1">
                <a:latin typeface="Times New Roman"/>
                <a:cs typeface="Times New Roman"/>
              </a:rPr>
              <a:t>chắn</a:t>
            </a:r>
            <a:r>
              <a:rPr lang="en-US" sz="1400" dirty="0">
                <a:latin typeface="Times New Roman"/>
                <a:cs typeface="Times New Roman"/>
              </a:rPr>
              <a:t> </a:t>
            </a:r>
            <a:r>
              <a:rPr lang="en-US" sz="1400" err="1">
                <a:latin typeface="Times New Roman"/>
                <a:cs typeface="Times New Roman"/>
              </a:rPr>
              <a:t>đến</a:t>
            </a:r>
            <a:r>
              <a:rPr lang="en-US" sz="1400" dirty="0">
                <a:latin typeface="Times New Roman"/>
                <a:cs typeface="Times New Roman"/>
              </a:rPr>
              <a:t> 99.9999%, </a:t>
            </a:r>
            <a:r>
              <a:rPr lang="en-US" sz="1400" err="1">
                <a:latin typeface="Times New Roman"/>
                <a:cs typeface="Times New Roman"/>
              </a:rPr>
              <a:t>sau</a:t>
            </a:r>
            <a:r>
              <a:rPr lang="en-US" sz="1400" dirty="0">
                <a:latin typeface="Times New Roman"/>
                <a:cs typeface="Times New Roman"/>
              </a:rPr>
              <a:t> </a:t>
            </a:r>
            <a:r>
              <a:rPr lang="en-US" sz="1400" err="1">
                <a:latin typeface="Times New Roman"/>
                <a:cs typeface="Times New Roman"/>
              </a:rPr>
              <a:t>đó</a:t>
            </a:r>
            <a:r>
              <a:rPr lang="en-US" sz="1400" dirty="0">
                <a:latin typeface="Times New Roman"/>
                <a:cs typeface="Times New Roman"/>
              </a:rPr>
              <a:t> </a:t>
            </a:r>
            <a:r>
              <a:rPr lang="en-US" sz="1400" err="1">
                <a:latin typeface="Times New Roman"/>
                <a:cs typeface="Times New Roman"/>
              </a:rPr>
              <a:t>mới</a:t>
            </a:r>
            <a:r>
              <a:rPr lang="en-US" sz="1400" dirty="0">
                <a:latin typeface="Times New Roman"/>
                <a:cs typeface="Times New Roman"/>
              </a:rPr>
              <a:t> </a:t>
            </a:r>
            <a:r>
              <a:rPr lang="en-US" sz="1400" err="1">
                <a:latin typeface="Times New Roman"/>
                <a:cs typeface="Times New Roman"/>
              </a:rPr>
              <a:t>dùng</a:t>
            </a:r>
            <a:r>
              <a:rPr lang="en-US" sz="1400" dirty="0">
                <a:latin typeface="Times New Roman"/>
                <a:cs typeface="Times New Roman"/>
              </a:rPr>
              <a:t> </a:t>
            </a:r>
            <a:r>
              <a:rPr lang="en-US" sz="1400" err="1">
                <a:latin typeface="Times New Roman"/>
                <a:cs typeface="Times New Roman"/>
              </a:rPr>
              <a:t>khóa</a:t>
            </a:r>
            <a:r>
              <a:rPr lang="en-US" sz="1400" dirty="0">
                <a:latin typeface="Times New Roman"/>
                <a:cs typeface="Times New Roman"/>
              </a:rPr>
              <a:t> </a:t>
            </a:r>
            <a:r>
              <a:rPr lang="en-US" sz="1400" err="1">
                <a:latin typeface="Times New Roman"/>
                <a:cs typeface="Times New Roman"/>
              </a:rPr>
              <a:t>khác</a:t>
            </a:r>
            <a:r>
              <a:rPr lang="en-US" sz="1400" dirty="0">
                <a:latin typeface="Times New Roman"/>
                <a:cs typeface="Times New Roman"/>
              </a:rPr>
              <a:t> </a:t>
            </a:r>
            <a:r>
              <a:rPr lang="en-US" sz="1400" err="1">
                <a:latin typeface="Times New Roman"/>
                <a:cs typeface="Times New Roman"/>
              </a:rPr>
              <a:t>để</a:t>
            </a:r>
            <a:r>
              <a:rPr lang="en-US" sz="1400" dirty="0">
                <a:latin typeface="Times New Roman"/>
                <a:cs typeface="Times New Roman"/>
              </a:rPr>
              <a:t> </a:t>
            </a:r>
            <a:r>
              <a:rPr lang="en-US" sz="1400" err="1">
                <a:latin typeface="Times New Roman"/>
                <a:cs typeface="Times New Roman"/>
              </a:rPr>
              <a:t>nhúng</a:t>
            </a:r>
            <a:r>
              <a:rPr lang="en-US" sz="1400" dirty="0">
                <a:latin typeface="Times New Roman"/>
                <a:cs typeface="Times New Roman"/>
              </a:rPr>
              <a:t> </a:t>
            </a:r>
            <a:r>
              <a:rPr lang="en-US" sz="1400" err="1">
                <a:latin typeface="Times New Roman"/>
                <a:cs typeface="Times New Roman"/>
              </a:rPr>
              <a:t>vào</a:t>
            </a:r>
            <a:r>
              <a:rPr lang="en-US" sz="1400" dirty="0">
                <a:latin typeface="Times New Roman"/>
                <a:cs typeface="Times New Roman"/>
              </a:rPr>
              <a:t> </a:t>
            </a:r>
            <a:r>
              <a:rPr lang="en-US" sz="1400" err="1">
                <a:latin typeface="Times New Roman"/>
                <a:cs typeface="Times New Roman"/>
              </a:rPr>
              <a:t>các</a:t>
            </a:r>
            <a:r>
              <a:rPr lang="en-US" sz="1400" dirty="0">
                <a:latin typeface="Times New Roman"/>
                <a:cs typeface="Times New Roman"/>
              </a:rPr>
              <a:t> bit </a:t>
            </a:r>
            <a:r>
              <a:rPr lang="en-US" sz="1400" err="1">
                <a:latin typeface="Times New Roman"/>
                <a:cs typeface="Times New Roman"/>
              </a:rPr>
              <a:t>khác</a:t>
            </a:r>
            <a:r>
              <a:rPr lang="en-US" sz="1400" dirty="0">
                <a:latin typeface="Times New Roman"/>
                <a:cs typeface="Times New Roman"/>
              </a:rPr>
              <a:t> </a:t>
            </a:r>
            <a:r>
              <a:rPr lang="en-US" sz="1400" err="1">
                <a:latin typeface="Times New Roman"/>
                <a:cs typeface="Times New Roman"/>
              </a:rPr>
              <a:t>nhưng</a:t>
            </a:r>
            <a:r>
              <a:rPr lang="en-US" sz="1400" dirty="0">
                <a:latin typeface="Times New Roman"/>
                <a:cs typeface="Times New Roman"/>
              </a:rPr>
              <a:t> </a:t>
            </a:r>
            <a:r>
              <a:rPr lang="en-US" sz="1400" err="1">
                <a:latin typeface="Times New Roman"/>
                <a:cs typeface="Times New Roman"/>
              </a:rPr>
              <a:t>với</a:t>
            </a:r>
            <a:r>
              <a:rPr lang="en-US" sz="1400" dirty="0">
                <a:latin typeface="Times New Roman"/>
                <a:cs typeface="Times New Roman"/>
              </a:rPr>
              <a:t> </a:t>
            </a:r>
            <a:r>
              <a:rPr lang="en-US" sz="1400" err="1">
                <a:latin typeface="Times New Roman"/>
                <a:cs typeface="Times New Roman"/>
              </a:rPr>
              <a:t>cấp</a:t>
            </a:r>
            <a:r>
              <a:rPr lang="en-US" sz="1400" dirty="0">
                <a:latin typeface="Times New Roman"/>
                <a:cs typeface="Times New Roman"/>
              </a:rPr>
              <a:t> </a:t>
            </a:r>
            <a:r>
              <a:rPr lang="en-US" sz="1400" err="1">
                <a:latin typeface="Times New Roman"/>
                <a:cs typeface="Times New Roman"/>
              </a:rPr>
              <a:t>độ</a:t>
            </a:r>
            <a:r>
              <a:rPr lang="en-US" sz="1400" dirty="0">
                <a:latin typeface="Times New Roman"/>
                <a:cs typeface="Times New Roman"/>
              </a:rPr>
              <a:t> </a:t>
            </a:r>
            <a:r>
              <a:rPr lang="en-US" sz="1400" err="1">
                <a:latin typeface="Times New Roman"/>
                <a:cs typeface="Times New Roman"/>
              </a:rPr>
              <a:t>yếu</a:t>
            </a:r>
            <a:r>
              <a:rPr lang="en-US" sz="1400" dirty="0">
                <a:latin typeface="Times New Roman"/>
                <a:cs typeface="Times New Roman"/>
              </a:rPr>
              <a:t> </a:t>
            </a:r>
            <a:r>
              <a:rPr lang="en-US" sz="1400" err="1">
                <a:latin typeface="Times New Roman"/>
                <a:cs typeface="Times New Roman"/>
              </a:rPr>
              <a:t>hơn</a:t>
            </a:r>
            <a:r>
              <a:rPr lang="en-US" sz="1400" dirty="0">
                <a:latin typeface="Times New Roman"/>
                <a:cs typeface="Times New Roman"/>
              </a:rPr>
              <a:t>, </a:t>
            </a:r>
            <a:r>
              <a:rPr lang="en-US" sz="1400" err="1">
                <a:latin typeface="Times New Roman"/>
                <a:cs typeface="Times New Roman"/>
              </a:rPr>
              <a:t>vì</a:t>
            </a:r>
            <a:r>
              <a:rPr lang="en-US" sz="1400" dirty="0">
                <a:latin typeface="Times New Roman"/>
                <a:cs typeface="Times New Roman"/>
              </a:rPr>
              <a:t> </a:t>
            </a:r>
            <a:r>
              <a:rPr lang="en-US" sz="1400" err="1">
                <a:latin typeface="Times New Roman"/>
                <a:cs typeface="Times New Roman"/>
              </a:rPr>
              <a:t>thế</a:t>
            </a:r>
            <a:r>
              <a:rPr lang="en-US" sz="1400" dirty="0">
                <a:latin typeface="Times New Roman"/>
                <a:cs typeface="Times New Roman"/>
              </a:rPr>
              <a:t> </a:t>
            </a:r>
            <a:r>
              <a:rPr lang="en-US" sz="1400" err="1">
                <a:latin typeface="Times New Roman"/>
                <a:cs typeface="Times New Roman"/>
              </a:rPr>
              <a:t>thủy</a:t>
            </a:r>
            <a:r>
              <a:rPr lang="en-US" sz="1400" dirty="0">
                <a:latin typeface="Times New Roman"/>
                <a:cs typeface="Times New Roman"/>
              </a:rPr>
              <a:t> </a:t>
            </a:r>
            <a:r>
              <a:rPr lang="en-US" sz="1400" err="1">
                <a:latin typeface="Times New Roman"/>
                <a:cs typeface="Times New Roman"/>
              </a:rPr>
              <a:t>vân</a:t>
            </a:r>
            <a:r>
              <a:rPr lang="en-US" sz="1400" dirty="0">
                <a:latin typeface="Times New Roman"/>
                <a:cs typeface="Times New Roman"/>
              </a:rPr>
              <a:t> </a:t>
            </a:r>
            <a:r>
              <a:rPr lang="en-US" sz="1400" err="1">
                <a:latin typeface="Times New Roman"/>
                <a:cs typeface="Times New Roman"/>
              </a:rPr>
              <a:t>sẽ</a:t>
            </a:r>
            <a:r>
              <a:rPr lang="en-US" sz="1400" dirty="0">
                <a:latin typeface="Times New Roman"/>
                <a:cs typeface="Times New Roman"/>
              </a:rPr>
              <a:t> </a:t>
            </a:r>
            <a:r>
              <a:rPr lang="en-US" sz="1400" err="1">
                <a:latin typeface="Times New Roman"/>
                <a:cs typeface="Times New Roman"/>
              </a:rPr>
              <a:t>không</a:t>
            </a:r>
            <a:r>
              <a:rPr lang="en-US" sz="1400" dirty="0">
                <a:latin typeface="Times New Roman"/>
                <a:cs typeface="Times New Roman"/>
              </a:rPr>
              <a:t> </a:t>
            </a:r>
            <a:r>
              <a:rPr lang="en-US" sz="1400" err="1">
                <a:latin typeface="Times New Roman"/>
                <a:cs typeface="Times New Roman"/>
              </a:rPr>
              <a:t>làm</a:t>
            </a:r>
            <a:r>
              <a:rPr lang="en-US" sz="1400" dirty="0">
                <a:latin typeface="Times New Roman"/>
                <a:cs typeface="Times New Roman"/>
              </a:rPr>
              <a:t> </a:t>
            </a:r>
            <a:r>
              <a:rPr lang="en-US" sz="1400" err="1">
                <a:latin typeface="Times New Roman"/>
                <a:cs typeface="Times New Roman"/>
              </a:rPr>
              <a:t>ảnh</a:t>
            </a:r>
            <a:r>
              <a:rPr lang="en-US" sz="1400" dirty="0">
                <a:latin typeface="Times New Roman"/>
                <a:cs typeface="Times New Roman"/>
              </a:rPr>
              <a:t> </a:t>
            </a:r>
            <a:r>
              <a:rPr lang="en-US" sz="1400" err="1">
                <a:latin typeface="Times New Roman"/>
                <a:cs typeface="Times New Roman"/>
              </a:rPr>
              <a:t>hưởng</a:t>
            </a:r>
            <a:r>
              <a:rPr lang="en-US" sz="1400" dirty="0">
                <a:latin typeface="Times New Roman"/>
                <a:cs typeface="Times New Roman"/>
              </a:rPr>
              <a:t> </a:t>
            </a:r>
            <a:r>
              <a:rPr lang="en-US" sz="1400" err="1">
                <a:latin typeface="Times New Roman"/>
                <a:cs typeface="Times New Roman"/>
              </a:rPr>
              <a:t>đến</a:t>
            </a:r>
            <a:r>
              <a:rPr lang="en-US" sz="1400" dirty="0">
                <a:latin typeface="Times New Roman"/>
                <a:cs typeface="Times New Roman"/>
              </a:rPr>
              <a:t> </a:t>
            </a:r>
            <a:r>
              <a:rPr lang="en-US" sz="1400" err="1">
                <a:latin typeface="Times New Roman"/>
                <a:cs typeface="Times New Roman"/>
              </a:rPr>
              <a:t>bức</a:t>
            </a:r>
            <a:r>
              <a:rPr lang="en-US" sz="1400" dirty="0">
                <a:latin typeface="Times New Roman"/>
                <a:cs typeface="Times New Roman"/>
              </a:rPr>
              <a:t> </a:t>
            </a:r>
            <a:r>
              <a:rPr lang="en-US" sz="1400" err="1">
                <a:latin typeface="Times New Roman"/>
                <a:cs typeface="Times New Roman"/>
              </a:rPr>
              <a:t>ảnh</a:t>
            </a:r>
            <a:r>
              <a:rPr lang="en-US" sz="1400" dirty="0">
                <a:latin typeface="Times New Roman"/>
                <a:cs typeface="Times New Roman"/>
              </a:rPr>
              <a:t> </a:t>
            </a:r>
            <a:r>
              <a:rPr lang="en-US" sz="1400" err="1">
                <a:latin typeface="Times New Roman"/>
                <a:cs typeface="Times New Roman"/>
              </a:rPr>
              <a:t>nhiều</a:t>
            </a:r>
            <a:r>
              <a:rPr lang="en-US" sz="1400" dirty="0">
                <a:latin typeface="Times New Roman"/>
                <a:cs typeface="Times New Roman"/>
              </a:rPr>
              <a:t>. </a:t>
            </a:r>
            <a:r>
              <a:rPr lang="en-US" sz="1400" err="1">
                <a:latin typeface="Times New Roman"/>
                <a:cs typeface="Times New Roman"/>
              </a:rPr>
              <a:t>Cũng</a:t>
            </a:r>
            <a:r>
              <a:rPr lang="en-US" sz="1400" dirty="0">
                <a:latin typeface="Times New Roman"/>
                <a:cs typeface="Times New Roman"/>
              </a:rPr>
              <a:t> </a:t>
            </a:r>
            <a:r>
              <a:rPr lang="en-US" sz="1400" err="1">
                <a:latin typeface="Times New Roman"/>
                <a:cs typeface="Times New Roman"/>
              </a:rPr>
              <a:t>theo</a:t>
            </a:r>
            <a:r>
              <a:rPr lang="en-US" sz="1400" dirty="0">
                <a:latin typeface="Times New Roman"/>
                <a:cs typeface="Times New Roman"/>
              </a:rPr>
              <a:t> </a:t>
            </a:r>
            <a:r>
              <a:rPr lang="en-US" sz="1400" err="1">
                <a:latin typeface="Times New Roman"/>
                <a:cs typeface="Times New Roman"/>
              </a:rPr>
              <a:t>cách</a:t>
            </a:r>
            <a:r>
              <a:rPr lang="en-US" sz="1400" dirty="0">
                <a:latin typeface="Times New Roman"/>
                <a:cs typeface="Times New Roman"/>
              </a:rPr>
              <a:t> </a:t>
            </a:r>
            <a:r>
              <a:rPr lang="en-US" sz="1400" err="1">
                <a:latin typeface="Times New Roman"/>
                <a:cs typeface="Times New Roman"/>
              </a:rPr>
              <a:t>này</a:t>
            </a:r>
            <a:r>
              <a:rPr lang="en-US" sz="1400" dirty="0">
                <a:latin typeface="Times New Roman"/>
                <a:cs typeface="Times New Roman"/>
              </a:rPr>
              <a:t>, </a:t>
            </a:r>
            <a:r>
              <a:rPr lang="en-US" sz="1400" err="1">
                <a:latin typeface="Times New Roman"/>
                <a:cs typeface="Times New Roman"/>
              </a:rPr>
              <a:t>việc</a:t>
            </a:r>
            <a:r>
              <a:rPr lang="en-US" sz="1400" dirty="0">
                <a:latin typeface="Times New Roman"/>
                <a:cs typeface="Times New Roman"/>
              </a:rPr>
              <a:t> </a:t>
            </a:r>
            <a:r>
              <a:rPr lang="en-US" sz="1400" err="1">
                <a:latin typeface="Times New Roman"/>
                <a:cs typeface="Times New Roman"/>
              </a:rPr>
              <a:t>giải</a:t>
            </a:r>
            <a:r>
              <a:rPr lang="en-US" sz="1400" dirty="0">
                <a:latin typeface="Times New Roman"/>
                <a:cs typeface="Times New Roman"/>
              </a:rPr>
              <a:t> tin </a:t>
            </a:r>
            <a:r>
              <a:rPr lang="en-US" sz="1400" err="1">
                <a:latin typeface="Times New Roman"/>
                <a:cs typeface="Times New Roman"/>
              </a:rPr>
              <a:t>trước</a:t>
            </a:r>
            <a:r>
              <a:rPr lang="en-US" sz="1400" dirty="0">
                <a:latin typeface="Times New Roman"/>
                <a:cs typeface="Times New Roman"/>
              </a:rPr>
              <a:t> </a:t>
            </a:r>
            <a:r>
              <a:rPr lang="en-US" sz="1400" err="1">
                <a:latin typeface="Times New Roman"/>
                <a:cs typeface="Times New Roman"/>
              </a:rPr>
              <a:t>tiên</a:t>
            </a:r>
            <a:r>
              <a:rPr lang="en-US" sz="1400" dirty="0">
                <a:latin typeface="Times New Roman"/>
                <a:cs typeface="Times New Roman"/>
              </a:rPr>
              <a:t> </a:t>
            </a:r>
            <a:r>
              <a:rPr lang="en-US" sz="1400" err="1">
                <a:latin typeface="Times New Roman"/>
                <a:cs typeface="Times New Roman"/>
              </a:rPr>
              <a:t>sẽ</a:t>
            </a:r>
            <a:r>
              <a:rPr lang="en-US" sz="1400" dirty="0">
                <a:latin typeface="Times New Roman"/>
                <a:cs typeface="Times New Roman"/>
              </a:rPr>
              <a:t> </a:t>
            </a:r>
            <a:r>
              <a:rPr lang="en-US" sz="1400" err="1">
                <a:latin typeface="Times New Roman"/>
                <a:cs typeface="Times New Roman"/>
              </a:rPr>
              <a:t>tìm</a:t>
            </a:r>
            <a:r>
              <a:rPr lang="en-US" sz="1400" dirty="0">
                <a:latin typeface="Times New Roman"/>
                <a:cs typeface="Times New Roman"/>
              </a:rPr>
              <a:t> </a:t>
            </a:r>
            <a:r>
              <a:rPr lang="en-US" sz="1400" err="1">
                <a:latin typeface="Times New Roman"/>
                <a:cs typeface="Times New Roman"/>
              </a:rPr>
              <a:t>dòng</a:t>
            </a:r>
            <a:r>
              <a:rPr lang="en-US" sz="1400" dirty="0">
                <a:latin typeface="Times New Roman"/>
                <a:cs typeface="Times New Roman"/>
              </a:rPr>
              <a:t> bit </a:t>
            </a:r>
            <a:r>
              <a:rPr lang="en-US" sz="1400" err="1">
                <a:latin typeface="Times New Roman"/>
                <a:cs typeface="Times New Roman"/>
              </a:rPr>
              <a:t>xác</a:t>
            </a:r>
            <a:r>
              <a:rPr lang="en-US" sz="1400" dirty="0">
                <a:latin typeface="Times New Roman"/>
                <a:cs typeface="Times New Roman"/>
              </a:rPr>
              <a:t> </a:t>
            </a:r>
            <a:r>
              <a:rPr lang="en-US" sz="1400" err="1">
                <a:latin typeface="Times New Roman"/>
                <a:cs typeface="Times New Roman"/>
              </a:rPr>
              <a:t>nhận</a:t>
            </a:r>
            <a:r>
              <a:rPr lang="en-US" sz="1400" dirty="0">
                <a:latin typeface="Times New Roman"/>
                <a:cs typeface="Times New Roman"/>
              </a:rPr>
              <a:t> </a:t>
            </a:r>
            <a:r>
              <a:rPr lang="en-US" sz="1400" err="1">
                <a:latin typeface="Times New Roman"/>
                <a:cs typeface="Times New Roman"/>
              </a:rPr>
              <a:t>ảnh</a:t>
            </a:r>
            <a:r>
              <a:rPr lang="en-US" sz="1400" dirty="0">
                <a:latin typeface="Times New Roman"/>
                <a:cs typeface="Times New Roman"/>
              </a:rPr>
              <a:t> </a:t>
            </a:r>
            <a:r>
              <a:rPr lang="en-US" sz="1400" err="1">
                <a:latin typeface="Times New Roman"/>
                <a:cs typeface="Times New Roman"/>
              </a:rPr>
              <a:t>có</a:t>
            </a:r>
            <a:r>
              <a:rPr lang="en-US" sz="1400" dirty="0">
                <a:latin typeface="Times New Roman"/>
                <a:cs typeface="Times New Roman"/>
              </a:rPr>
              <a:t> </a:t>
            </a:r>
            <a:r>
              <a:rPr lang="en-US" sz="1400" err="1">
                <a:latin typeface="Times New Roman"/>
                <a:cs typeface="Times New Roman"/>
              </a:rPr>
              <a:t>nhúng</a:t>
            </a:r>
            <a:r>
              <a:rPr lang="en-US" sz="1400" dirty="0">
                <a:latin typeface="Times New Roman"/>
                <a:cs typeface="Times New Roman"/>
              </a:rPr>
              <a:t> </a:t>
            </a:r>
            <a:r>
              <a:rPr lang="en-US" sz="1400" err="1">
                <a:latin typeface="Times New Roman"/>
                <a:cs typeface="Times New Roman"/>
              </a:rPr>
              <a:t>thủy</a:t>
            </a:r>
            <a:r>
              <a:rPr lang="en-US" sz="1400" dirty="0">
                <a:latin typeface="Times New Roman"/>
                <a:cs typeface="Times New Roman"/>
              </a:rPr>
              <a:t> </a:t>
            </a:r>
            <a:r>
              <a:rPr lang="en-US" sz="1400" err="1">
                <a:latin typeface="Times New Roman"/>
                <a:cs typeface="Times New Roman"/>
              </a:rPr>
              <a:t>vân</a:t>
            </a:r>
            <a:r>
              <a:rPr lang="en-US" sz="1400" dirty="0">
                <a:latin typeface="Times New Roman"/>
                <a:cs typeface="Times New Roman"/>
              </a:rPr>
              <a:t> hay </a:t>
            </a:r>
            <a:r>
              <a:rPr lang="en-US" sz="1400" err="1">
                <a:latin typeface="Times New Roman"/>
                <a:cs typeface="Times New Roman"/>
              </a:rPr>
              <a:t>không</a:t>
            </a:r>
            <a:r>
              <a:rPr lang="en-US" sz="1400" dirty="0">
                <a:latin typeface="Times New Roman"/>
                <a:cs typeface="Times New Roman"/>
              </a:rPr>
              <a:t>, </a:t>
            </a:r>
            <a:r>
              <a:rPr lang="en-US" sz="1400" err="1">
                <a:latin typeface="Times New Roman"/>
                <a:cs typeface="Times New Roman"/>
              </a:rPr>
              <a:t>nếu</a:t>
            </a:r>
            <a:r>
              <a:rPr lang="en-US" sz="1400" dirty="0">
                <a:latin typeface="Times New Roman"/>
                <a:cs typeface="Times New Roman"/>
              </a:rPr>
              <a:t> </a:t>
            </a:r>
            <a:r>
              <a:rPr lang="en-US" sz="1400" err="1">
                <a:latin typeface="Times New Roman"/>
                <a:cs typeface="Times New Roman"/>
              </a:rPr>
              <a:t>tìm</a:t>
            </a:r>
            <a:r>
              <a:rPr lang="en-US" sz="1400" dirty="0">
                <a:latin typeface="Times New Roman"/>
                <a:cs typeface="Times New Roman"/>
              </a:rPr>
              <a:t> </a:t>
            </a:r>
            <a:r>
              <a:rPr lang="en-US" sz="1400" err="1">
                <a:latin typeface="Times New Roman"/>
                <a:cs typeface="Times New Roman"/>
              </a:rPr>
              <a:t>thấy</a:t>
            </a:r>
            <a:r>
              <a:rPr lang="en-US" sz="1400" dirty="0">
                <a:latin typeface="Times New Roman"/>
                <a:cs typeface="Times New Roman"/>
              </a:rPr>
              <a:t> </a:t>
            </a:r>
            <a:r>
              <a:rPr lang="en-US" sz="1400" err="1">
                <a:latin typeface="Times New Roman"/>
                <a:cs typeface="Times New Roman"/>
              </a:rPr>
              <a:t>thì</a:t>
            </a:r>
            <a:r>
              <a:rPr lang="en-US" sz="1400" dirty="0">
                <a:latin typeface="Times New Roman"/>
                <a:cs typeface="Times New Roman"/>
              </a:rPr>
              <a:t> </a:t>
            </a:r>
            <a:r>
              <a:rPr lang="en-US" sz="1400" err="1">
                <a:latin typeface="Times New Roman"/>
                <a:cs typeface="Times New Roman"/>
              </a:rPr>
              <a:t>tiếp</a:t>
            </a:r>
            <a:r>
              <a:rPr lang="en-US" sz="1400" dirty="0">
                <a:latin typeface="Times New Roman"/>
                <a:cs typeface="Times New Roman"/>
              </a:rPr>
              <a:t> </a:t>
            </a:r>
            <a:r>
              <a:rPr lang="en-US" sz="1400" err="1">
                <a:latin typeface="Times New Roman"/>
                <a:cs typeface="Times New Roman"/>
              </a:rPr>
              <a:t>tục</a:t>
            </a:r>
            <a:r>
              <a:rPr lang="en-US" sz="1400" dirty="0">
                <a:latin typeface="Times New Roman"/>
                <a:cs typeface="Times New Roman"/>
              </a:rPr>
              <a:t> </a:t>
            </a:r>
            <a:r>
              <a:rPr lang="en-US" sz="1400" err="1">
                <a:latin typeface="Times New Roman"/>
                <a:cs typeface="Times New Roman"/>
              </a:rPr>
              <a:t>tìm</a:t>
            </a:r>
            <a:r>
              <a:rPr lang="en-US" sz="1400" dirty="0">
                <a:latin typeface="Times New Roman"/>
                <a:cs typeface="Times New Roman"/>
              </a:rPr>
              <a:t> </a:t>
            </a:r>
            <a:r>
              <a:rPr lang="en-US" sz="1400" err="1">
                <a:latin typeface="Times New Roman"/>
                <a:cs typeface="Times New Roman"/>
              </a:rPr>
              <a:t>phần</a:t>
            </a:r>
            <a:r>
              <a:rPr lang="en-US" sz="1400" dirty="0">
                <a:latin typeface="Times New Roman"/>
                <a:cs typeface="Times New Roman"/>
              </a:rPr>
              <a:t> </a:t>
            </a:r>
            <a:r>
              <a:rPr lang="en-US" sz="1400" err="1">
                <a:latin typeface="Times New Roman"/>
                <a:cs typeface="Times New Roman"/>
              </a:rPr>
              <a:t>còn</a:t>
            </a:r>
            <a:r>
              <a:rPr lang="en-US" sz="1400" dirty="0">
                <a:latin typeface="Times New Roman"/>
                <a:cs typeface="Times New Roman"/>
              </a:rPr>
              <a:t> </a:t>
            </a:r>
            <a:r>
              <a:rPr lang="en-US" sz="1400" err="1">
                <a:latin typeface="Times New Roman"/>
                <a:cs typeface="Times New Roman"/>
              </a:rPr>
              <a:t>lại</a:t>
            </a:r>
            <a:r>
              <a:rPr lang="en-US" sz="1400" dirty="0">
                <a:latin typeface="Times New Roman"/>
                <a:cs typeface="Times New Roman"/>
              </a:rPr>
              <a:t> </a:t>
            </a:r>
            <a:r>
              <a:rPr lang="en-US" sz="1400" err="1">
                <a:latin typeface="Times New Roman"/>
                <a:cs typeface="Times New Roman"/>
              </a:rPr>
              <a:t>của</a:t>
            </a:r>
            <a:r>
              <a:rPr lang="en-US" sz="1400" dirty="0">
                <a:latin typeface="Times New Roman"/>
                <a:cs typeface="Times New Roman"/>
              </a:rPr>
              <a:t> </a:t>
            </a:r>
            <a:r>
              <a:rPr lang="en-US" sz="1400" err="1">
                <a:latin typeface="Times New Roman"/>
                <a:cs typeface="Times New Roman"/>
              </a:rPr>
              <a:t>thủy</a:t>
            </a:r>
            <a:r>
              <a:rPr lang="en-US" sz="1400" dirty="0">
                <a:latin typeface="Times New Roman"/>
                <a:cs typeface="Times New Roman"/>
              </a:rPr>
              <a:t> </a:t>
            </a:r>
            <a:r>
              <a:rPr lang="en-US" sz="1400" err="1">
                <a:latin typeface="Times New Roman"/>
                <a:cs typeface="Times New Roman"/>
              </a:rPr>
              <a:t>vân</a:t>
            </a:r>
            <a:r>
              <a:rPr lang="en-US" sz="1400" dirty="0">
                <a:latin typeface="Times New Roman"/>
                <a:cs typeface="Times New Roman"/>
              </a:rPr>
              <a:t>.</a:t>
            </a:r>
            <a:endParaRPr lang="en-US" sz="1400">
              <a:latin typeface="Times New Roman"/>
              <a:cs typeface="Calibri Light"/>
            </a:endParaRPr>
          </a:p>
          <a:p>
            <a:r>
              <a:rPr lang="en-US" sz="1400" err="1">
                <a:latin typeface="Times New Roman"/>
                <a:cs typeface="Times New Roman"/>
              </a:rPr>
              <a:t>Vấn</a:t>
            </a:r>
            <a:r>
              <a:rPr lang="en-US" sz="1400" dirty="0">
                <a:latin typeface="Times New Roman"/>
                <a:cs typeface="Times New Roman"/>
              </a:rPr>
              <a:t> </a:t>
            </a:r>
            <a:r>
              <a:rPr lang="en-US" sz="1400" err="1">
                <a:latin typeface="Times New Roman"/>
                <a:cs typeface="Times New Roman"/>
              </a:rPr>
              <a:t>đề</a:t>
            </a:r>
            <a:r>
              <a:rPr lang="en-US" sz="1400" dirty="0">
                <a:latin typeface="Times New Roman"/>
                <a:cs typeface="Times New Roman"/>
              </a:rPr>
              <a:t> </a:t>
            </a:r>
            <a:r>
              <a:rPr lang="en-US" sz="1400" err="1">
                <a:latin typeface="Times New Roman"/>
                <a:cs typeface="Times New Roman"/>
              </a:rPr>
              <a:t>và</a:t>
            </a:r>
            <a:r>
              <a:rPr lang="en-US" sz="1400" dirty="0">
                <a:latin typeface="Times New Roman"/>
                <a:cs typeface="Times New Roman"/>
              </a:rPr>
              <a:t> </a:t>
            </a:r>
            <a:r>
              <a:rPr lang="en-US" sz="1400" err="1">
                <a:latin typeface="Times New Roman"/>
                <a:cs typeface="Times New Roman"/>
              </a:rPr>
              <a:t>các</a:t>
            </a:r>
            <a:r>
              <a:rPr lang="en-US" sz="1400" dirty="0">
                <a:latin typeface="Times New Roman"/>
                <a:cs typeface="Times New Roman"/>
              </a:rPr>
              <a:t> </a:t>
            </a:r>
            <a:r>
              <a:rPr lang="en-US" sz="1400" err="1">
                <a:latin typeface="Times New Roman"/>
                <a:cs typeface="Times New Roman"/>
              </a:rPr>
              <a:t>giải</a:t>
            </a:r>
            <a:r>
              <a:rPr lang="en-US" sz="1400" dirty="0">
                <a:latin typeface="Times New Roman"/>
                <a:cs typeface="Times New Roman"/>
              </a:rPr>
              <a:t> </a:t>
            </a:r>
            <a:r>
              <a:rPr lang="en-US" sz="1400" err="1">
                <a:latin typeface="Times New Roman"/>
                <a:cs typeface="Times New Roman"/>
              </a:rPr>
              <a:t>pháp</a:t>
            </a:r>
            <a:r>
              <a:rPr lang="en-US" sz="1400" dirty="0">
                <a:latin typeface="Times New Roman"/>
                <a:cs typeface="Times New Roman"/>
              </a:rPr>
              <a:t>:</a:t>
            </a:r>
            <a:endParaRPr lang="en-US" sz="1400">
              <a:latin typeface="Times New Roman"/>
              <a:cs typeface="Calibri Light"/>
            </a:endParaRPr>
          </a:p>
          <a:p>
            <a:r>
              <a:rPr lang="en-US" sz="1400" err="1">
                <a:latin typeface="Times New Roman"/>
                <a:cs typeface="Times New Roman"/>
              </a:rPr>
              <a:t>Vấn</a:t>
            </a:r>
            <a:r>
              <a:rPr lang="en-US" sz="1400" dirty="0">
                <a:latin typeface="Times New Roman"/>
                <a:cs typeface="Times New Roman"/>
              </a:rPr>
              <a:t> </a:t>
            </a:r>
            <a:r>
              <a:rPr lang="en-US" sz="1400" err="1">
                <a:latin typeface="Times New Roman"/>
                <a:cs typeface="Times New Roman"/>
              </a:rPr>
              <a:t>đề</a:t>
            </a:r>
            <a:r>
              <a:rPr lang="en-US" sz="1400" dirty="0">
                <a:latin typeface="Times New Roman"/>
                <a:cs typeface="Times New Roman"/>
              </a:rPr>
              <a:t> </a:t>
            </a:r>
            <a:r>
              <a:rPr lang="en-US" sz="1400" err="1">
                <a:latin typeface="Times New Roman"/>
                <a:cs typeface="Times New Roman"/>
              </a:rPr>
              <a:t>đầu</a:t>
            </a:r>
            <a:r>
              <a:rPr lang="en-US" sz="1400" dirty="0">
                <a:latin typeface="Times New Roman"/>
                <a:cs typeface="Times New Roman"/>
              </a:rPr>
              <a:t> </a:t>
            </a:r>
            <a:r>
              <a:rPr lang="en-US" sz="1400" err="1">
                <a:latin typeface="Times New Roman"/>
                <a:cs typeface="Times New Roman"/>
              </a:rPr>
              <a:t>tiên</a:t>
            </a:r>
            <a:r>
              <a:rPr lang="en-US" sz="1400" dirty="0">
                <a:latin typeface="Times New Roman"/>
                <a:cs typeface="Times New Roman"/>
              </a:rPr>
              <a:t> </a:t>
            </a:r>
            <a:r>
              <a:rPr lang="en-US" sz="1400" err="1">
                <a:latin typeface="Times New Roman"/>
                <a:cs typeface="Times New Roman"/>
              </a:rPr>
              <a:t>là</a:t>
            </a:r>
            <a:r>
              <a:rPr lang="en-US" sz="1400" dirty="0">
                <a:latin typeface="Times New Roman"/>
                <a:cs typeface="Times New Roman"/>
              </a:rPr>
              <a:t> </a:t>
            </a:r>
            <a:r>
              <a:rPr lang="en-US" sz="1400" err="1">
                <a:latin typeface="Times New Roman"/>
                <a:cs typeface="Times New Roman"/>
              </a:rPr>
              <a:t>nếu</a:t>
            </a:r>
            <a:r>
              <a:rPr lang="en-US" sz="1400" dirty="0">
                <a:latin typeface="Times New Roman"/>
                <a:cs typeface="Times New Roman"/>
              </a:rPr>
              <a:t> ta </a:t>
            </a:r>
            <a:r>
              <a:rPr lang="en-US" sz="1400" err="1">
                <a:latin typeface="Times New Roman"/>
                <a:cs typeface="Times New Roman"/>
              </a:rPr>
              <a:t>sử</a:t>
            </a:r>
            <a:r>
              <a:rPr lang="en-US" sz="1400" dirty="0">
                <a:latin typeface="Times New Roman"/>
                <a:cs typeface="Times New Roman"/>
              </a:rPr>
              <a:t> </a:t>
            </a:r>
            <a:r>
              <a:rPr lang="en-US" sz="1400" err="1">
                <a:latin typeface="Times New Roman"/>
                <a:cs typeface="Times New Roman"/>
              </a:rPr>
              <a:t>dụng</a:t>
            </a:r>
            <a:r>
              <a:rPr lang="en-US" sz="1400" dirty="0">
                <a:latin typeface="Times New Roman"/>
                <a:cs typeface="Times New Roman"/>
              </a:rPr>
              <a:t> </a:t>
            </a:r>
            <a:r>
              <a:rPr lang="en-US" sz="1400" err="1">
                <a:latin typeface="Times New Roman"/>
                <a:cs typeface="Times New Roman"/>
              </a:rPr>
              <a:t>các</a:t>
            </a:r>
            <a:r>
              <a:rPr lang="en-US" sz="1400" dirty="0">
                <a:latin typeface="Times New Roman"/>
                <a:cs typeface="Times New Roman"/>
              </a:rPr>
              <a:t> </a:t>
            </a:r>
            <a:r>
              <a:rPr lang="en-US" sz="1400" err="1">
                <a:latin typeface="Times New Roman"/>
                <a:cs typeface="Times New Roman"/>
              </a:rPr>
              <a:t>điểm</a:t>
            </a:r>
            <a:r>
              <a:rPr lang="en-US" sz="1400" dirty="0">
                <a:latin typeface="Times New Roman"/>
                <a:cs typeface="Times New Roman"/>
              </a:rPr>
              <a:t> </a:t>
            </a:r>
            <a:r>
              <a:rPr lang="en-US" sz="1400" err="1">
                <a:latin typeface="Times New Roman"/>
                <a:cs typeface="Times New Roman"/>
              </a:rPr>
              <a:t>như</a:t>
            </a:r>
            <a:r>
              <a:rPr lang="en-US" sz="1400" dirty="0">
                <a:latin typeface="Times New Roman"/>
                <a:cs typeface="Times New Roman"/>
              </a:rPr>
              <a:t> </a:t>
            </a:r>
            <a:r>
              <a:rPr lang="en-US" sz="1400" err="1">
                <a:latin typeface="Times New Roman"/>
                <a:cs typeface="Times New Roman"/>
              </a:rPr>
              <a:t>một</a:t>
            </a:r>
            <a:r>
              <a:rPr lang="en-US" sz="1400" dirty="0">
                <a:latin typeface="Times New Roman"/>
                <a:cs typeface="Times New Roman"/>
              </a:rPr>
              <a:t> </a:t>
            </a:r>
            <a:r>
              <a:rPr lang="en-US" sz="1400" err="1">
                <a:latin typeface="Times New Roman"/>
                <a:cs typeface="Times New Roman"/>
              </a:rPr>
              <a:t>đơn</a:t>
            </a:r>
            <a:r>
              <a:rPr lang="en-US" sz="1400" dirty="0">
                <a:latin typeface="Times New Roman"/>
                <a:cs typeface="Times New Roman"/>
              </a:rPr>
              <a:t> </a:t>
            </a:r>
            <a:r>
              <a:rPr lang="en-US" sz="1400" err="1">
                <a:latin typeface="Times New Roman"/>
                <a:cs typeface="Times New Roman"/>
              </a:rPr>
              <a:t>vị</a:t>
            </a:r>
            <a:r>
              <a:rPr lang="en-US" sz="1400" dirty="0">
                <a:latin typeface="Times New Roman"/>
                <a:cs typeface="Times New Roman"/>
              </a:rPr>
              <a:t> </a:t>
            </a:r>
            <a:r>
              <a:rPr lang="en-US" sz="1400" err="1">
                <a:latin typeface="Times New Roman"/>
                <a:cs typeface="Times New Roman"/>
              </a:rPr>
              <a:t>của</a:t>
            </a:r>
            <a:r>
              <a:rPr lang="en-US" sz="1400" dirty="0">
                <a:latin typeface="Times New Roman"/>
                <a:cs typeface="Times New Roman"/>
              </a:rPr>
              <a:t> </a:t>
            </a:r>
            <a:r>
              <a:rPr lang="en-US" sz="1400" err="1">
                <a:latin typeface="Times New Roman"/>
                <a:cs typeface="Times New Roman"/>
              </a:rPr>
              <a:t>các</a:t>
            </a:r>
            <a:r>
              <a:rPr lang="en-US" sz="1400" dirty="0">
                <a:latin typeface="Times New Roman"/>
                <a:cs typeface="Times New Roman"/>
              </a:rPr>
              <a:t> patch, </a:t>
            </a:r>
            <a:r>
              <a:rPr lang="en-US" sz="1400" err="1">
                <a:latin typeface="Times New Roman"/>
                <a:cs typeface="Times New Roman"/>
              </a:rPr>
              <a:t>nhiễu</a:t>
            </a:r>
            <a:r>
              <a:rPr lang="en-US" sz="1400" dirty="0">
                <a:latin typeface="Times New Roman"/>
                <a:cs typeface="Times New Roman"/>
              </a:rPr>
              <a:t> </a:t>
            </a:r>
            <a:r>
              <a:rPr lang="en-US" sz="1400" err="1">
                <a:latin typeface="Times New Roman"/>
                <a:cs typeface="Times New Roman"/>
              </a:rPr>
              <a:t>mà</a:t>
            </a:r>
            <a:r>
              <a:rPr lang="en-US" sz="1400" dirty="0">
                <a:latin typeface="Times New Roman"/>
                <a:cs typeface="Times New Roman"/>
              </a:rPr>
              <a:t> </a:t>
            </a:r>
            <a:r>
              <a:rPr lang="en-US" sz="1400" err="1">
                <a:latin typeface="Times New Roman"/>
                <a:cs typeface="Times New Roman"/>
              </a:rPr>
              <a:t>chúng</a:t>
            </a:r>
            <a:r>
              <a:rPr lang="en-US" sz="1400" dirty="0">
                <a:latin typeface="Times New Roman"/>
                <a:cs typeface="Times New Roman"/>
              </a:rPr>
              <a:t> ta </a:t>
            </a:r>
            <a:r>
              <a:rPr lang="en-US" sz="1400" err="1">
                <a:latin typeface="Times New Roman"/>
                <a:cs typeface="Times New Roman"/>
              </a:rPr>
              <a:t>thêm</a:t>
            </a:r>
            <a:r>
              <a:rPr lang="en-US" sz="1400" dirty="0">
                <a:latin typeface="Times New Roman"/>
                <a:cs typeface="Times New Roman"/>
              </a:rPr>
              <a:t> </a:t>
            </a:r>
            <a:r>
              <a:rPr lang="en-US" sz="1400" err="1">
                <a:latin typeface="Times New Roman"/>
                <a:cs typeface="Times New Roman"/>
              </a:rPr>
              <a:t>vào</a:t>
            </a:r>
            <a:r>
              <a:rPr lang="en-US" sz="1400" dirty="0">
                <a:latin typeface="Times New Roman"/>
                <a:cs typeface="Times New Roman"/>
              </a:rPr>
              <a:t> </a:t>
            </a:r>
            <a:r>
              <a:rPr lang="en-US" sz="1400" err="1">
                <a:latin typeface="Times New Roman"/>
                <a:cs typeface="Times New Roman"/>
              </a:rPr>
              <a:t>ảnh</a:t>
            </a:r>
            <a:r>
              <a:rPr lang="en-US" sz="1400" dirty="0">
                <a:latin typeface="Times New Roman"/>
                <a:cs typeface="Times New Roman"/>
              </a:rPr>
              <a:t> </a:t>
            </a:r>
            <a:r>
              <a:rPr lang="en-US" sz="1400" err="1">
                <a:latin typeface="Times New Roman"/>
                <a:cs typeface="Times New Roman"/>
              </a:rPr>
              <a:t>nằm</a:t>
            </a:r>
            <a:r>
              <a:rPr lang="en-US" sz="1400" dirty="0">
                <a:latin typeface="Times New Roman"/>
                <a:cs typeface="Times New Roman"/>
              </a:rPr>
              <a:t> </a:t>
            </a:r>
            <a:r>
              <a:rPr lang="en-US" sz="1400" err="1">
                <a:latin typeface="Times New Roman"/>
                <a:cs typeface="Times New Roman"/>
              </a:rPr>
              <a:t>trên</a:t>
            </a:r>
            <a:r>
              <a:rPr lang="en-US" sz="1400" dirty="0">
                <a:latin typeface="Times New Roman"/>
                <a:cs typeface="Times New Roman"/>
              </a:rPr>
              <a:t> </a:t>
            </a:r>
            <a:r>
              <a:rPr lang="en-US" sz="1400" err="1">
                <a:latin typeface="Times New Roman"/>
                <a:cs typeface="Times New Roman"/>
              </a:rPr>
              <a:t>vùng</a:t>
            </a:r>
            <a:r>
              <a:rPr lang="en-US" sz="1400" dirty="0">
                <a:latin typeface="Times New Roman"/>
                <a:cs typeface="Times New Roman"/>
              </a:rPr>
              <a:t> </a:t>
            </a:r>
            <a:r>
              <a:rPr lang="en-US" sz="1400" err="1">
                <a:latin typeface="Times New Roman"/>
                <a:cs typeface="Times New Roman"/>
              </a:rPr>
              <a:t>tấn</a:t>
            </a:r>
            <a:r>
              <a:rPr lang="en-US" sz="1400" dirty="0">
                <a:latin typeface="Times New Roman"/>
                <a:cs typeface="Times New Roman"/>
              </a:rPr>
              <a:t> </a:t>
            </a:r>
            <a:r>
              <a:rPr lang="en-US" sz="1400" err="1">
                <a:latin typeface="Times New Roman"/>
                <a:cs typeface="Times New Roman"/>
              </a:rPr>
              <a:t>số</a:t>
            </a:r>
            <a:r>
              <a:rPr lang="en-US" sz="1400" dirty="0">
                <a:latin typeface="Times New Roman"/>
                <a:cs typeface="Times New Roman"/>
              </a:rPr>
              <a:t> </a:t>
            </a:r>
            <a:r>
              <a:rPr lang="en-US" sz="1400" err="1">
                <a:latin typeface="Times New Roman"/>
                <a:cs typeface="Times New Roman"/>
              </a:rPr>
              <a:t>cao</a:t>
            </a:r>
            <a:r>
              <a:rPr lang="en-US" sz="1400" dirty="0">
                <a:latin typeface="Times New Roman"/>
                <a:cs typeface="Times New Roman"/>
              </a:rPr>
              <a:t>. Các </a:t>
            </a:r>
            <a:r>
              <a:rPr lang="en-US" sz="1400" err="1">
                <a:latin typeface="Times New Roman"/>
                <a:cs typeface="Times New Roman"/>
              </a:rPr>
              <a:t>điểm</a:t>
            </a:r>
            <a:r>
              <a:rPr lang="en-US" sz="1400" dirty="0">
                <a:latin typeface="Times New Roman"/>
                <a:cs typeface="Times New Roman"/>
              </a:rPr>
              <a:t> </a:t>
            </a:r>
            <a:r>
              <a:rPr lang="en-US" sz="1400" err="1">
                <a:latin typeface="Times New Roman"/>
                <a:cs typeface="Times New Roman"/>
              </a:rPr>
              <a:t>này</a:t>
            </a:r>
            <a:r>
              <a:rPr lang="en-US" sz="1400" dirty="0">
                <a:latin typeface="Times New Roman"/>
                <a:cs typeface="Times New Roman"/>
              </a:rPr>
              <a:t> </a:t>
            </a:r>
            <a:r>
              <a:rPr lang="en-US" sz="1400" err="1">
                <a:latin typeface="Times New Roman"/>
                <a:cs typeface="Times New Roman"/>
              </a:rPr>
              <a:t>có</a:t>
            </a:r>
            <a:r>
              <a:rPr lang="en-US" sz="1400" dirty="0">
                <a:latin typeface="Times New Roman"/>
                <a:cs typeface="Times New Roman"/>
              </a:rPr>
              <a:t> </a:t>
            </a:r>
            <a:r>
              <a:rPr lang="en-US" sz="1400" err="1">
                <a:latin typeface="Times New Roman"/>
                <a:cs typeface="Times New Roman"/>
              </a:rPr>
              <a:t>thể</a:t>
            </a:r>
            <a:r>
              <a:rPr lang="en-US" sz="1400" dirty="0">
                <a:latin typeface="Times New Roman"/>
                <a:cs typeface="Times New Roman"/>
              </a:rPr>
              <a:t> </a:t>
            </a:r>
            <a:r>
              <a:rPr lang="en-US" sz="1400" err="1">
                <a:latin typeface="Times New Roman"/>
                <a:cs typeface="Times New Roman"/>
              </a:rPr>
              <a:t>bị</a:t>
            </a:r>
            <a:r>
              <a:rPr lang="en-US" sz="1400" dirty="0">
                <a:latin typeface="Times New Roman"/>
                <a:cs typeface="Times New Roman"/>
              </a:rPr>
              <a:t> </a:t>
            </a:r>
            <a:r>
              <a:rPr lang="en-US" sz="1400" err="1">
                <a:latin typeface="Times New Roman"/>
                <a:cs typeface="Times New Roman"/>
              </a:rPr>
              <a:t>lọc</a:t>
            </a:r>
            <a:r>
              <a:rPr lang="en-US" sz="1400" dirty="0">
                <a:latin typeface="Times New Roman"/>
                <a:cs typeface="Times New Roman"/>
              </a:rPr>
              <a:t> hay </a:t>
            </a:r>
            <a:r>
              <a:rPr lang="en-US" sz="1400" err="1">
                <a:latin typeface="Times New Roman"/>
                <a:cs typeface="Times New Roman"/>
              </a:rPr>
              <a:t>bị</a:t>
            </a:r>
            <a:r>
              <a:rPr lang="en-US" sz="1400" dirty="0">
                <a:latin typeface="Times New Roman"/>
                <a:cs typeface="Times New Roman"/>
              </a:rPr>
              <a:t> </a:t>
            </a:r>
            <a:r>
              <a:rPr lang="en-US" sz="1400" err="1">
                <a:latin typeface="Times New Roman"/>
                <a:cs typeface="Times New Roman"/>
              </a:rPr>
              <a:t>thay</a:t>
            </a:r>
            <a:r>
              <a:rPr lang="en-US" sz="1400" dirty="0">
                <a:latin typeface="Times New Roman"/>
                <a:cs typeface="Times New Roman"/>
              </a:rPr>
              <a:t> </a:t>
            </a:r>
            <a:r>
              <a:rPr lang="en-US" sz="1400" err="1">
                <a:latin typeface="Times New Roman"/>
                <a:cs typeface="Times New Roman"/>
              </a:rPr>
              <a:t>đổi</a:t>
            </a:r>
            <a:r>
              <a:rPr lang="en-US" sz="1400" dirty="0">
                <a:latin typeface="Times New Roman"/>
                <a:cs typeface="Times New Roman"/>
              </a:rPr>
              <a:t> </a:t>
            </a:r>
            <a:r>
              <a:rPr lang="en-US" sz="1400" err="1">
                <a:latin typeface="Times New Roman"/>
                <a:cs typeface="Times New Roman"/>
              </a:rPr>
              <a:t>bởi</a:t>
            </a:r>
            <a:r>
              <a:rPr lang="en-US" sz="1400" dirty="0">
                <a:latin typeface="Times New Roman"/>
                <a:cs typeface="Times New Roman"/>
              </a:rPr>
              <a:t> </a:t>
            </a:r>
            <a:r>
              <a:rPr lang="en-US" sz="1400" err="1">
                <a:latin typeface="Times New Roman"/>
                <a:cs typeface="Times New Roman"/>
              </a:rPr>
              <a:t>nhiều</a:t>
            </a:r>
            <a:r>
              <a:rPr lang="en-US" sz="1400" dirty="0">
                <a:latin typeface="Times New Roman"/>
                <a:cs typeface="Times New Roman"/>
              </a:rPr>
              <a:t> </a:t>
            </a:r>
            <a:r>
              <a:rPr lang="en-US" sz="1400" err="1">
                <a:latin typeface="Times New Roman"/>
                <a:cs typeface="Times New Roman"/>
              </a:rPr>
              <a:t>quá</a:t>
            </a:r>
            <a:r>
              <a:rPr lang="en-US" sz="1400" dirty="0">
                <a:latin typeface="Times New Roman"/>
                <a:cs typeface="Times New Roman"/>
              </a:rPr>
              <a:t> </a:t>
            </a:r>
            <a:r>
              <a:rPr lang="en-US" sz="1400" err="1">
                <a:latin typeface="Times New Roman"/>
                <a:cs typeface="Times New Roman"/>
              </a:rPr>
              <a:t>trình</a:t>
            </a:r>
            <a:r>
              <a:rPr lang="en-US" sz="1400" dirty="0">
                <a:latin typeface="Times New Roman"/>
                <a:cs typeface="Times New Roman"/>
              </a:rPr>
              <a:t>, </a:t>
            </a:r>
            <a:r>
              <a:rPr lang="en-US" sz="1400" err="1">
                <a:latin typeface="Times New Roman"/>
                <a:cs typeface="Times New Roman"/>
              </a:rPr>
              <a:t>từ</a:t>
            </a:r>
            <a:r>
              <a:rPr lang="en-US" sz="1400" dirty="0">
                <a:latin typeface="Times New Roman"/>
                <a:cs typeface="Times New Roman"/>
              </a:rPr>
              <a:t> </a:t>
            </a:r>
            <a:r>
              <a:rPr lang="en-US" sz="1400" err="1">
                <a:latin typeface="Times New Roman"/>
                <a:cs typeface="Times New Roman"/>
              </a:rPr>
              <a:t>phép</a:t>
            </a:r>
            <a:r>
              <a:rPr lang="en-US" sz="1400" dirty="0">
                <a:latin typeface="Times New Roman"/>
                <a:cs typeface="Times New Roman"/>
              </a:rPr>
              <a:t> </a:t>
            </a:r>
            <a:r>
              <a:rPr lang="en-US" sz="1400" err="1">
                <a:latin typeface="Times New Roman"/>
                <a:cs typeface="Times New Roman"/>
              </a:rPr>
              <a:t>nén</a:t>
            </a:r>
            <a:r>
              <a:rPr lang="en-US" sz="1400" dirty="0">
                <a:latin typeface="Times New Roman"/>
                <a:cs typeface="Times New Roman"/>
              </a:rPr>
              <a:t> </a:t>
            </a:r>
            <a:r>
              <a:rPr lang="en-US" sz="1400" err="1">
                <a:latin typeface="Times New Roman"/>
                <a:cs typeface="Times New Roman"/>
              </a:rPr>
              <a:t>mất</a:t>
            </a:r>
            <a:r>
              <a:rPr lang="en-US" sz="1400" dirty="0">
                <a:latin typeface="Times New Roman"/>
                <a:cs typeface="Times New Roman"/>
              </a:rPr>
              <a:t> </a:t>
            </a:r>
            <a:r>
              <a:rPr lang="en-US" sz="1400" err="1">
                <a:latin typeface="Times New Roman"/>
                <a:cs typeface="Times New Roman"/>
              </a:rPr>
              <a:t>mát</a:t>
            </a:r>
            <a:r>
              <a:rPr lang="en-US" sz="1400" dirty="0">
                <a:latin typeface="Times New Roman"/>
                <a:cs typeface="Times New Roman"/>
              </a:rPr>
              <a:t> </a:t>
            </a:r>
            <a:r>
              <a:rPr lang="en-US" sz="1400" err="1">
                <a:latin typeface="Times New Roman"/>
                <a:cs typeface="Times New Roman"/>
              </a:rPr>
              <a:t>đơn</a:t>
            </a:r>
            <a:r>
              <a:rPr lang="en-US" sz="1400" dirty="0">
                <a:latin typeface="Times New Roman"/>
                <a:cs typeface="Times New Roman"/>
              </a:rPr>
              <a:t> </a:t>
            </a:r>
            <a:r>
              <a:rPr lang="en-US" sz="1400" err="1">
                <a:latin typeface="Times New Roman"/>
                <a:cs typeface="Times New Roman"/>
              </a:rPr>
              <a:t>giản</a:t>
            </a:r>
            <a:r>
              <a:rPr lang="en-US" sz="1400" dirty="0">
                <a:latin typeface="Times New Roman"/>
                <a:cs typeface="Times New Roman"/>
              </a:rPr>
              <a:t> </a:t>
            </a:r>
            <a:r>
              <a:rPr lang="en-US" sz="1400" err="1">
                <a:latin typeface="Times New Roman"/>
                <a:cs typeface="Times New Roman"/>
              </a:rPr>
              <a:t>đến</a:t>
            </a:r>
            <a:r>
              <a:rPr lang="en-US" sz="1400" dirty="0">
                <a:latin typeface="Times New Roman"/>
                <a:cs typeface="Times New Roman"/>
              </a:rPr>
              <a:t> </a:t>
            </a:r>
            <a:r>
              <a:rPr lang="en-US" sz="1400" err="1">
                <a:latin typeface="Times New Roman"/>
                <a:cs typeface="Times New Roman"/>
              </a:rPr>
              <a:t>quá</a:t>
            </a:r>
            <a:r>
              <a:rPr lang="en-US" sz="1400" dirty="0">
                <a:latin typeface="Times New Roman"/>
                <a:cs typeface="Times New Roman"/>
              </a:rPr>
              <a:t> </a:t>
            </a:r>
            <a:r>
              <a:rPr lang="en-US" sz="1400" err="1">
                <a:latin typeface="Times New Roman"/>
                <a:cs typeface="Times New Roman"/>
              </a:rPr>
              <a:t>trình</a:t>
            </a:r>
            <a:r>
              <a:rPr lang="en-US" sz="1400" dirty="0">
                <a:latin typeface="Times New Roman"/>
                <a:cs typeface="Times New Roman"/>
              </a:rPr>
              <a:t> </a:t>
            </a:r>
            <a:r>
              <a:rPr lang="en-US" sz="1400" err="1">
                <a:latin typeface="Times New Roman"/>
                <a:cs typeface="Times New Roman"/>
              </a:rPr>
              <a:t>chuyển</a:t>
            </a:r>
            <a:r>
              <a:rPr lang="en-US" sz="1400" dirty="0">
                <a:latin typeface="Times New Roman"/>
                <a:cs typeface="Times New Roman"/>
              </a:rPr>
              <a:t> </a:t>
            </a:r>
            <a:r>
              <a:rPr lang="en-US" sz="1400" err="1">
                <a:latin typeface="Times New Roman"/>
                <a:cs typeface="Times New Roman"/>
              </a:rPr>
              <a:t>số</a:t>
            </a:r>
            <a:r>
              <a:rPr lang="en-US" sz="1400" dirty="0">
                <a:latin typeface="Times New Roman"/>
                <a:cs typeface="Times New Roman"/>
              </a:rPr>
              <a:t> - </a:t>
            </a:r>
            <a:r>
              <a:rPr lang="en-US" sz="1400" err="1">
                <a:latin typeface="Times New Roman"/>
                <a:cs typeface="Times New Roman"/>
              </a:rPr>
              <a:t>tương</a:t>
            </a:r>
            <a:r>
              <a:rPr lang="en-US" sz="1400" dirty="0">
                <a:latin typeface="Times New Roman"/>
                <a:cs typeface="Times New Roman"/>
              </a:rPr>
              <a:t> </a:t>
            </a:r>
            <a:r>
              <a:rPr lang="en-US" sz="1400" err="1">
                <a:latin typeface="Times New Roman"/>
                <a:cs typeface="Times New Roman"/>
              </a:rPr>
              <a:t>tự</a:t>
            </a:r>
            <a:r>
              <a:rPr lang="en-US" sz="1400" dirty="0">
                <a:latin typeface="Times New Roman"/>
                <a:cs typeface="Times New Roman"/>
              </a:rPr>
              <a:t> </a:t>
            </a:r>
            <a:r>
              <a:rPr lang="en-US" sz="1400" err="1">
                <a:latin typeface="Times New Roman"/>
                <a:cs typeface="Times New Roman"/>
              </a:rPr>
              <a:t>và</a:t>
            </a:r>
            <a:r>
              <a:rPr lang="en-US" sz="1400" dirty="0">
                <a:latin typeface="Times New Roman"/>
                <a:cs typeface="Times New Roman"/>
              </a:rPr>
              <a:t> </a:t>
            </a:r>
            <a:r>
              <a:rPr lang="en-US" sz="1400" err="1">
                <a:latin typeface="Times New Roman"/>
                <a:cs typeface="Times New Roman"/>
              </a:rPr>
              <a:t>ngược</a:t>
            </a:r>
            <a:r>
              <a:rPr lang="en-US" sz="1400" dirty="0">
                <a:latin typeface="Times New Roman"/>
                <a:cs typeface="Times New Roman"/>
              </a:rPr>
              <a:t> </a:t>
            </a:r>
            <a:r>
              <a:rPr lang="en-US" sz="1400" err="1">
                <a:latin typeface="Times New Roman"/>
                <a:cs typeface="Times New Roman"/>
              </a:rPr>
              <a:t>lại</a:t>
            </a:r>
            <a:r>
              <a:rPr lang="en-US" sz="1400" dirty="0">
                <a:latin typeface="Times New Roman"/>
                <a:cs typeface="Times New Roman"/>
              </a:rPr>
              <a:t>. </a:t>
            </a:r>
            <a:r>
              <a:rPr lang="en-US" sz="1400" err="1">
                <a:latin typeface="Times New Roman"/>
                <a:cs typeface="Times New Roman"/>
              </a:rPr>
              <a:t>Giải</a:t>
            </a:r>
            <a:r>
              <a:rPr lang="en-US" sz="1400" dirty="0">
                <a:latin typeface="Times New Roman"/>
                <a:cs typeface="Times New Roman"/>
              </a:rPr>
              <a:t> </a:t>
            </a:r>
            <a:r>
              <a:rPr lang="en-US" sz="1400" err="1">
                <a:latin typeface="Times New Roman"/>
                <a:cs typeface="Times New Roman"/>
              </a:rPr>
              <a:t>pháp</a:t>
            </a:r>
            <a:r>
              <a:rPr lang="en-US" sz="1400" dirty="0">
                <a:latin typeface="Times New Roman"/>
                <a:cs typeface="Times New Roman"/>
              </a:rPr>
              <a:t> </a:t>
            </a:r>
            <a:r>
              <a:rPr lang="en-US" sz="1400" err="1">
                <a:latin typeface="Times New Roman"/>
                <a:cs typeface="Times New Roman"/>
              </a:rPr>
              <a:t>là</a:t>
            </a:r>
            <a:r>
              <a:rPr lang="en-US" sz="1400" dirty="0">
                <a:latin typeface="Times New Roman"/>
                <a:cs typeface="Times New Roman"/>
              </a:rPr>
              <a:t> </a:t>
            </a:r>
            <a:r>
              <a:rPr lang="en-US" sz="1400" err="1">
                <a:latin typeface="Times New Roman"/>
                <a:cs typeface="Times New Roman"/>
              </a:rPr>
              <a:t>sử</a:t>
            </a:r>
            <a:r>
              <a:rPr lang="en-US" sz="1400" dirty="0">
                <a:latin typeface="Times New Roman"/>
                <a:cs typeface="Times New Roman"/>
              </a:rPr>
              <a:t> </a:t>
            </a:r>
            <a:r>
              <a:rPr lang="en-US" sz="1400" err="1">
                <a:latin typeface="Times New Roman"/>
                <a:cs typeface="Times New Roman"/>
              </a:rPr>
              <a:t>dụng</a:t>
            </a:r>
            <a:r>
              <a:rPr lang="en-US" sz="1400" dirty="0">
                <a:latin typeface="Times New Roman"/>
                <a:cs typeface="Times New Roman"/>
              </a:rPr>
              <a:t> </a:t>
            </a:r>
            <a:r>
              <a:rPr lang="en-US" sz="1400" err="1">
                <a:latin typeface="Times New Roman"/>
                <a:cs typeface="Times New Roman"/>
              </a:rPr>
              <a:t>các</a:t>
            </a:r>
            <a:r>
              <a:rPr lang="en-US" sz="1400" dirty="0">
                <a:latin typeface="Times New Roman"/>
                <a:cs typeface="Times New Roman"/>
              </a:rPr>
              <a:t> patches </a:t>
            </a:r>
            <a:r>
              <a:rPr lang="en-US" sz="1400" err="1">
                <a:latin typeface="Times New Roman"/>
                <a:cs typeface="Times New Roman"/>
              </a:rPr>
              <a:t>của</a:t>
            </a:r>
            <a:r>
              <a:rPr lang="en-US" sz="1400" dirty="0">
                <a:latin typeface="Times New Roman"/>
                <a:cs typeface="Times New Roman"/>
              </a:rPr>
              <a:t> </a:t>
            </a:r>
            <a:r>
              <a:rPr lang="en-US" sz="1400" err="1">
                <a:latin typeface="Times New Roman"/>
                <a:cs typeface="Times New Roman"/>
              </a:rPr>
              <a:t>một</a:t>
            </a:r>
            <a:r>
              <a:rPr lang="en-US" sz="1400" dirty="0">
                <a:latin typeface="Times New Roman"/>
                <a:cs typeface="Times New Roman"/>
              </a:rPr>
              <a:t> </a:t>
            </a:r>
            <a:r>
              <a:rPr lang="en-US" sz="1400" err="1">
                <a:latin typeface="Times New Roman"/>
                <a:cs typeface="Times New Roman"/>
              </a:rPr>
              <a:t>vùng</a:t>
            </a:r>
            <a:r>
              <a:rPr lang="en-US" sz="1400" dirty="0">
                <a:latin typeface="Times New Roman"/>
                <a:cs typeface="Times New Roman"/>
              </a:rPr>
              <a:t> </a:t>
            </a:r>
            <a:r>
              <a:rPr lang="en-US" sz="1400" err="1">
                <a:latin typeface="Times New Roman"/>
                <a:cs typeface="Times New Roman"/>
              </a:rPr>
              <a:t>nhỏ</a:t>
            </a:r>
            <a:r>
              <a:rPr lang="en-US" sz="1400" dirty="0">
                <a:latin typeface="Times New Roman"/>
                <a:cs typeface="Times New Roman"/>
              </a:rPr>
              <a:t> </a:t>
            </a:r>
            <a:r>
              <a:rPr lang="en-US" sz="1400" err="1">
                <a:latin typeface="Times New Roman"/>
                <a:cs typeface="Times New Roman"/>
              </a:rPr>
              <a:t>thay</a:t>
            </a:r>
            <a:r>
              <a:rPr lang="en-US" sz="1400" dirty="0">
                <a:latin typeface="Times New Roman"/>
                <a:cs typeface="Times New Roman"/>
              </a:rPr>
              <a:t>  </a:t>
            </a:r>
            <a:r>
              <a:rPr lang="en-US" sz="1400" err="1">
                <a:latin typeface="Times New Roman"/>
                <a:cs typeface="Times New Roman"/>
              </a:rPr>
              <a:t>vì</a:t>
            </a:r>
            <a:r>
              <a:rPr lang="en-US" sz="1400" dirty="0">
                <a:latin typeface="Times New Roman"/>
                <a:cs typeface="Times New Roman"/>
              </a:rPr>
              <a:t> </a:t>
            </a:r>
            <a:r>
              <a:rPr lang="en-US" sz="1400" err="1">
                <a:latin typeface="Times New Roman"/>
                <a:cs typeface="Times New Roman"/>
              </a:rPr>
              <a:t>các</a:t>
            </a:r>
            <a:r>
              <a:rPr lang="en-US" sz="1400" dirty="0">
                <a:latin typeface="Times New Roman"/>
                <a:cs typeface="Times New Roman"/>
              </a:rPr>
              <a:t> </a:t>
            </a:r>
            <a:r>
              <a:rPr lang="en-US" sz="1400" err="1">
                <a:latin typeface="Times New Roman"/>
                <a:cs typeface="Times New Roman"/>
              </a:rPr>
              <a:t>điểm</a:t>
            </a:r>
            <a:r>
              <a:rPr lang="en-US" sz="1400" dirty="0">
                <a:latin typeface="Times New Roman"/>
                <a:cs typeface="Times New Roman"/>
              </a:rPr>
              <a:t>, </a:t>
            </a:r>
            <a:r>
              <a:rPr lang="en-US" sz="1400" err="1">
                <a:latin typeface="Times New Roman"/>
                <a:cs typeface="Times New Roman"/>
              </a:rPr>
              <a:t>với</a:t>
            </a:r>
            <a:r>
              <a:rPr lang="en-US" sz="1400" dirty="0">
                <a:latin typeface="Times New Roman"/>
                <a:cs typeface="Times New Roman"/>
              </a:rPr>
              <a:t> </a:t>
            </a:r>
            <a:r>
              <a:rPr lang="en-US" sz="1400" err="1">
                <a:latin typeface="Times New Roman"/>
                <a:cs typeface="Times New Roman"/>
              </a:rPr>
              <a:t>một</a:t>
            </a:r>
            <a:r>
              <a:rPr lang="en-US" sz="1400" dirty="0">
                <a:latin typeface="Times New Roman"/>
                <a:cs typeface="Times New Roman"/>
              </a:rPr>
              <a:t> </a:t>
            </a:r>
            <a:r>
              <a:rPr lang="en-US" sz="1400" err="1">
                <a:latin typeface="Times New Roman"/>
                <a:cs typeface="Times New Roman"/>
              </a:rPr>
              <a:t>phân</a:t>
            </a:r>
            <a:r>
              <a:rPr lang="en-US" sz="1400" dirty="0">
                <a:latin typeface="Times New Roman"/>
                <a:cs typeface="Times New Roman"/>
              </a:rPr>
              <a:t> </a:t>
            </a:r>
            <a:r>
              <a:rPr lang="en-US" sz="1400" err="1">
                <a:latin typeface="Times New Roman"/>
                <a:cs typeface="Times New Roman"/>
              </a:rPr>
              <a:t>bố</a:t>
            </a:r>
            <a:r>
              <a:rPr lang="en-US" sz="1400" dirty="0">
                <a:latin typeface="Times New Roman"/>
                <a:cs typeface="Times New Roman"/>
              </a:rPr>
              <a:t> delta </a:t>
            </a:r>
            <a:r>
              <a:rPr lang="en-US" sz="1400" err="1">
                <a:latin typeface="Times New Roman"/>
                <a:cs typeface="Times New Roman"/>
              </a:rPr>
              <a:t>sao</a:t>
            </a:r>
            <a:r>
              <a:rPr lang="en-US" sz="1400" dirty="0">
                <a:latin typeface="Times New Roman"/>
                <a:cs typeface="Times New Roman"/>
              </a:rPr>
              <a:t> </a:t>
            </a:r>
            <a:r>
              <a:rPr lang="en-US" sz="1400" err="1">
                <a:latin typeface="Times New Roman"/>
                <a:cs typeface="Times New Roman"/>
              </a:rPr>
              <a:t>cho</a:t>
            </a:r>
            <a:r>
              <a:rPr lang="en-US" sz="1400" dirty="0">
                <a:latin typeface="Times New Roman"/>
                <a:cs typeface="Times New Roman"/>
              </a:rPr>
              <a:t> </a:t>
            </a:r>
            <a:r>
              <a:rPr lang="en-US" sz="1400" err="1">
                <a:latin typeface="Times New Roman"/>
                <a:cs typeface="Times New Roman"/>
              </a:rPr>
              <a:t>trải</a:t>
            </a:r>
            <a:r>
              <a:rPr lang="en-US" sz="1400" dirty="0">
                <a:latin typeface="Times New Roman"/>
                <a:cs typeface="Times New Roman"/>
              </a:rPr>
              <a:t> </a:t>
            </a:r>
            <a:r>
              <a:rPr lang="en-US" sz="1400" err="1">
                <a:latin typeface="Times New Roman"/>
                <a:cs typeface="Times New Roman"/>
              </a:rPr>
              <a:t>nhiễu</a:t>
            </a:r>
            <a:r>
              <a:rPr lang="en-US" sz="1400" dirty="0">
                <a:latin typeface="Times New Roman"/>
                <a:cs typeface="Times New Roman"/>
              </a:rPr>
              <a:t> sang </a:t>
            </a:r>
            <a:r>
              <a:rPr lang="en-US" sz="1400" err="1">
                <a:latin typeface="Times New Roman"/>
                <a:cs typeface="Times New Roman"/>
              </a:rPr>
              <a:t>một</a:t>
            </a:r>
            <a:r>
              <a:rPr lang="en-US" sz="1400" dirty="0">
                <a:latin typeface="Times New Roman"/>
                <a:cs typeface="Times New Roman"/>
              </a:rPr>
              <a:t> </a:t>
            </a:r>
            <a:r>
              <a:rPr lang="en-US" sz="1400" err="1">
                <a:latin typeface="Times New Roman"/>
                <a:cs typeface="Times New Roman"/>
              </a:rPr>
              <a:t>băng</a:t>
            </a:r>
            <a:r>
              <a:rPr lang="en-US" sz="1400" dirty="0">
                <a:latin typeface="Times New Roman"/>
                <a:cs typeface="Times New Roman"/>
              </a:rPr>
              <a:t> </a:t>
            </a:r>
            <a:r>
              <a:rPr lang="en-US" sz="1400" err="1">
                <a:latin typeface="Times New Roman"/>
                <a:cs typeface="Times New Roman"/>
              </a:rPr>
              <a:t>rộng</a:t>
            </a:r>
            <a:r>
              <a:rPr lang="en-US" sz="1400" dirty="0">
                <a:latin typeface="Times New Roman"/>
                <a:cs typeface="Times New Roman"/>
              </a:rPr>
              <a:t> </a:t>
            </a:r>
            <a:r>
              <a:rPr lang="en-US" sz="1400" err="1">
                <a:latin typeface="Times New Roman"/>
                <a:cs typeface="Times New Roman"/>
              </a:rPr>
              <a:t>hoặc</a:t>
            </a:r>
            <a:r>
              <a:rPr lang="en-US" sz="1400" dirty="0">
                <a:latin typeface="Times New Roman"/>
                <a:cs typeface="Times New Roman"/>
              </a:rPr>
              <a:t> di </a:t>
            </a:r>
            <a:r>
              <a:rPr lang="en-US" sz="1400" err="1">
                <a:latin typeface="Times New Roman"/>
                <a:cs typeface="Times New Roman"/>
              </a:rPr>
              <a:t>chuyển</a:t>
            </a:r>
            <a:r>
              <a:rPr lang="en-US" sz="1400" dirty="0">
                <a:latin typeface="Times New Roman"/>
                <a:cs typeface="Times New Roman"/>
              </a:rPr>
              <a:t> </a:t>
            </a:r>
            <a:r>
              <a:rPr lang="en-US" sz="1400" err="1">
                <a:latin typeface="Times New Roman"/>
                <a:cs typeface="Times New Roman"/>
              </a:rPr>
              <a:t>nó</a:t>
            </a:r>
            <a:r>
              <a:rPr lang="en-US" sz="1400" dirty="0">
                <a:latin typeface="Times New Roman"/>
                <a:cs typeface="Times New Roman"/>
              </a:rPr>
              <a:t> </a:t>
            </a:r>
            <a:r>
              <a:rPr lang="en-US" sz="1400" err="1">
                <a:latin typeface="Times New Roman"/>
                <a:cs typeface="Times New Roman"/>
              </a:rPr>
              <a:t>đến</a:t>
            </a:r>
            <a:r>
              <a:rPr lang="en-US" sz="1400" dirty="0">
                <a:latin typeface="Times New Roman"/>
                <a:cs typeface="Times New Roman"/>
              </a:rPr>
              <a:t> </a:t>
            </a:r>
            <a:r>
              <a:rPr lang="en-US" sz="1400" err="1">
                <a:latin typeface="Times New Roman"/>
                <a:cs typeface="Times New Roman"/>
              </a:rPr>
              <a:t>vùng</a:t>
            </a:r>
            <a:r>
              <a:rPr lang="en-US" sz="1400" dirty="0">
                <a:latin typeface="Times New Roman"/>
                <a:cs typeface="Times New Roman"/>
              </a:rPr>
              <a:t> </a:t>
            </a:r>
            <a:r>
              <a:rPr lang="en-US" sz="1400" err="1">
                <a:latin typeface="Times New Roman"/>
                <a:cs typeface="Times New Roman"/>
              </a:rPr>
              <a:t>tần</a:t>
            </a:r>
            <a:r>
              <a:rPr lang="en-US" sz="1400" dirty="0">
                <a:latin typeface="Times New Roman"/>
                <a:cs typeface="Times New Roman"/>
              </a:rPr>
              <a:t> </a:t>
            </a:r>
            <a:r>
              <a:rPr lang="en-US" sz="1400" err="1">
                <a:latin typeface="Times New Roman"/>
                <a:cs typeface="Times New Roman"/>
              </a:rPr>
              <a:t>số</a:t>
            </a:r>
            <a:r>
              <a:rPr lang="en-US" sz="1400" dirty="0">
                <a:latin typeface="Times New Roman"/>
                <a:cs typeface="Times New Roman"/>
              </a:rPr>
              <a:t> </a:t>
            </a:r>
            <a:r>
              <a:rPr lang="en-US" sz="1400" err="1">
                <a:latin typeface="Times New Roman"/>
                <a:cs typeface="Times New Roman"/>
              </a:rPr>
              <a:t>thấp</a:t>
            </a:r>
            <a:r>
              <a:rPr lang="en-US" sz="1400" dirty="0">
                <a:latin typeface="Times New Roman"/>
                <a:cs typeface="Times New Roman"/>
              </a:rPr>
              <a:t>, </a:t>
            </a:r>
            <a:r>
              <a:rPr lang="en-US" sz="1400" err="1">
                <a:latin typeface="Times New Roman"/>
                <a:cs typeface="Times New Roman"/>
              </a:rPr>
              <a:t>làm</a:t>
            </a:r>
            <a:r>
              <a:rPr lang="en-US" sz="1400" dirty="0">
                <a:latin typeface="Times New Roman"/>
                <a:cs typeface="Times New Roman"/>
              </a:rPr>
              <a:t> </a:t>
            </a:r>
            <a:r>
              <a:rPr lang="en-US" sz="1400" err="1">
                <a:latin typeface="Times New Roman"/>
                <a:cs typeface="Times New Roman"/>
              </a:rPr>
              <a:t>cho</a:t>
            </a:r>
            <a:r>
              <a:rPr lang="en-US" sz="1400" dirty="0">
                <a:latin typeface="Times New Roman"/>
                <a:cs typeface="Times New Roman"/>
              </a:rPr>
              <a:t> </a:t>
            </a:r>
            <a:r>
              <a:rPr lang="en-US" sz="1400" err="1">
                <a:latin typeface="Times New Roman"/>
                <a:cs typeface="Times New Roman"/>
              </a:rPr>
              <a:t>nó</a:t>
            </a:r>
            <a:r>
              <a:rPr lang="en-US" sz="1400" dirty="0">
                <a:latin typeface="Times New Roman"/>
                <a:cs typeface="Times New Roman"/>
              </a:rPr>
              <a:t> </a:t>
            </a:r>
            <a:r>
              <a:rPr lang="en-US" sz="1400" err="1">
                <a:latin typeface="Times New Roman"/>
                <a:cs typeface="Times New Roman"/>
              </a:rPr>
              <a:t>ít</a:t>
            </a:r>
            <a:r>
              <a:rPr lang="en-US" sz="1400" dirty="0">
                <a:latin typeface="Times New Roman"/>
                <a:cs typeface="Times New Roman"/>
              </a:rPr>
              <a:t> </a:t>
            </a:r>
            <a:r>
              <a:rPr lang="en-US" sz="1400" err="1">
                <a:latin typeface="Times New Roman"/>
                <a:cs typeface="Times New Roman"/>
              </a:rPr>
              <a:t>bị</a:t>
            </a:r>
            <a:r>
              <a:rPr lang="en-US" sz="1400" dirty="0">
                <a:latin typeface="Times New Roman"/>
                <a:cs typeface="Times New Roman"/>
              </a:rPr>
              <a:t> </a:t>
            </a:r>
            <a:r>
              <a:rPr lang="en-US" sz="1400" err="1">
                <a:latin typeface="Times New Roman"/>
                <a:cs typeface="Times New Roman"/>
              </a:rPr>
              <a:t>loại</a:t>
            </a:r>
            <a:r>
              <a:rPr lang="en-US" sz="1400" dirty="0">
                <a:latin typeface="Times New Roman"/>
                <a:cs typeface="Times New Roman"/>
              </a:rPr>
              <a:t> </a:t>
            </a:r>
            <a:r>
              <a:rPr lang="en-US" sz="1400" err="1">
                <a:latin typeface="Times New Roman"/>
                <a:cs typeface="Times New Roman"/>
              </a:rPr>
              <a:t>bởi</a:t>
            </a:r>
            <a:r>
              <a:rPr lang="en-US" sz="1400" dirty="0">
                <a:latin typeface="Times New Roman"/>
                <a:cs typeface="Times New Roman"/>
              </a:rPr>
              <a:t> </a:t>
            </a:r>
            <a:r>
              <a:rPr lang="en-US" sz="1400" err="1">
                <a:latin typeface="Times New Roman"/>
                <a:cs typeface="Times New Roman"/>
              </a:rPr>
              <a:t>phép</a:t>
            </a:r>
            <a:r>
              <a:rPr lang="en-US" sz="1400" dirty="0">
                <a:latin typeface="Times New Roman"/>
                <a:cs typeface="Times New Roman"/>
              </a:rPr>
              <a:t> </a:t>
            </a:r>
            <a:r>
              <a:rPr lang="en-US" sz="1400" err="1">
                <a:latin typeface="Times New Roman"/>
                <a:cs typeface="Times New Roman"/>
              </a:rPr>
              <a:t>lọc</a:t>
            </a:r>
            <a:r>
              <a:rPr lang="en-US" sz="1400" dirty="0">
                <a:latin typeface="Times New Roman"/>
                <a:cs typeface="Times New Roman"/>
              </a:rPr>
              <a:t>.</a:t>
            </a:r>
            <a:endParaRPr lang="en-US" sz="1400">
              <a:latin typeface="Times New Roman"/>
              <a:cs typeface="Calibri Light"/>
            </a:endParaRPr>
          </a:p>
          <a:p>
            <a:endParaRPr lang="en-US" sz="1400" dirty="0">
              <a:latin typeface="Times New Roman"/>
              <a:cs typeface="Calibri Light"/>
            </a:endParaRPr>
          </a:p>
          <a:p>
            <a:r>
              <a:rPr lang="en-US" sz="1400" err="1">
                <a:latin typeface="Times New Roman"/>
                <a:cs typeface="Times New Roman"/>
              </a:rPr>
              <a:t>Cả</a:t>
            </a:r>
            <a:r>
              <a:rPr lang="en-US" sz="1400" dirty="0">
                <a:latin typeface="Times New Roman"/>
                <a:cs typeface="Times New Roman"/>
              </a:rPr>
              <a:t> AES </a:t>
            </a:r>
            <a:r>
              <a:rPr lang="en-US" sz="1400" err="1">
                <a:latin typeface="Times New Roman"/>
                <a:cs typeface="Times New Roman"/>
              </a:rPr>
              <a:t>và</a:t>
            </a:r>
            <a:r>
              <a:rPr lang="en-US" sz="1400" dirty="0">
                <a:latin typeface="Times New Roman"/>
                <a:cs typeface="Times New Roman"/>
              </a:rPr>
              <a:t> DES </a:t>
            </a:r>
            <a:r>
              <a:rPr lang="en-US" sz="1400" err="1">
                <a:latin typeface="Times New Roman"/>
                <a:cs typeface="Times New Roman"/>
              </a:rPr>
              <a:t>đều</a:t>
            </a:r>
            <a:r>
              <a:rPr lang="en-US" sz="1400" dirty="0">
                <a:latin typeface="Times New Roman"/>
                <a:cs typeface="Times New Roman"/>
              </a:rPr>
              <a:t> </a:t>
            </a:r>
            <a:r>
              <a:rPr lang="en-US" sz="1400" err="1">
                <a:latin typeface="Times New Roman"/>
                <a:cs typeface="Times New Roman"/>
              </a:rPr>
              <a:t>là</a:t>
            </a:r>
            <a:r>
              <a:rPr lang="en-US" sz="1400" dirty="0">
                <a:latin typeface="Times New Roman"/>
                <a:cs typeface="Times New Roman"/>
              </a:rPr>
              <a:t> </a:t>
            </a:r>
            <a:r>
              <a:rPr lang="en-US" sz="1400" err="1">
                <a:latin typeface="Times New Roman"/>
                <a:cs typeface="Times New Roman"/>
              </a:rPr>
              <a:t>mật</a:t>
            </a:r>
            <a:r>
              <a:rPr lang="en-US" sz="1400" dirty="0">
                <a:latin typeface="Times New Roman"/>
                <a:cs typeface="Times New Roman"/>
              </a:rPr>
              <a:t> </a:t>
            </a:r>
            <a:r>
              <a:rPr lang="en-US" sz="1400" err="1">
                <a:latin typeface="Times New Roman"/>
                <a:cs typeface="Times New Roman"/>
              </a:rPr>
              <a:t>mã</a:t>
            </a:r>
            <a:r>
              <a:rPr lang="en-US" sz="1400" dirty="0">
                <a:latin typeface="Times New Roman"/>
                <a:cs typeface="Times New Roman"/>
              </a:rPr>
              <a:t> </a:t>
            </a:r>
            <a:r>
              <a:rPr lang="en-US" sz="1400" err="1">
                <a:latin typeface="Times New Roman"/>
                <a:cs typeface="Times New Roman"/>
              </a:rPr>
              <a:t>khối</a:t>
            </a:r>
            <a:r>
              <a:rPr lang="en-US" sz="1400" dirty="0">
                <a:latin typeface="Times New Roman"/>
                <a:cs typeface="Times New Roman"/>
              </a:rPr>
              <a:t> </a:t>
            </a:r>
            <a:r>
              <a:rPr lang="en-US" sz="1400" err="1">
                <a:latin typeface="Times New Roman"/>
                <a:cs typeface="Times New Roman"/>
              </a:rPr>
              <a:t>đối</a:t>
            </a:r>
            <a:r>
              <a:rPr lang="en-US" sz="1400" dirty="0">
                <a:latin typeface="Times New Roman"/>
                <a:cs typeface="Times New Roman"/>
              </a:rPr>
              <a:t> </a:t>
            </a:r>
            <a:r>
              <a:rPr lang="en-US" sz="1400" err="1">
                <a:latin typeface="Times New Roman"/>
                <a:cs typeface="Times New Roman"/>
              </a:rPr>
              <a:t>xứng</a:t>
            </a:r>
            <a:r>
              <a:rPr lang="en-US" sz="1400" dirty="0">
                <a:latin typeface="Times New Roman"/>
                <a:cs typeface="Times New Roman"/>
              </a:rPr>
              <a:t> </a:t>
            </a:r>
            <a:r>
              <a:rPr lang="en-US" sz="1400" err="1">
                <a:latin typeface="Times New Roman"/>
                <a:cs typeface="Times New Roman"/>
              </a:rPr>
              <a:t>nhưng</a:t>
            </a:r>
            <a:r>
              <a:rPr lang="en-US" sz="1400" dirty="0">
                <a:latin typeface="Times New Roman"/>
                <a:cs typeface="Times New Roman"/>
              </a:rPr>
              <a:t> AES </a:t>
            </a:r>
            <a:r>
              <a:rPr lang="en-US" sz="1400" err="1">
                <a:latin typeface="Times New Roman"/>
                <a:cs typeface="Times New Roman"/>
              </a:rPr>
              <a:t>mang</a:t>
            </a:r>
            <a:r>
              <a:rPr lang="en-US" sz="1400" dirty="0">
                <a:latin typeface="Times New Roman"/>
                <a:cs typeface="Times New Roman"/>
              </a:rPr>
              <a:t> </a:t>
            </a:r>
            <a:r>
              <a:rPr lang="en-US" sz="1400" err="1">
                <a:latin typeface="Times New Roman"/>
                <a:cs typeface="Times New Roman"/>
              </a:rPr>
              <a:t>đến</a:t>
            </a:r>
            <a:r>
              <a:rPr lang="en-US" sz="1400" dirty="0">
                <a:latin typeface="Times New Roman"/>
                <a:cs typeface="Times New Roman"/>
              </a:rPr>
              <a:t> </a:t>
            </a:r>
            <a:r>
              <a:rPr lang="en-US" sz="1400" err="1">
                <a:latin typeface="Times New Roman"/>
                <a:cs typeface="Times New Roman"/>
              </a:rPr>
              <a:t>hiệu</a:t>
            </a:r>
            <a:r>
              <a:rPr lang="en-US" sz="1400" dirty="0">
                <a:latin typeface="Times New Roman"/>
                <a:cs typeface="Times New Roman"/>
              </a:rPr>
              <a:t> </a:t>
            </a:r>
            <a:r>
              <a:rPr lang="en-US" sz="1400" err="1">
                <a:latin typeface="Times New Roman"/>
                <a:cs typeface="Times New Roman"/>
              </a:rPr>
              <a:t>quả</a:t>
            </a:r>
            <a:r>
              <a:rPr lang="en-US" sz="1400" dirty="0">
                <a:latin typeface="Times New Roman"/>
                <a:cs typeface="Times New Roman"/>
              </a:rPr>
              <a:t> </a:t>
            </a:r>
            <a:r>
              <a:rPr lang="en-US" sz="1400" err="1">
                <a:latin typeface="Times New Roman"/>
                <a:cs typeface="Times New Roman"/>
              </a:rPr>
              <a:t>cao</a:t>
            </a:r>
            <a:r>
              <a:rPr lang="en-US" sz="1400" dirty="0">
                <a:latin typeface="Times New Roman"/>
                <a:cs typeface="Times New Roman"/>
              </a:rPr>
              <a:t> </a:t>
            </a:r>
            <a:r>
              <a:rPr lang="en-US" sz="1400" err="1">
                <a:latin typeface="Times New Roman"/>
                <a:cs typeface="Times New Roman"/>
              </a:rPr>
              <a:t>bởi</a:t>
            </a:r>
            <a:r>
              <a:rPr lang="en-US" sz="1400" dirty="0">
                <a:latin typeface="Times New Roman"/>
                <a:cs typeface="Times New Roman"/>
              </a:rPr>
              <a:t> </a:t>
            </a:r>
            <a:r>
              <a:rPr lang="en-US" sz="1400" err="1">
                <a:latin typeface="Times New Roman"/>
                <a:cs typeface="Times New Roman"/>
              </a:rPr>
              <a:t>độ</a:t>
            </a:r>
            <a:r>
              <a:rPr lang="en-US" sz="1400" dirty="0">
                <a:latin typeface="Times New Roman"/>
                <a:cs typeface="Times New Roman"/>
              </a:rPr>
              <a:t> </a:t>
            </a:r>
            <a:r>
              <a:rPr lang="en-US" sz="1400" err="1">
                <a:latin typeface="Times New Roman"/>
                <a:cs typeface="Times New Roman"/>
              </a:rPr>
              <a:t>dài</a:t>
            </a:r>
            <a:r>
              <a:rPr lang="en-US" sz="1400" dirty="0">
                <a:latin typeface="Times New Roman"/>
                <a:cs typeface="Times New Roman"/>
              </a:rPr>
              <a:t> key </a:t>
            </a:r>
            <a:r>
              <a:rPr lang="en-US" sz="1400" err="1">
                <a:latin typeface="Times New Roman"/>
                <a:cs typeface="Times New Roman"/>
              </a:rPr>
              <a:t>mà</a:t>
            </a:r>
            <a:r>
              <a:rPr lang="en-US" sz="1400" dirty="0">
                <a:latin typeface="Times New Roman"/>
                <a:cs typeface="Times New Roman"/>
              </a:rPr>
              <a:t> </a:t>
            </a:r>
            <a:r>
              <a:rPr lang="en-US" sz="1400" err="1">
                <a:latin typeface="Times New Roman"/>
                <a:cs typeface="Times New Roman"/>
              </a:rPr>
              <a:t>nó</a:t>
            </a:r>
            <a:r>
              <a:rPr lang="en-US" sz="1400" dirty="0">
                <a:latin typeface="Times New Roman"/>
                <a:cs typeface="Times New Roman"/>
              </a:rPr>
              <a:t> </a:t>
            </a:r>
            <a:r>
              <a:rPr lang="en-US" sz="1400" err="1">
                <a:latin typeface="Times New Roman"/>
                <a:cs typeface="Times New Roman"/>
              </a:rPr>
              <a:t>sở</a:t>
            </a:r>
            <a:r>
              <a:rPr lang="en-US" sz="1400" dirty="0">
                <a:latin typeface="Times New Roman"/>
                <a:cs typeface="Times New Roman"/>
              </a:rPr>
              <a:t> </a:t>
            </a:r>
            <a:r>
              <a:rPr lang="en-US" sz="1400" err="1">
                <a:latin typeface="Times New Roman"/>
                <a:cs typeface="Times New Roman"/>
              </a:rPr>
              <a:t>hữu</a:t>
            </a:r>
            <a:r>
              <a:rPr lang="en-US" sz="1400" dirty="0">
                <a:latin typeface="Times New Roman"/>
                <a:cs typeface="Times New Roman"/>
              </a:rPr>
              <a:t>. </a:t>
            </a:r>
            <a:r>
              <a:rPr lang="en-US" sz="1400" err="1">
                <a:latin typeface="Times New Roman"/>
                <a:cs typeface="Times New Roman"/>
              </a:rPr>
              <a:t>Đem</a:t>
            </a:r>
            <a:r>
              <a:rPr lang="en-US" sz="1400" dirty="0">
                <a:latin typeface="Times New Roman"/>
                <a:cs typeface="Times New Roman"/>
              </a:rPr>
              <a:t> </a:t>
            </a:r>
            <a:r>
              <a:rPr lang="en-US" sz="1400" err="1">
                <a:latin typeface="Times New Roman"/>
                <a:cs typeface="Times New Roman"/>
              </a:rPr>
              <a:t>lên</a:t>
            </a:r>
            <a:r>
              <a:rPr lang="en-US" sz="1400" dirty="0">
                <a:latin typeface="Times New Roman"/>
                <a:cs typeface="Times New Roman"/>
              </a:rPr>
              <a:t> </a:t>
            </a:r>
            <a:r>
              <a:rPr lang="en-US" sz="1400" err="1">
                <a:latin typeface="Times New Roman"/>
                <a:cs typeface="Times New Roman"/>
              </a:rPr>
              <a:t>bàn</a:t>
            </a:r>
            <a:r>
              <a:rPr lang="en-US" sz="1400" dirty="0">
                <a:latin typeface="Times New Roman"/>
                <a:cs typeface="Times New Roman"/>
              </a:rPr>
              <a:t> </a:t>
            </a:r>
            <a:r>
              <a:rPr lang="en-US" sz="1400" err="1">
                <a:latin typeface="Times New Roman"/>
                <a:cs typeface="Times New Roman"/>
              </a:rPr>
              <a:t>cân</a:t>
            </a:r>
            <a:r>
              <a:rPr lang="en-US" sz="1400" dirty="0">
                <a:latin typeface="Times New Roman"/>
                <a:cs typeface="Times New Roman"/>
              </a:rPr>
              <a:t> </a:t>
            </a:r>
            <a:r>
              <a:rPr lang="en-US" sz="1400" err="1">
                <a:latin typeface="Times New Roman"/>
                <a:cs typeface="Times New Roman"/>
              </a:rPr>
              <a:t>có</a:t>
            </a:r>
            <a:r>
              <a:rPr lang="en-US" sz="1400" dirty="0">
                <a:latin typeface="Times New Roman"/>
                <a:cs typeface="Times New Roman"/>
              </a:rPr>
              <a:t> </a:t>
            </a:r>
            <a:r>
              <a:rPr lang="en-US" sz="1400" err="1">
                <a:latin typeface="Times New Roman"/>
                <a:cs typeface="Times New Roman"/>
              </a:rPr>
              <a:t>thể</a:t>
            </a:r>
            <a:r>
              <a:rPr lang="en-US" sz="1400" dirty="0">
                <a:latin typeface="Times New Roman"/>
                <a:cs typeface="Times New Roman"/>
              </a:rPr>
              <a:t> </a:t>
            </a:r>
            <a:r>
              <a:rPr lang="en-US" sz="1400" err="1">
                <a:latin typeface="Times New Roman"/>
                <a:cs typeface="Times New Roman"/>
              </a:rPr>
              <a:t>thấy</a:t>
            </a:r>
            <a:r>
              <a:rPr lang="en-US" sz="1400" dirty="0">
                <a:latin typeface="Times New Roman"/>
                <a:cs typeface="Times New Roman"/>
              </a:rPr>
              <a:t> </a:t>
            </a:r>
            <a:r>
              <a:rPr lang="en-US" sz="1400" err="1">
                <a:latin typeface="Times New Roman"/>
                <a:cs typeface="Times New Roman"/>
              </a:rPr>
              <a:t>các</a:t>
            </a:r>
            <a:r>
              <a:rPr lang="en-US" sz="1400" dirty="0">
                <a:latin typeface="Times New Roman"/>
                <a:cs typeface="Times New Roman"/>
              </a:rPr>
              <a:t> key 128 bit, 192 bit </a:t>
            </a:r>
            <a:r>
              <a:rPr lang="en-US" sz="1400" err="1">
                <a:latin typeface="Times New Roman"/>
                <a:cs typeface="Times New Roman"/>
              </a:rPr>
              <a:t>và</a:t>
            </a:r>
            <a:r>
              <a:rPr lang="en-US" sz="1400" dirty="0">
                <a:latin typeface="Times New Roman"/>
                <a:cs typeface="Times New Roman"/>
              </a:rPr>
              <a:t> 256 bit </a:t>
            </a:r>
            <a:r>
              <a:rPr lang="en-US" sz="1400" err="1">
                <a:latin typeface="Times New Roman"/>
                <a:cs typeface="Times New Roman"/>
              </a:rPr>
              <a:t>của</a:t>
            </a:r>
            <a:r>
              <a:rPr lang="en-US" sz="1400" dirty="0">
                <a:latin typeface="Times New Roman"/>
                <a:cs typeface="Times New Roman"/>
              </a:rPr>
              <a:t> AES </a:t>
            </a:r>
            <a:r>
              <a:rPr lang="en-US" sz="1400" err="1">
                <a:latin typeface="Times New Roman"/>
                <a:cs typeface="Times New Roman"/>
              </a:rPr>
              <a:t>mạnh</a:t>
            </a:r>
            <a:r>
              <a:rPr lang="en-US" sz="1400" dirty="0">
                <a:latin typeface="Times New Roman"/>
                <a:cs typeface="Times New Roman"/>
              </a:rPr>
              <a:t> </a:t>
            </a:r>
            <a:r>
              <a:rPr lang="en-US" sz="1400" err="1">
                <a:latin typeface="Times New Roman"/>
                <a:cs typeface="Times New Roman"/>
              </a:rPr>
              <a:t>gấp</a:t>
            </a:r>
            <a:r>
              <a:rPr lang="en-US" sz="1400" dirty="0">
                <a:latin typeface="Times New Roman"/>
                <a:cs typeface="Times New Roman"/>
              </a:rPr>
              <a:t> </a:t>
            </a:r>
            <a:r>
              <a:rPr lang="en-US" sz="1400" err="1">
                <a:latin typeface="Times New Roman"/>
                <a:cs typeface="Times New Roman"/>
              </a:rPr>
              <a:t>nhiều</a:t>
            </a:r>
            <a:r>
              <a:rPr lang="en-US" sz="1400" dirty="0">
                <a:latin typeface="Times New Roman"/>
                <a:cs typeface="Times New Roman"/>
              </a:rPr>
              <a:t> </a:t>
            </a:r>
            <a:r>
              <a:rPr lang="en-US" sz="1400" err="1">
                <a:latin typeface="Times New Roman"/>
                <a:cs typeface="Times New Roman"/>
              </a:rPr>
              <a:t>lần</a:t>
            </a:r>
            <a:r>
              <a:rPr lang="en-US" sz="1400" dirty="0">
                <a:latin typeface="Times New Roman"/>
                <a:cs typeface="Times New Roman"/>
              </a:rPr>
              <a:t> so </a:t>
            </a:r>
            <a:r>
              <a:rPr lang="en-US" sz="1400" err="1">
                <a:latin typeface="Times New Roman"/>
                <a:cs typeface="Times New Roman"/>
              </a:rPr>
              <a:t>với</a:t>
            </a:r>
            <a:r>
              <a:rPr lang="en-US" sz="1400" dirty="0">
                <a:latin typeface="Times New Roman"/>
                <a:cs typeface="Times New Roman"/>
              </a:rPr>
              <a:t> 56 bit </a:t>
            </a:r>
            <a:r>
              <a:rPr lang="en-US" sz="1400" err="1">
                <a:latin typeface="Times New Roman"/>
                <a:cs typeface="Times New Roman"/>
              </a:rPr>
              <a:t>của</a:t>
            </a:r>
            <a:r>
              <a:rPr lang="en-US" sz="1400" dirty="0">
                <a:latin typeface="Times New Roman"/>
                <a:cs typeface="Times New Roman"/>
              </a:rPr>
              <a:t> DES. </a:t>
            </a:r>
            <a:r>
              <a:rPr lang="en-US" sz="1400" err="1">
                <a:latin typeface="Times New Roman"/>
                <a:cs typeface="Times New Roman"/>
              </a:rPr>
              <a:t>Bên</a:t>
            </a:r>
            <a:r>
              <a:rPr lang="en-US" sz="1400" dirty="0">
                <a:latin typeface="Times New Roman"/>
                <a:cs typeface="Times New Roman"/>
              </a:rPr>
              <a:t> </a:t>
            </a:r>
            <a:r>
              <a:rPr lang="en-US" sz="1400" err="1">
                <a:latin typeface="Times New Roman"/>
                <a:cs typeface="Times New Roman"/>
              </a:rPr>
              <a:t>cạnh</a:t>
            </a:r>
            <a:r>
              <a:rPr lang="en-US" sz="1400" dirty="0">
                <a:latin typeface="Times New Roman"/>
                <a:cs typeface="Times New Roman"/>
              </a:rPr>
              <a:t> </a:t>
            </a:r>
            <a:r>
              <a:rPr lang="en-US" sz="1400" err="1">
                <a:latin typeface="Times New Roman"/>
                <a:cs typeface="Times New Roman"/>
              </a:rPr>
              <a:t>đó</a:t>
            </a:r>
            <a:r>
              <a:rPr lang="en-US" sz="1400" dirty="0">
                <a:latin typeface="Times New Roman"/>
                <a:cs typeface="Times New Roman"/>
              </a:rPr>
              <a:t> </a:t>
            </a:r>
            <a:r>
              <a:rPr lang="en-US" sz="1400" err="1">
                <a:latin typeface="Times New Roman"/>
                <a:cs typeface="Times New Roman"/>
              </a:rPr>
              <a:t>mã</a:t>
            </a:r>
            <a:r>
              <a:rPr lang="en-US" sz="1400" dirty="0">
                <a:latin typeface="Times New Roman"/>
                <a:cs typeface="Times New Roman"/>
              </a:rPr>
              <a:t> </a:t>
            </a:r>
            <a:r>
              <a:rPr lang="en-US" sz="1400" err="1">
                <a:latin typeface="Times New Roman"/>
                <a:cs typeface="Times New Roman"/>
              </a:rPr>
              <a:t>hóa</a:t>
            </a:r>
            <a:r>
              <a:rPr lang="en-US" sz="1400" dirty="0">
                <a:latin typeface="Times New Roman"/>
                <a:cs typeface="Times New Roman"/>
              </a:rPr>
              <a:t> AES </a:t>
            </a:r>
            <a:r>
              <a:rPr lang="en-US" sz="1400" err="1">
                <a:latin typeface="Times New Roman"/>
                <a:cs typeface="Times New Roman"/>
              </a:rPr>
              <a:t>cũng</a:t>
            </a:r>
            <a:r>
              <a:rPr lang="en-US" sz="1400" dirty="0">
                <a:latin typeface="Times New Roman"/>
                <a:cs typeface="Times New Roman"/>
              </a:rPr>
              <a:t> </a:t>
            </a:r>
            <a:r>
              <a:rPr lang="en-US" sz="1400" err="1">
                <a:latin typeface="Times New Roman"/>
                <a:cs typeface="Times New Roman"/>
              </a:rPr>
              <a:t>nhanh</a:t>
            </a:r>
            <a:r>
              <a:rPr lang="en-US" sz="1400" dirty="0">
                <a:latin typeface="Times New Roman"/>
                <a:cs typeface="Times New Roman"/>
              </a:rPr>
              <a:t> </a:t>
            </a:r>
            <a:r>
              <a:rPr lang="en-US" sz="1400" err="1">
                <a:latin typeface="Times New Roman"/>
                <a:cs typeface="Times New Roman"/>
              </a:rPr>
              <a:t>hơn</a:t>
            </a:r>
            <a:r>
              <a:rPr lang="en-US" sz="1400" dirty="0">
                <a:latin typeface="Times New Roman"/>
                <a:cs typeface="Times New Roman"/>
              </a:rPr>
              <a:t> DES.</a:t>
            </a:r>
            <a:endParaRPr lang="en-US" sz="1400" dirty="0">
              <a:latin typeface="Calibri Light" panose="020F0302020204030204"/>
              <a:cs typeface="Calibri Light"/>
            </a:endParaRPr>
          </a:p>
          <a:p>
            <a:endParaRPr lang="en-US" sz="1300"/>
          </a:p>
        </p:txBody>
      </p:sp>
    </p:spTree>
    <p:extLst>
      <p:ext uri="{BB962C8B-B14F-4D97-AF65-F5344CB8AC3E}">
        <p14:creationId xmlns:p14="http://schemas.microsoft.com/office/powerpoint/2010/main" val="242489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14BAF6-F87D-09A8-CB25-2831F35429C4}"/>
              </a:ext>
            </a:extLst>
          </p:cNvPr>
          <p:cNvPicPr>
            <a:picLocks noChangeAspect="1"/>
          </p:cNvPicPr>
          <p:nvPr/>
        </p:nvPicPr>
        <p:blipFill rotWithShape="1">
          <a:blip r:embed="rId2"/>
          <a:srcRect t="8400" r="-2" b="1175"/>
          <a:stretch/>
        </p:blipFill>
        <p:spPr>
          <a:xfrm>
            <a:off x="20" y="10"/>
            <a:ext cx="12191981" cy="6857990"/>
          </a:xfrm>
          <a:prstGeom prst="rect">
            <a:avLst/>
          </a:prstGeom>
        </p:spPr>
      </p:pic>
      <p:sp>
        <p:nvSpPr>
          <p:cNvPr id="2" name="Tiêu đề 1">
            <a:extLst>
              <a:ext uri="{FF2B5EF4-FFF2-40B4-BE49-F238E27FC236}">
                <a16:creationId xmlns:a16="http://schemas.microsoft.com/office/drawing/2014/main" id="{2E623750-57BB-6681-2E1D-7C6971A66171}"/>
              </a:ext>
            </a:extLst>
          </p:cNvPr>
          <p:cNvSpPr>
            <a:spLocks noGrp="1"/>
          </p:cNvSpPr>
          <p:nvPr>
            <p:ph type="title"/>
          </p:nvPr>
        </p:nvSpPr>
        <p:spPr>
          <a:xfrm>
            <a:off x="4203801" y="952500"/>
            <a:ext cx="7340497" cy="3580284"/>
          </a:xfrm>
        </p:spPr>
        <p:txBody>
          <a:bodyPr vert="horz" lIns="91440" tIns="45720" rIns="91440" bIns="45720" rtlCol="0" anchor="t">
            <a:normAutofit/>
          </a:bodyPr>
          <a:lstStyle/>
          <a:p>
            <a:r>
              <a:rPr lang="en-US" sz="2400" err="1">
                <a:solidFill>
                  <a:srgbClr val="FFFFFF"/>
                </a:solidFill>
                <a:latin typeface="Times New Roman"/>
                <a:cs typeface="Times New Roman"/>
              </a:rPr>
              <a:t>Giáo</a:t>
            </a:r>
            <a:r>
              <a:rPr lang="en-US" sz="2400" dirty="0">
                <a:solidFill>
                  <a:srgbClr val="FFFFFF"/>
                </a:solidFill>
                <a:latin typeface="Times New Roman"/>
                <a:cs typeface="Times New Roman"/>
              </a:rPr>
              <a:t> </a:t>
            </a:r>
            <a:r>
              <a:rPr lang="en-US" sz="2400" err="1">
                <a:solidFill>
                  <a:srgbClr val="FFFFFF"/>
                </a:solidFill>
                <a:latin typeface="Times New Roman"/>
                <a:cs typeface="Times New Roman"/>
              </a:rPr>
              <a:t>viên</a:t>
            </a:r>
            <a:r>
              <a:rPr lang="en-US" sz="2400" dirty="0">
                <a:solidFill>
                  <a:srgbClr val="FFFFFF"/>
                </a:solidFill>
                <a:latin typeface="Times New Roman"/>
                <a:cs typeface="Times New Roman"/>
              </a:rPr>
              <a:t> </a:t>
            </a:r>
            <a:r>
              <a:rPr lang="en-US" sz="2400" err="1">
                <a:solidFill>
                  <a:srgbClr val="FFFFFF"/>
                </a:solidFill>
                <a:latin typeface="Times New Roman"/>
                <a:cs typeface="Times New Roman"/>
              </a:rPr>
              <a:t>hướng</a:t>
            </a:r>
            <a:r>
              <a:rPr lang="en-US" sz="2400" dirty="0">
                <a:solidFill>
                  <a:srgbClr val="FFFFFF"/>
                </a:solidFill>
                <a:latin typeface="Times New Roman"/>
                <a:cs typeface="Times New Roman"/>
              </a:rPr>
              <a:t> </a:t>
            </a:r>
            <a:r>
              <a:rPr lang="en-US" sz="2400" err="1">
                <a:solidFill>
                  <a:srgbClr val="FFFFFF"/>
                </a:solidFill>
                <a:latin typeface="Times New Roman"/>
                <a:cs typeface="Times New Roman"/>
              </a:rPr>
              <a:t>dẫn</a:t>
            </a:r>
            <a:r>
              <a:rPr lang="en-US" sz="2400" dirty="0">
                <a:solidFill>
                  <a:srgbClr val="FFFFFF"/>
                </a:solidFill>
                <a:latin typeface="Times New Roman"/>
                <a:cs typeface="Times New Roman"/>
              </a:rPr>
              <a:t>: Mai Hà An</a:t>
            </a:r>
            <a:br>
              <a:rPr lang="en-US" sz="2400" dirty="0">
                <a:latin typeface="Times New Roman"/>
              </a:rPr>
            </a:br>
            <a:r>
              <a:rPr lang="en-US" sz="2400" err="1">
                <a:solidFill>
                  <a:srgbClr val="FFFFFF"/>
                </a:solidFill>
                <a:latin typeface="Times New Roman"/>
                <a:cs typeface="Times New Roman"/>
              </a:rPr>
              <a:t>Nhóm</a:t>
            </a:r>
            <a:r>
              <a:rPr lang="en-US" sz="2400" dirty="0">
                <a:solidFill>
                  <a:srgbClr val="FFFFFF"/>
                </a:solidFill>
                <a:latin typeface="Times New Roman"/>
                <a:cs typeface="Times New Roman"/>
              </a:rPr>
              <a:t> </a:t>
            </a:r>
            <a:r>
              <a:rPr lang="en-US" sz="2400" err="1">
                <a:solidFill>
                  <a:srgbClr val="FFFFFF"/>
                </a:solidFill>
                <a:latin typeface="Times New Roman"/>
                <a:cs typeface="Times New Roman"/>
              </a:rPr>
              <a:t>thực</a:t>
            </a:r>
            <a:r>
              <a:rPr lang="en-US" sz="2400" dirty="0">
                <a:solidFill>
                  <a:srgbClr val="FFFFFF"/>
                </a:solidFill>
                <a:latin typeface="Times New Roman"/>
                <a:cs typeface="Times New Roman"/>
              </a:rPr>
              <a:t> </a:t>
            </a:r>
            <a:r>
              <a:rPr lang="en-US" sz="2400" err="1">
                <a:solidFill>
                  <a:srgbClr val="FFFFFF"/>
                </a:solidFill>
                <a:latin typeface="Times New Roman"/>
                <a:cs typeface="Times New Roman"/>
              </a:rPr>
              <a:t>hiện</a:t>
            </a:r>
            <a:r>
              <a:rPr lang="en-US" sz="2400" dirty="0">
                <a:solidFill>
                  <a:srgbClr val="FFFFFF"/>
                </a:solidFill>
                <a:latin typeface="Times New Roman"/>
                <a:cs typeface="Times New Roman"/>
              </a:rPr>
              <a:t> : </a:t>
            </a:r>
            <a:r>
              <a:rPr lang="en-US" sz="2400" err="1">
                <a:solidFill>
                  <a:srgbClr val="FFFFFF"/>
                </a:solidFill>
                <a:latin typeface="Times New Roman"/>
                <a:cs typeface="Times New Roman"/>
              </a:rPr>
              <a:t>Đỗ</a:t>
            </a:r>
            <a:r>
              <a:rPr lang="en-US" sz="2400" dirty="0">
                <a:solidFill>
                  <a:srgbClr val="FFFFFF"/>
                </a:solidFill>
                <a:latin typeface="Times New Roman"/>
                <a:cs typeface="Times New Roman"/>
              </a:rPr>
              <a:t> Thành Công</a:t>
            </a:r>
            <a:br>
              <a:rPr lang="en-US" sz="2400" dirty="0">
                <a:latin typeface="Times New Roman"/>
              </a:rPr>
            </a:br>
            <a:r>
              <a:rPr lang="en-US" sz="2400" dirty="0">
                <a:solidFill>
                  <a:srgbClr val="FFFFFF"/>
                </a:solidFill>
                <a:latin typeface="Times New Roman"/>
                <a:cs typeface="Times New Roman"/>
              </a:rPr>
              <a:t>                             Nguyễn Văn Đức</a:t>
            </a:r>
            <a:br>
              <a:rPr lang="en-US" sz="2400" dirty="0">
                <a:latin typeface="Times New Roman"/>
              </a:rPr>
            </a:br>
            <a:r>
              <a:rPr lang="en-US" sz="2400" dirty="0">
                <a:solidFill>
                  <a:srgbClr val="FFFFFF"/>
                </a:solidFill>
                <a:latin typeface="Times New Roman"/>
                <a:cs typeface="Times New Roman"/>
              </a:rPr>
              <a:t>                             Đoàn Quang Khải</a:t>
            </a:r>
            <a:br>
              <a:rPr lang="en-US" sz="2400" dirty="0">
                <a:latin typeface="Times New Roman"/>
              </a:rPr>
            </a:br>
            <a:r>
              <a:rPr lang="en-US" sz="2400" dirty="0">
                <a:solidFill>
                  <a:srgbClr val="FFFFFF"/>
                </a:solidFill>
                <a:latin typeface="Times New Roman"/>
                <a:cs typeface="Times New Roman"/>
              </a:rPr>
              <a:t>                             Vũ Tiến Đạt</a:t>
            </a:r>
            <a:br>
              <a:rPr lang="en-US" sz="2400" dirty="0"/>
            </a:br>
            <a:endParaRPr lang="en-US" sz="2400">
              <a:solidFill>
                <a:srgbClr val="FFFFFF"/>
              </a:solidFill>
            </a:endParaRPr>
          </a:p>
        </p:txBody>
      </p:sp>
    </p:spTree>
    <p:extLst>
      <p:ext uri="{BB962C8B-B14F-4D97-AF65-F5344CB8AC3E}">
        <p14:creationId xmlns:p14="http://schemas.microsoft.com/office/powerpoint/2010/main" val="395712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3483E958-9EAB-DF51-8F9D-1F703F4566D6}"/>
              </a:ext>
            </a:extLst>
          </p:cNvPr>
          <p:cNvSpPr>
            <a:spLocks noGrp="1"/>
          </p:cNvSpPr>
          <p:nvPr>
            <p:ph type="title"/>
          </p:nvPr>
        </p:nvSpPr>
        <p:spPr>
          <a:xfrm>
            <a:off x="466722" y="586855"/>
            <a:ext cx="3201366" cy="3387497"/>
          </a:xfrm>
        </p:spPr>
        <p:txBody>
          <a:bodyPr anchor="b">
            <a:normAutofit/>
          </a:bodyPr>
          <a:lstStyle/>
          <a:p>
            <a:pPr algn="r"/>
            <a:r>
              <a:rPr lang="vi-VN" sz="4000">
                <a:solidFill>
                  <a:srgbClr val="FFFFFF"/>
                </a:solidFill>
                <a:latin typeface="Times New Roman"/>
                <a:cs typeface="Times New Roman"/>
              </a:rPr>
              <a:t>4.</a:t>
            </a:r>
            <a:r>
              <a:rPr lang="vi" sz="4000">
                <a:solidFill>
                  <a:srgbClr val="FFFFFF"/>
                </a:solidFill>
                <a:latin typeface="Times New Roman"/>
                <a:cs typeface="Times New Roman"/>
              </a:rPr>
              <a:t>Một số kỹ thuật khác</a:t>
            </a:r>
            <a:endParaRPr lang="vi-VN" sz="4000">
              <a:solidFill>
                <a:srgbClr val="FFFFFF"/>
              </a:solidFill>
            </a:endParaRPr>
          </a:p>
        </p:txBody>
      </p:sp>
      <p:sp>
        <p:nvSpPr>
          <p:cNvPr id="3" name="Chỗ dành sẵn cho Nội dung 2">
            <a:extLst>
              <a:ext uri="{FF2B5EF4-FFF2-40B4-BE49-F238E27FC236}">
                <a16:creationId xmlns:a16="http://schemas.microsoft.com/office/drawing/2014/main" id="{C8BE41A7-2807-15AD-5416-E9056D9A7E94}"/>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vi-VN" sz="1700">
                <a:latin typeface="Times New Roman"/>
                <a:cs typeface="Times New Roman"/>
              </a:rPr>
              <a:t>Ngoài các kỹ thuật giấu tin trên còn có một số kỹ thuật giấu tin khác được sử dụng trong giấu tin trong ảnh. Tùy vào các ứng dụng, các kỹ thuật này có thể được chọn để tăng cường tính bền vững hoặc tăng cường tỉ lệ dữ liệu dựa vào các đặc tính kỹ thuật của các phương pháp giấu tin.</a:t>
            </a:r>
          </a:p>
          <a:p>
            <a:r>
              <a:rPr lang="vi-VN" sz="1700">
                <a:latin typeface="Times New Roman"/>
                <a:cs typeface="Times New Roman"/>
              </a:rPr>
              <a:t>Kỹ thuật thao tác trên các hệ số của phép biến đổi DCT</a:t>
            </a:r>
          </a:p>
          <a:p>
            <a:r>
              <a:rPr lang="vi-VN" sz="1700">
                <a:latin typeface="Times New Roman"/>
                <a:cs typeface="Times New Roman"/>
              </a:rPr>
              <a:t>Kỹ thuật này được sử dụng chủ yếu trong các ứng dụng có liên quan đến nén mất mát thông tin. Dữ liệu ảnh trong không gian ảnh được biến đổi sang miền tần số. Năng lượng của bức ảnh được chia làm 3 vùng : vùng tần số cao, vùng tần số giữa, vùng tần số thấp. Để thông tin giấu không bị mất đi bởi các phép nén mất mát, thông thưòng ta chèn vào tấn số giữa. Thông tin được giấu trong vùng này sẽ tránh được phép lọc thông thấp, thông cao.</a:t>
            </a:r>
          </a:p>
          <a:p>
            <a:r>
              <a:rPr lang="vi-VN" sz="1700">
                <a:latin typeface="Times New Roman"/>
                <a:cs typeface="Times New Roman"/>
              </a:rPr>
              <a:t>Kỹ thuật sử dụng mặt nạ tri giác (Perceptual  Masking)</a:t>
            </a:r>
          </a:p>
          <a:p>
            <a:r>
              <a:rPr lang="vi-VN" sz="1700">
                <a:latin typeface="Times New Roman"/>
                <a:cs typeface="Times New Roman"/>
              </a:rPr>
              <a:t>            Kỹ thuật này nhúng dữ liệu vào những vùng được gắn mặt nạ bởi các vùng khác dựa vào hệ thống thị giác của con người. Việc nhúng có thể thực hiện trên miền không gian ảnh hoặc miền tần số. Tỉ lệ dữ liệu nhúng được trong kỹ thuật này phụ thuộc vào ảnh chứa và thông thường việc chọn vùng để giấu tin được thực hiện dưới sự giám sát của con người.</a:t>
            </a:r>
            <a:endParaRPr lang="vi-VN" sz="1700"/>
          </a:p>
          <a:p>
            <a:endParaRPr lang="vi-VN" sz="1700">
              <a:latin typeface="Arial"/>
              <a:cs typeface="Arial"/>
            </a:endParaRPr>
          </a:p>
        </p:txBody>
      </p:sp>
    </p:spTree>
    <p:extLst>
      <p:ext uri="{BB962C8B-B14F-4D97-AF65-F5344CB8AC3E}">
        <p14:creationId xmlns:p14="http://schemas.microsoft.com/office/powerpoint/2010/main" val="3044404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955AC4-46D4-0AF8-D414-06A9C6672349}"/>
              </a:ext>
            </a:extLst>
          </p:cNvPr>
          <p:cNvSpPr>
            <a:spLocks noGrp="1"/>
          </p:cNvSpPr>
          <p:nvPr>
            <p:ph type="title"/>
          </p:nvPr>
        </p:nvSpPr>
        <p:spPr/>
        <p:txBody>
          <a:bodyPr/>
          <a:lstStyle/>
          <a:p>
            <a:r>
              <a:rPr lang="vi-VN" dirty="0">
                <a:latin typeface="Times New Roman"/>
                <a:cs typeface="Times New Roman"/>
              </a:rPr>
              <a:t>CÂU LỆNH VÀ GIẢI THUẬT</a:t>
            </a:r>
            <a:endParaRPr lang="vi-VN" dirty="0"/>
          </a:p>
        </p:txBody>
      </p:sp>
      <p:pic>
        <p:nvPicPr>
          <p:cNvPr id="4" name="Hình ảnh 4" descr="Ảnh có chứa văn bản&#10;&#10;Mô tả được tự động tạo">
            <a:extLst>
              <a:ext uri="{FF2B5EF4-FFF2-40B4-BE49-F238E27FC236}">
                <a16:creationId xmlns:a16="http://schemas.microsoft.com/office/drawing/2014/main" id="{D0C981A9-C6CC-238D-4A37-70D0C89E99B4}"/>
              </a:ext>
            </a:extLst>
          </p:cNvPr>
          <p:cNvPicPr>
            <a:picLocks noGrp="1" noChangeAspect="1"/>
          </p:cNvPicPr>
          <p:nvPr>
            <p:ph idx="1"/>
          </p:nvPr>
        </p:nvPicPr>
        <p:blipFill>
          <a:blip r:embed="rId2"/>
          <a:stretch>
            <a:fillRect/>
          </a:stretch>
        </p:blipFill>
        <p:spPr>
          <a:xfrm>
            <a:off x="844247" y="1504783"/>
            <a:ext cx="8297714" cy="4926180"/>
          </a:xfrm>
        </p:spPr>
      </p:pic>
    </p:spTree>
    <p:extLst>
      <p:ext uri="{BB962C8B-B14F-4D97-AF65-F5344CB8AC3E}">
        <p14:creationId xmlns:p14="http://schemas.microsoft.com/office/powerpoint/2010/main" val="1390336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DF7D3372-F9C9-1E07-AA93-709DD4AEC4AE}"/>
              </a:ext>
            </a:extLst>
          </p:cNvPr>
          <p:cNvSpPr>
            <a:spLocks noGrp="1"/>
          </p:cNvSpPr>
          <p:nvPr>
            <p:ph type="title"/>
          </p:nvPr>
        </p:nvSpPr>
        <p:spPr>
          <a:xfrm>
            <a:off x="838200" y="365125"/>
            <a:ext cx="10515600" cy="6485773"/>
          </a:xfrm>
        </p:spPr>
        <p:txBody>
          <a:bodyPr/>
          <a:lstStyle/>
          <a:p>
            <a:endParaRPr lang="vi-VN"/>
          </a:p>
        </p:txBody>
      </p:sp>
      <p:pic>
        <p:nvPicPr>
          <p:cNvPr id="5" name="Hình ảnh 5" descr="Ảnh có chứa văn bản&#10;&#10;Mô tả được tự động tạo">
            <a:extLst>
              <a:ext uri="{FF2B5EF4-FFF2-40B4-BE49-F238E27FC236}">
                <a16:creationId xmlns:a16="http://schemas.microsoft.com/office/drawing/2014/main" id="{F0AE475B-E027-71A7-E1AE-DF1A6C8698BC}"/>
              </a:ext>
            </a:extLst>
          </p:cNvPr>
          <p:cNvPicPr>
            <a:picLocks noChangeAspect="1"/>
          </p:cNvPicPr>
          <p:nvPr/>
        </p:nvPicPr>
        <p:blipFill>
          <a:blip r:embed="rId2"/>
          <a:stretch>
            <a:fillRect/>
          </a:stretch>
        </p:blipFill>
        <p:spPr>
          <a:xfrm>
            <a:off x="887663" y="364052"/>
            <a:ext cx="10456778" cy="6357157"/>
          </a:xfrm>
          <a:prstGeom prst="rect">
            <a:avLst/>
          </a:prstGeom>
        </p:spPr>
      </p:pic>
    </p:spTree>
    <p:extLst>
      <p:ext uri="{BB962C8B-B14F-4D97-AF65-F5344CB8AC3E}">
        <p14:creationId xmlns:p14="http://schemas.microsoft.com/office/powerpoint/2010/main" val="618659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CB7378-905C-BDAD-D0E9-E2149D8D9BC6}"/>
              </a:ext>
            </a:extLst>
          </p:cNvPr>
          <p:cNvSpPr>
            <a:spLocks noGrp="1"/>
          </p:cNvSpPr>
          <p:nvPr>
            <p:ph type="title"/>
          </p:nvPr>
        </p:nvSpPr>
        <p:spPr>
          <a:xfrm>
            <a:off x="838200" y="365125"/>
            <a:ext cx="10515600" cy="5803984"/>
          </a:xfrm>
        </p:spPr>
        <p:txBody>
          <a:bodyPr/>
          <a:lstStyle/>
          <a:p>
            <a:endParaRPr lang="vi-VN"/>
          </a:p>
        </p:txBody>
      </p:sp>
      <p:pic>
        <p:nvPicPr>
          <p:cNvPr id="3" name="Hình ảnh 3" descr="Ảnh có chứa văn bản">
            <a:extLst>
              <a:ext uri="{FF2B5EF4-FFF2-40B4-BE49-F238E27FC236}">
                <a16:creationId xmlns:a16="http://schemas.microsoft.com/office/drawing/2014/main" id="{3254FC11-9D4C-96EA-85DC-8013B7C892E1}"/>
              </a:ext>
            </a:extLst>
          </p:cNvPr>
          <p:cNvPicPr>
            <a:picLocks noChangeAspect="1"/>
          </p:cNvPicPr>
          <p:nvPr/>
        </p:nvPicPr>
        <p:blipFill>
          <a:blip r:embed="rId2"/>
          <a:stretch>
            <a:fillRect/>
          </a:stretch>
        </p:blipFill>
        <p:spPr>
          <a:xfrm>
            <a:off x="941137" y="695919"/>
            <a:ext cx="9641305" cy="5198794"/>
          </a:xfrm>
          <a:prstGeom prst="rect">
            <a:avLst/>
          </a:prstGeom>
        </p:spPr>
      </p:pic>
    </p:spTree>
    <p:extLst>
      <p:ext uri="{BB962C8B-B14F-4D97-AF65-F5344CB8AC3E}">
        <p14:creationId xmlns:p14="http://schemas.microsoft.com/office/powerpoint/2010/main" val="3553313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78AC12-0FA8-5B9E-C868-0D6C9E5C2427}"/>
              </a:ext>
            </a:extLst>
          </p:cNvPr>
          <p:cNvSpPr>
            <a:spLocks noGrp="1"/>
          </p:cNvSpPr>
          <p:nvPr>
            <p:ph type="title"/>
          </p:nvPr>
        </p:nvSpPr>
        <p:spPr>
          <a:xfrm>
            <a:off x="838200" y="365125"/>
            <a:ext cx="10515600" cy="5202405"/>
          </a:xfrm>
        </p:spPr>
        <p:txBody>
          <a:bodyPr/>
          <a:lstStyle/>
          <a:p>
            <a:endParaRPr lang="vi-VN"/>
          </a:p>
        </p:txBody>
      </p:sp>
      <p:pic>
        <p:nvPicPr>
          <p:cNvPr id="3" name="Hình ảnh 3" descr="Ảnh có chứa văn bản">
            <a:extLst>
              <a:ext uri="{FF2B5EF4-FFF2-40B4-BE49-F238E27FC236}">
                <a16:creationId xmlns:a16="http://schemas.microsoft.com/office/drawing/2014/main" id="{9EF97C7C-2A44-C40E-82A3-5D59B9F3D9A2}"/>
              </a:ext>
            </a:extLst>
          </p:cNvPr>
          <p:cNvPicPr>
            <a:picLocks noChangeAspect="1"/>
          </p:cNvPicPr>
          <p:nvPr/>
        </p:nvPicPr>
        <p:blipFill>
          <a:blip r:embed="rId2"/>
          <a:stretch>
            <a:fillRect/>
          </a:stretch>
        </p:blipFill>
        <p:spPr>
          <a:xfrm>
            <a:off x="1034716" y="526815"/>
            <a:ext cx="10042357" cy="4775002"/>
          </a:xfrm>
          <a:prstGeom prst="rect">
            <a:avLst/>
          </a:prstGeom>
        </p:spPr>
      </p:pic>
    </p:spTree>
    <p:extLst>
      <p:ext uri="{BB962C8B-B14F-4D97-AF65-F5344CB8AC3E}">
        <p14:creationId xmlns:p14="http://schemas.microsoft.com/office/powerpoint/2010/main" val="3766766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00FF32-0F09-1EAA-D6E8-FE1BB3FFD25F}"/>
              </a:ext>
            </a:extLst>
          </p:cNvPr>
          <p:cNvSpPr>
            <a:spLocks noGrp="1"/>
          </p:cNvSpPr>
          <p:nvPr>
            <p:ph type="title"/>
          </p:nvPr>
        </p:nvSpPr>
        <p:spPr>
          <a:xfrm>
            <a:off x="851568" y="579020"/>
            <a:ext cx="10515600" cy="4854825"/>
          </a:xfrm>
        </p:spPr>
        <p:txBody>
          <a:bodyPr/>
          <a:lstStyle/>
          <a:p>
            <a:endParaRPr lang="vi-VN"/>
          </a:p>
        </p:txBody>
      </p:sp>
      <p:pic>
        <p:nvPicPr>
          <p:cNvPr id="3" name="Hình ảnh 3" descr="Ảnh có chứa văn bản&#10;&#10;Mô tả được tự động tạo">
            <a:extLst>
              <a:ext uri="{FF2B5EF4-FFF2-40B4-BE49-F238E27FC236}">
                <a16:creationId xmlns:a16="http://schemas.microsoft.com/office/drawing/2014/main" id="{592F53FA-26D0-0D17-7A10-4E7724661133}"/>
              </a:ext>
            </a:extLst>
          </p:cNvPr>
          <p:cNvPicPr>
            <a:picLocks noChangeAspect="1"/>
          </p:cNvPicPr>
          <p:nvPr/>
        </p:nvPicPr>
        <p:blipFill>
          <a:blip r:embed="rId2"/>
          <a:stretch>
            <a:fillRect/>
          </a:stretch>
        </p:blipFill>
        <p:spPr>
          <a:xfrm>
            <a:off x="1569453" y="528828"/>
            <a:ext cx="8331199" cy="4877921"/>
          </a:xfrm>
          <a:prstGeom prst="rect">
            <a:avLst/>
          </a:prstGeom>
        </p:spPr>
      </p:pic>
    </p:spTree>
    <p:extLst>
      <p:ext uri="{BB962C8B-B14F-4D97-AF65-F5344CB8AC3E}">
        <p14:creationId xmlns:p14="http://schemas.microsoft.com/office/powerpoint/2010/main" val="2572566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532DBB-0DC3-833B-4FF4-40E3E0EF5C4B}"/>
              </a:ext>
            </a:extLst>
          </p:cNvPr>
          <p:cNvSpPr>
            <a:spLocks noGrp="1"/>
          </p:cNvSpPr>
          <p:nvPr>
            <p:ph type="title"/>
          </p:nvPr>
        </p:nvSpPr>
        <p:spPr>
          <a:xfrm>
            <a:off x="838200" y="365125"/>
            <a:ext cx="10515600" cy="6057983"/>
          </a:xfrm>
        </p:spPr>
        <p:txBody>
          <a:bodyPr/>
          <a:lstStyle/>
          <a:p>
            <a:endParaRPr lang="vi-VN"/>
          </a:p>
        </p:txBody>
      </p:sp>
      <p:pic>
        <p:nvPicPr>
          <p:cNvPr id="3" name="Hình ảnh 3" descr="Ảnh có chứa văn bản&#10;&#10;Mô tả được tự động tạo">
            <a:extLst>
              <a:ext uri="{FF2B5EF4-FFF2-40B4-BE49-F238E27FC236}">
                <a16:creationId xmlns:a16="http://schemas.microsoft.com/office/drawing/2014/main" id="{64FC30E6-86C3-B3C7-1EA3-1680CE3CF1FE}"/>
              </a:ext>
            </a:extLst>
          </p:cNvPr>
          <p:cNvPicPr>
            <a:picLocks noChangeAspect="1"/>
          </p:cNvPicPr>
          <p:nvPr/>
        </p:nvPicPr>
        <p:blipFill>
          <a:blip r:embed="rId2"/>
          <a:stretch>
            <a:fillRect/>
          </a:stretch>
        </p:blipFill>
        <p:spPr>
          <a:xfrm>
            <a:off x="834190" y="362111"/>
            <a:ext cx="10496884" cy="6053569"/>
          </a:xfrm>
          <a:prstGeom prst="rect">
            <a:avLst/>
          </a:prstGeom>
        </p:spPr>
      </p:pic>
    </p:spTree>
    <p:extLst>
      <p:ext uri="{BB962C8B-B14F-4D97-AF65-F5344CB8AC3E}">
        <p14:creationId xmlns:p14="http://schemas.microsoft.com/office/powerpoint/2010/main" val="133484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507A3F7-27FA-C1DE-F1BF-BF3B681A1ADA}"/>
              </a:ext>
            </a:extLst>
          </p:cNvPr>
          <p:cNvSpPr>
            <a:spLocks noGrp="1"/>
          </p:cNvSpPr>
          <p:nvPr>
            <p:ph type="title"/>
          </p:nvPr>
        </p:nvSpPr>
        <p:spPr>
          <a:xfrm>
            <a:off x="838200" y="365125"/>
            <a:ext cx="10515600" cy="6124826"/>
          </a:xfrm>
        </p:spPr>
        <p:txBody>
          <a:bodyPr/>
          <a:lstStyle/>
          <a:p>
            <a:endParaRPr lang="vi-VN"/>
          </a:p>
        </p:txBody>
      </p:sp>
      <p:pic>
        <p:nvPicPr>
          <p:cNvPr id="3" name="Hình ảnh 3" descr="Ảnh có chứa văn bản">
            <a:extLst>
              <a:ext uri="{FF2B5EF4-FFF2-40B4-BE49-F238E27FC236}">
                <a16:creationId xmlns:a16="http://schemas.microsoft.com/office/drawing/2014/main" id="{418ADCDA-7290-FF8A-4E83-0D51635E7A13}"/>
              </a:ext>
            </a:extLst>
          </p:cNvPr>
          <p:cNvPicPr>
            <a:picLocks noChangeAspect="1"/>
          </p:cNvPicPr>
          <p:nvPr/>
        </p:nvPicPr>
        <p:blipFill>
          <a:blip r:embed="rId2"/>
          <a:stretch>
            <a:fillRect/>
          </a:stretch>
        </p:blipFill>
        <p:spPr>
          <a:xfrm>
            <a:off x="2050716" y="360406"/>
            <a:ext cx="8144041" cy="6137188"/>
          </a:xfrm>
          <a:prstGeom prst="rect">
            <a:avLst/>
          </a:prstGeom>
        </p:spPr>
      </p:pic>
    </p:spTree>
    <p:extLst>
      <p:ext uri="{BB962C8B-B14F-4D97-AF65-F5344CB8AC3E}">
        <p14:creationId xmlns:p14="http://schemas.microsoft.com/office/powerpoint/2010/main" val="2733860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F75C56-762A-8C0F-4420-283633AF737E}"/>
              </a:ext>
            </a:extLst>
          </p:cNvPr>
          <p:cNvSpPr>
            <a:spLocks noGrp="1"/>
          </p:cNvSpPr>
          <p:nvPr>
            <p:ph type="title"/>
          </p:nvPr>
        </p:nvSpPr>
        <p:spPr>
          <a:xfrm>
            <a:off x="1306094" y="699336"/>
            <a:ext cx="9218864" cy="5255878"/>
          </a:xfrm>
        </p:spPr>
        <p:txBody>
          <a:bodyPr/>
          <a:lstStyle/>
          <a:p>
            <a:endParaRPr lang="vi-VN"/>
          </a:p>
        </p:txBody>
      </p:sp>
      <p:pic>
        <p:nvPicPr>
          <p:cNvPr id="3" name="Hình ảnh 3" descr="Ảnh có chứa văn bản&#10;&#10;Mô tả được tự động tạo">
            <a:extLst>
              <a:ext uri="{FF2B5EF4-FFF2-40B4-BE49-F238E27FC236}">
                <a16:creationId xmlns:a16="http://schemas.microsoft.com/office/drawing/2014/main" id="{436618B0-5A20-9A48-7C75-AECEDC11B772}"/>
              </a:ext>
            </a:extLst>
          </p:cNvPr>
          <p:cNvPicPr>
            <a:picLocks noChangeAspect="1"/>
          </p:cNvPicPr>
          <p:nvPr/>
        </p:nvPicPr>
        <p:blipFill>
          <a:blip r:embed="rId2"/>
          <a:stretch>
            <a:fillRect/>
          </a:stretch>
        </p:blipFill>
        <p:spPr>
          <a:xfrm>
            <a:off x="1248611" y="699879"/>
            <a:ext cx="9253620" cy="5244347"/>
          </a:xfrm>
          <a:prstGeom prst="rect">
            <a:avLst/>
          </a:prstGeom>
        </p:spPr>
      </p:pic>
    </p:spTree>
    <p:extLst>
      <p:ext uri="{BB962C8B-B14F-4D97-AF65-F5344CB8AC3E}">
        <p14:creationId xmlns:p14="http://schemas.microsoft.com/office/powerpoint/2010/main" val="404068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7F1E82-B0B6-1989-3F33-2EA364323B93}"/>
              </a:ext>
            </a:extLst>
          </p:cNvPr>
          <p:cNvSpPr>
            <a:spLocks noGrp="1"/>
          </p:cNvSpPr>
          <p:nvPr>
            <p:ph type="title"/>
          </p:nvPr>
        </p:nvSpPr>
        <p:spPr>
          <a:xfrm>
            <a:off x="548640" y="952500"/>
            <a:ext cx="7812258" cy="1102805"/>
          </a:xfrm>
        </p:spPr>
        <p:txBody>
          <a:bodyPr vert="horz" lIns="91440" tIns="45720" rIns="91440" bIns="45720" rtlCol="0" anchor="t">
            <a:normAutofit/>
          </a:bodyPr>
          <a:lstStyle/>
          <a:p>
            <a:r>
              <a:rPr lang="en-US" b="1" dirty="0">
                <a:solidFill>
                  <a:schemeClr val="tx1"/>
                </a:solidFill>
                <a:latin typeface="Times New Roman"/>
                <a:cs typeface="Times New Roman"/>
              </a:rPr>
              <a:t>LỊCH TRÌNH HOẠT ĐỘNG NHÓM</a:t>
            </a:r>
            <a:endParaRPr lang="en-US" dirty="0">
              <a:solidFill>
                <a:schemeClr val="tx1"/>
              </a:solidFill>
              <a:latin typeface="Times New Roman"/>
              <a:cs typeface="Times New Roman"/>
            </a:endParaRPr>
          </a:p>
        </p:txBody>
      </p:sp>
      <p:graphicFrame>
        <p:nvGraphicFramePr>
          <p:cNvPr id="5" name="Chỗ dành sẵn cho Nội dung 4">
            <a:extLst>
              <a:ext uri="{FF2B5EF4-FFF2-40B4-BE49-F238E27FC236}">
                <a16:creationId xmlns:a16="http://schemas.microsoft.com/office/drawing/2014/main" id="{1270889F-BAF7-F3DC-F18B-D8F29DEC1116}"/>
              </a:ext>
            </a:extLst>
          </p:cNvPr>
          <p:cNvGraphicFramePr>
            <a:graphicFrameLocks noGrp="1"/>
          </p:cNvGraphicFramePr>
          <p:nvPr>
            <p:ph idx="1"/>
            <p:extLst>
              <p:ext uri="{D42A27DB-BD31-4B8C-83A1-F6EECF244321}">
                <p14:modId xmlns:p14="http://schemas.microsoft.com/office/powerpoint/2010/main" val="3254794519"/>
              </p:ext>
            </p:extLst>
          </p:nvPr>
        </p:nvGraphicFramePr>
        <p:xfrm>
          <a:off x="1300715" y="2307102"/>
          <a:ext cx="9590571" cy="3750800"/>
        </p:xfrm>
        <a:graphic>
          <a:graphicData uri="http://schemas.openxmlformats.org/drawingml/2006/table">
            <a:tbl>
              <a:tblPr firstRow="1" bandRow="1">
                <a:noFill/>
                <a:tableStyleId>{5C22544A-7EE6-4342-B048-85BDC9FD1C3A}</a:tableStyleId>
              </a:tblPr>
              <a:tblGrid>
                <a:gridCol w="2726430">
                  <a:extLst>
                    <a:ext uri="{9D8B030D-6E8A-4147-A177-3AD203B41FA5}">
                      <a16:colId xmlns:a16="http://schemas.microsoft.com/office/drawing/2014/main" val="1325757494"/>
                    </a:ext>
                  </a:extLst>
                </a:gridCol>
                <a:gridCol w="2671714">
                  <a:extLst>
                    <a:ext uri="{9D8B030D-6E8A-4147-A177-3AD203B41FA5}">
                      <a16:colId xmlns:a16="http://schemas.microsoft.com/office/drawing/2014/main" val="3436592981"/>
                    </a:ext>
                  </a:extLst>
                </a:gridCol>
                <a:gridCol w="2509045">
                  <a:extLst>
                    <a:ext uri="{9D8B030D-6E8A-4147-A177-3AD203B41FA5}">
                      <a16:colId xmlns:a16="http://schemas.microsoft.com/office/drawing/2014/main" val="2491905054"/>
                    </a:ext>
                  </a:extLst>
                </a:gridCol>
                <a:gridCol w="1683382">
                  <a:extLst>
                    <a:ext uri="{9D8B030D-6E8A-4147-A177-3AD203B41FA5}">
                      <a16:colId xmlns:a16="http://schemas.microsoft.com/office/drawing/2014/main" val="942275954"/>
                    </a:ext>
                  </a:extLst>
                </a:gridCol>
              </a:tblGrid>
              <a:tr h="633404">
                <a:tc>
                  <a:txBody>
                    <a:bodyPr/>
                    <a:lstStyle/>
                    <a:p>
                      <a:pPr fontAlgn="t"/>
                      <a:endParaRPr lang="vi-VN" sz="1500" b="0" cap="none" spc="60" dirty="0">
                        <a:solidFill>
                          <a:schemeClr val="bg1"/>
                        </a:solidFill>
                        <a:effectLst/>
                        <a:latin typeface="Times New Roman"/>
                      </a:endParaRPr>
                    </a:p>
                    <a:p>
                      <a:pPr algn="just" rtl="0" fontAlgn="base"/>
                      <a:r>
                        <a:rPr lang="vi-VN" sz="1500" b="0" cap="none" spc="60" dirty="0">
                          <a:solidFill>
                            <a:schemeClr val="bg1"/>
                          </a:solidFill>
                          <a:effectLst/>
                          <a:latin typeface="Times New Roman"/>
                        </a:rPr>
                        <a:t>Họ và Tên </a:t>
                      </a:r>
                      <a:endParaRPr lang="vi-VN" sz="1500" b="0" i="0" cap="none" spc="60" dirty="0">
                        <a:solidFill>
                          <a:schemeClr val="bg1"/>
                        </a:solidFill>
                        <a:effectLst/>
                        <a:latin typeface="Times New Roman"/>
                      </a:endParaRPr>
                    </a:p>
                  </a:txBody>
                  <a:tcPr marL="87567" marR="87567" marT="87567" marB="43784" anchor="ctr">
                    <a:lnL w="12700" cmpd="sng">
                      <a:noFill/>
                    </a:lnL>
                    <a:lnR w="12700" cmpd="sng">
                      <a:noFill/>
                    </a:lnR>
                    <a:lnT w="19050" cap="flat" cmpd="sng" algn="ctr">
                      <a:noFill/>
                      <a:prstDash val="solid"/>
                    </a:lnT>
                    <a:lnB w="38100" cmpd="sng">
                      <a:noFill/>
                    </a:lnB>
                    <a:solidFill>
                      <a:schemeClr val="tx1"/>
                    </a:solidFill>
                  </a:tcPr>
                </a:tc>
                <a:tc>
                  <a:txBody>
                    <a:bodyPr/>
                    <a:lstStyle/>
                    <a:p>
                      <a:pPr algn="ctr" fontAlgn="t"/>
                      <a:endParaRPr lang="vi-VN" sz="1500" b="0" cap="none" spc="60" dirty="0">
                        <a:solidFill>
                          <a:schemeClr val="bg1"/>
                        </a:solidFill>
                        <a:effectLst/>
                        <a:latin typeface="Times New Roman"/>
                      </a:endParaRPr>
                    </a:p>
                    <a:p>
                      <a:pPr algn="just" rtl="0" fontAlgn="base"/>
                      <a:r>
                        <a:rPr lang="vi-VN" sz="1500" b="0" cap="none" spc="60" dirty="0">
                          <a:solidFill>
                            <a:schemeClr val="bg1"/>
                          </a:solidFill>
                          <a:effectLst/>
                          <a:latin typeface="Times New Roman"/>
                        </a:rPr>
                        <a:t>13/05 </a:t>
                      </a:r>
                      <a:endParaRPr lang="vi-VN" sz="1500" b="0" i="0" cap="none" spc="60" dirty="0">
                        <a:solidFill>
                          <a:schemeClr val="bg1"/>
                        </a:solidFill>
                        <a:effectLst/>
                        <a:latin typeface="Times New Roman"/>
                      </a:endParaRPr>
                    </a:p>
                  </a:txBody>
                  <a:tcPr marL="87567" marR="87567" marT="87567" marB="43784" anchor="ctr">
                    <a:lnL w="12700" cmpd="sng">
                      <a:noFill/>
                    </a:lnL>
                    <a:lnR w="12700" cmpd="sng">
                      <a:noFill/>
                    </a:lnR>
                    <a:lnT w="19050" cap="flat" cmpd="sng" algn="ctr">
                      <a:noFill/>
                      <a:prstDash val="solid"/>
                    </a:lnT>
                    <a:lnB w="38100" cmpd="sng">
                      <a:noFill/>
                    </a:lnB>
                    <a:solidFill>
                      <a:schemeClr val="tx1"/>
                    </a:solidFill>
                  </a:tcPr>
                </a:tc>
                <a:tc>
                  <a:txBody>
                    <a:bodyPr/>
                    <a:lstStyle/>
                    <a:p>
                      <a:pPr algn="ctr" fontAlgn="t"/>
                      <a:endParaRPr lang="vi-VN" sz="1500" b="0" cap="none" spc="60" dirty="0">
                        <a:solidFill>
                          <a:schemeClr val="bg1"/>
                        </a:solidFill>
                        <a:effectLst/>
                        <a:latin typeface="Times New Roman"/>
                      </a:endParaRPr>
                    </a:p>
                    <a:p>
                      <a:pPr algn="just" rtl="0" fontAlgn="base"/>
                      <a:r>
                        <a:rPr lang="vi-VN" sz="1500" b="0" cap="none" spc="60" dirty="0">
                          <a:solidFill>
                            <a:schemeClr val="bg1"/>
                          </a:solidFill>
                          <a:effectLst/>
                          <a:latin typeface="Times New Roman"/>
                        </a:rPr>
                        <a:t>20/05 </a:t>
                      </a:r>
                      <a:endParaRPr lang="vi-VN" sz="1500" b="0" i="0" cap="none" spc="60" dirty="0">
                        <a:solidFill>
                          <a:schemeClr val="bg1"/>
                        </a:solidFill>
                        <a:effectLst/>
                        <a:latin typeface="Times New Roman"/>
                      </a:endParaRPr>
                    </a:p>
                  </a:txBody>
                  <a:tcPr marL="87567" marR="87567" marT="87567" marB="43784" anchor="ctr">
                    <a:lnL w="12700" cmpd="sng">
                      <a:noFill/>
                    </a:lnL>
                    <a:lnR w="12700" cmpd="sng">
                      <a:noFill/>
                    </a:lnR>
                    <a:lnT w="19050" cap="flat" cmpd="sng" algn="ctr">
                      <a:noFill/>
                      <a:prstDash val="solid"/>
                    </a:lnT>
                    <a:lnB w="38100" cmpd="sng">
                      <a:noFill/>
                    </a:lnB>
                    <a:solidFill>
                      <a:schemeClr val="tx1"/>
                    </a:solidFill>
                  </a:tcPr>
                </a:tc>
                <a:tc>
                  <a:txBody>
                    <a:bodyPr/>
                    <a:lstStyle/>
                    <a:p>
                      <a:pPr algn="ctr" fontAlgn="t"/>
                      <a:endParaRPr lang="vi-VN" sz="1500" b="0" cap="none" spc="60" dirty="0">
                        <a:solidFill>
                          <a:schemeClr val="bg1"/>
                        </a:solidFill>
                        <a:effectLst/>
                        <a:latin typeface="Times New Roman"/>
                      </a:endParaRPr>
                    </a:p>
                    <a:p>
                      <a:pPr algn="just" rtl="0" fontAlgn="base"/>
                      <a:r>
                        <a:rPr lang="vi-VN" sz="1500" b="0" cap="none" spc="60" dirty="0">
                          <a:solidFill>
                            <a:schemeClr val="bg1"/>
                          </a:solidFill>
                          <a:effectLst/>
                          <a:latin typeface="Times New Roman"/>
                        </a:rPr>
                        <a:t>10/06 </a:t>
                      </a:r>
                      <a:endParaRPr lang="vi-VN" sz="1500" b="0" i="0" cap="none" spc="60" dirty="0">
                        <a:solidFill>
                          <a:schemeClr val="bg1"/>
                        </a:solidFill>
                        <a:effectLst/>
                        <a:latin typeface="Times New Roman"/>
                      </a:endParaRPr>
                    </a:p>
                  </a:txBody>
                  <a:tcPr marL="87567" marR="87567" marT="87567" marB="43784"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039406575"/>
                  </a:ext>
                </a:extLst>
              </a:tr>
              <a:tr h="779349">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Đỗ Thành Công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38100" cmpd="sng">
                      <a:noFill/>
                    </a:lnT>
                    <a:lnB w="12700" cap="flat" cmpd="sng" algn="ctr">
                      <a:noFill/>
                      <a:prstDash val="solid"/>
                    </a:lnB>
                    <a:noFill/>
                  </a:tcPr>
                </a:tc>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Tìm hiểu và làm quen </a:t>
                      </a:r>
                      <a:r>
                        <a:rPr lang="vi-VN" sz="1300" cap="none" spc="0" dirty="0" err="1">
                          <a:solidFill>
                            <a:schemeClr val="tx1"/>
                          </a:solidFill>
                          <a:effectLst/>
                          <a:latin typeface="Times New Roman"/>
                        </a:rPr>
                        <a:t>visual</a:t>
                      </a:r>
                      <a:r>
                        <a:rPr lang="vi-VN" sz="1300" cap="none" spc="0" dirty="0">
                          <a:solidFill>
                            <a:schemeClr val="tx1"/>
                          </a:solidFill>
                          <a:effectLst/>
                          <a:latin typeface="Times New Roman"/>
                        </a:rPr>
                        <a:t> </a:t>
                      </a:r>
                      <a:r>
                        <a:rPr lang="vi-VN" sz="1300" cap="none" spc="0" dirty="0" err="1">
                          <a:solidFill>
                            <a:schemeClr val="tx1"/>
                          </a:solidFill>
                          <a:effectLst/>
                          <a:latin typeface="Times New Roman"/>
                        </a:rPr>
                        <a:t>code</a:t>
                      </a:r>
                      <a:r>
                        <a:rPr lang="vi-VN" sz="1300" cap="none" spc="0" dirty="0">
                          <a:solidFill>
                            <a:schemeClr val="tx1"/>
                          </a:solidFill>
                          <a:effectLst/>
                          <a:latin typeface="Times New Roman"/>
                        </a:rPr>
                        <a:t>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38100" cmpd="sng">
                      <a:noFill/>
                    </a:lnT>
                    <a:lnB w="12700" cap="flat" cmpd="sng" algn="ctr">
                      <a:noFill/>
                      <a:prstDash val="solid"/>
                    </a:lnB>
                    <a:noFill/>
                  </a:tcPr>
                </a:tc>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Tìm hiểu giao diện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38100" cmpd="sng">
                      <a:noFill/>
                    </a:lnT>
                    <a:lnB w="12700" cap="flat" cmpd="sng" algn="ctr">
                      <a:noFill/>
                      <a:prstDash val="solid"/>
                    </a:lnB>
                    <a:noFill/>
                  </a:tcPr>
                </a:tc>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Viết </a:t>
                      </a:r>
                      <a:r>
                        <a:rPr lang="vi-VN" sz="1300" cap="none" spc="0" dirty="0" err="1">
                          <a:solidFill>
                            <a:schemeClr val="tx1"/>
                          </a:solidFill>
                          <a:effectLst/>
                          <a:latin typeface="Times New Roman"/>
                        </a:rPr>
                        <a:t>code</a:t>
                      </a:r>
                      <a:r>
                        <a:rPr lang="vi-VN" sz="1300" cap="none" spc="0" dirty="0">
                          <a:solidFill>
                            <a:schemeClr val="tx1"/>
                          </a:solidFill>
                          <a:effectLst/>
                          <a:latin typeface="Times New Roman"/>
                        </a:rPr>
                        <a:t>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315873063"/>
                  </a:ext>
                </a:extLst>
              </a:tr>
              <a:tr h="779349">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Nguyễn Văn Đức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Tìm hiểu và làm quen </a:t>
                      </a:r>
                      <a:r>
                        <a:rPr lang="vi-VN" sz="1300" cap="none" spc="0" dirty="0" err="1">
                          <a:solidFill>
                            <a:schemeClr val="tx1"/>
                          </a:solidFill>
                          <a:effectLst/>
                          <a:latin typeface="Times New Roman"/>
                        </a:rPr>
                        <a:t>visual</a:t>
                      </a:r>
                      <a:r>
                        <a:rPr lang="vi-VN" sz="1300" cap="none" spc="0" dirty="0">
                          <a:solidFill>
                            <a:schemeClr val="tx1"/>
                          </a:solidFill>
                          <a:effectLst/>
                          <a:latin typeface="Times New Roman"/>
                        </a:rPr>
                        <a:t> </a:t>
                      </a:r>
                      <a:r>
                        <a:rPr lang="vi-VN" sz="1300" cap="none" spc="0" dirty="0" err="1">
                          <a:solidFill>
                            <a:schemeClr val="tx1"/>
                          </a:solidFill>
                          <a:effectLst/>
                          <a:latin typeface="Times New Roman"/>
                        </a:rPr>
                        <a:t>code</a:t>
                      </a:r>
                      <a:r>
                        <a:rPr lang="vi-VN" sz="1300" cap="none" spc="0" dirty="0">
                          <a:solidFill>
                            <a:schemeClr val="tx1"/>
                          </a:solidFill>
                          <a:effectLst/>
                          <a:latin typeface="Times New Roman"/>
                        </a:rPr>
                        <a:t>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Tìm hiểu phân tích dữ liệu thành </a:t>
                      </a:r>
                      <a:r>
                        <a:rPr lang="vi-VN" sz="1300" cap="none" spc="0" dirty="0" err="1">
                          <a:solidFill>
                            <a:schemeClr val="tx1"/>
                          </a:solidFill>
                          <a:effectLst/>
                          <a:latin typeface="Times New Roman"/>
                        </a:rPr>
                        <a:t>bit</a:t>
                      </a:r>
                      <a:r>
                        <a:rPr lang="vi-VN" sz="1300" cap="none" spc="0" dirty="0">
                          <a:solidFill>
                            <a:schemeClr val="tx1"/>
                          </a:solidFill>
                          <a:effectLst/>
                          <a:latin typeface="Times New Roman"/>
                        </a:rPr>
                        <a:t>, đọc tệp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Viết </a:t>
                      </a:r>
                      <a:r>
                        <a:rPr lang="vi-VN" sz="1300" cap="none" spc="0" dirty="0" err="1">
                          <a:solidFill>
                            <a:schemeClr val="tx1"/>
                          </a:solidFill>
                          <a:effectLst/>
                          <a:latin typeface="Times New Roman"/>
                        </a:rPr>
                        <a:t>code</a:t>
                      </a:r>
                      <a:r>
                        <a:rPr lang="vi-VN" sz="1300" cap="none" spc="0" dirty="0">
                          <a:solidFill>
                            <a:schemeClr val="tx1"/>
                          </a:solidFill>
                          <a:effectLst/>
                          <a:latin typeface="Times New Roman"/>
                        </a:rPr>
                        <a:t>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30789299"/>
                  </a:ext>
                </a:extLst>
              </a:tr>
              <a:tr h="779349">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Đoàn Quang Khải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Tìm hiểu và làm quen </a:t>
                      </a:r>
                      <a:r>
                        <a:rPr lang="vi-VN" sz="1300" cap="none" spc="0" dirty="0" err="1">
                          <a:solidFill>
                            <a:schemeClr val="tx1"/>
                          </a:solidFill>
                          <a:effectLst/>
                          <a:latin typeface="Times New Roman"/>
                        </a:rPr>
                        <a:t>visual</a:t>
                      </a:r>
                      <a:r>
                        <a:rPr lang="vi-VN" sz="1300" cap="none" spc="0" dirty="0">
                          <a:solidFill>
                            <a:schemeClr val="tx1"/>
                          </a:solidFill>
                          <a:effectLst/>
                          <a:latin typeface="Times New Roman"/>
                        </a:rPr>
                        <a:t> </a:t>
                      </a:r>
                      <a:r>
                        <a:rPr lang="vi-VN" sz="1300" cap="none" spc="0" dirty="0" err="1">
                          <a:solidFill>
                            <a:schemeClr val="tx1"/>
                          </a:solidFill>
                          <a:effectLst/>
                          <a:latin typeface="Times New Roman"/>
                        </a:rPr>
                        <a:t>code</a:t>
                      </a:r>
                      <a:r>
                        <a:rPr lang="vi-VN" sz="1300" cap="none" spc="0" dirty="0">
                          <a:solidFill>
                            <a:schemeClr val="tx1"/>
                          </a:solidFill>
                          <a:effectLst/>
                          <a:latin typeface="Times New Roman"/>
                        </a:rPr>
                        <a:t>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Tìm hiểu nhúng các </a:t>
                      </a:r>
                      <a:r>
                        <a:rPr lang="vi-VN" sz="1300" cap="none" spc="0" dirty="0" err="1">
                          <a:solidFill>
                            <a:schemeClr val="tx1"/>
                          </a:solidFill>
                          <a:effectLst/>
                          <a:latin typeface="Times New Roman"/>
                        </a:rPr>
                        <a:t>bit</a:t>
                      </a:r>
                      <a:r>
                        <a:rPr lang="vi-VN" sz="1300" cap="none" spc="0" dirty="0">
                          <a:solidFill>
                            <a:schemeClr val="tx1"/>
                          </a:solidFill>
                          <a:effectLst/>
                          <a:latin typeface="Times New Roman"/>
                        </a:rPr>
                        <a:t> vào ảnh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Viết </a:t>
                      </a:r>
                      <a:r>
                        <a:rPr lang="vi-VN" sz="1300" cap="none" spc="0" dirty="0" err="1">
                          <a:solidFill>
                            <a:schemeClr val="tx1"/>
                          </a:solidFill>
                          <a:effectLst/>
                          <a:latin typeface="Times New Roman"/>
                        </a:rPr>
                        <a:t>code</a:t>
                      </a:r>
                      <a:r>
                        <a:rPr lang="vi-VN" sz="1300" cap="none" spc="0" dirty="0">
                          <a:solidFill>
                            <a:schemeClr val="tx1"/>
                          </a:solidFill>
                          <a:effectLst/>
                          <a:latin typeface="Times New Roman"/>
                        </a:rPr>
                        <a:t>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501904924"/>
                  </a:ext>
                </a:extLst>
              </a:tr>
              <a:tr h="779349">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Vũ Tiến Đạt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Tìm hiểu và làm quen </a:t>
                      </a:r>
                      <a:r>
                        <a:rPr lang="vi-VN" sz="1300" cap="none" spc="0" dirty="0" err="1">
                          <a:solidFill>
                            <a:schemeClr val="tx1"/>
                          </a:solidFill>
                          <a:effectLst/>
                          <a:latin typeface="Times New Roman"/>
                        </a:rPr>
                        <a:t>visual</a:t>
                      </a:r>
                      <a:r>
                        <a:rPr lang="vi-VN" sz="1300" cap="none" spc="0" dirty="0">
                          <a:solidFill>
                            <a:schemeClr val="tx1"/>
                          </a:solidFill>
                          <a:effectLst/>
                          <a:latin typeface="Times New Roman"/>
                        </a:rPr>
                        <a:t> </a:t>
                      </a:r>
                      <a:r>
                        <a:rPr lang="vi-VN" sz="1300" cap="none" spc="0" dirty="0" err="1">
                          <a:solidFill>
                            <a:schemeClr val="tx1"/>
                          </a:solidFill>
                          <a:effectLst/>
                          <a:latin typeface="Times New Roman"/>
                        </a:rPr>
                        <a:t>code</a:t>
                      </a:r>
                      <a:r>
                        <a:rPr lang="vi-VN" sz="1300" cap="none" spc="0" dirty="0">
                          <a:solidFill>
                            <a:schemeClr val="tx1"/>
                          </a:solidFill>
                          <a:effectLst/>
                          <a:latin typeface="Times New Roman"/>
                        </a:rPr>
                        <a:t>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Tìm hiểu  tách dữ liệu ra khỏi ảnh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endParaRPr lang="vi-VN" sz="1300" cap="none" spc="0" dirty="0">
                        <a:solidFill>
                          <a:schemeClr val="tx1"/>
                        </a:solidFill>
                        <a:effectLst/>
                        <a:latin typeface="Times New Roman"/>
                      </a:endParaRPr>
                    </a:p>
                    <a:p>
                      <a:pPr algn="just" rtl="0" fontAlgn="base"/>
                      <a:r>
                        <a:rPr lang="vi-VN" sz="1300" cap="none" spc="0" dirty="0">
                          <a:solidFill>
                            <a:schemeClr val="tx1"/>
                          </a:solidFill>
                          <a:effectLst/>
                          <a:latin typeface="Times New Roman"/>
                        </a:rPr>
                        <a:t>Viết </a:t>
                      </a:r>
                      <a:r>
                        <a:rPr lang="vi-VN" sz="1300" cap="none" spc="0" dirty="0" err="1">
                          <a:solidFill>
                            <a:schemeClr val="tx1"/>
                          </a:solidFill>
                          <a:effectLst/>
                          <a:latin typeface="Times New Roman"/>
                        </a:rPr>
                        <a:t>code</a:t>
                      </a:r>
                      <a:r>
                        <a:rPr lang="vi-VN" sz="1300" cap="none" spc="0" dirty="0">
                          <a:solidFill>
                            <a:schemeClr val="tx1"/>
                          </a:solidFill>
                          <a:effectLst/>
                          <a:latin typeface="Times New Roman"/>
                        </a:rPr>
                        <a:t> </a:t>
                      </a:r>
                      <a:endParaRPr lang="vi-VN" sz="1300" b="0" i="0" cap="none" spc="0" dirty="0">
                        <a:solidFill>
                          <a:schemeClr val="tx1"/>
                        </a:solidFill>
                        <a:effectLst/>
                        <a:latin typeface="Times New Roman"/>
                      </a:endParaRPr>
                    </a:p>
                  </a:txBody>
                  <a:tcPr marL="87567" marR="87567" marT="87567" marB="4378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98057228"/>
                  </a:ext>
                </a:extLst>
              </a:tr>
            </a:tbl>
          </a:graphicData>
        </a:graphic>
      </p:graphicFrame>
    </p:spTree>
    <p:extLst>
      <p:ext uri="{BB962C8B-B14F-4D97-AF65-F5344CB8AC3E}">
        <p14:creationId xmlns:p14="http://schemas.microsoft.com/office/powerpoint/2010/main" val="343645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oy plastic numbers">
            <a:extLst>
              <a:ext uri="{FF2B5EF4-FFF2-40B4-BE49-F238E27FC236}">
                <a16:creationId xmlns:a16="http://schemas.microsoft.com/office/drawing/2014/main" id="{9DF42633-F779-C9F6-E09E-CF72EA14E585}"/>
              </a:ext>
            </a:extLst>
          </p:cNvPr>
          <p:cNvPicPr>
            <a:picLocks noChangeAspect="1"/>
          </p:cNvPicPr>
          <p:nvPr/>
        </p:nvPicPr>
        <p:blipFill rotWithShape="1">
          <a:blip r:embed="rId2">
            <a:alphaModFix amt="50000"/>
          </a:blip>
          <a:srcRect t="8542" r="-2" b="7061"/>
          <a:stretch/>
        </p:blipFill>
        <p:spPr>
          <a:xfrm>
            <a:off x="-1" y="1"/>
            <a:ext cx="12192000" cy="6858000"/>
          </a:xfrm>
          <a:prstGeom prst="rect">
            <a:avLst/>
          </a:prstGeom>
        </p:spPr>
      </p:pic>
      <p:sp>
        <p:nvSpPr>
          <p:cNvPr id="2" name="Tiêu đề 1">
            <a:extLst>
              <a:ext uri="{FF2B5EF4-FFF2-40B4-BE49-F238E27FC236}">
                <a16:creationId xmlns:a16="http://schemas.microsoft.com/office/drawing/2014/main" id="{A663B735-5F3E-0E49-E779-4D9502E05A35}"/>
              </a:ext>
            </a:extLst>
          </p:cNvPr>
          <p:cNvSpPr>
            <a:spLocks noGrp="1"/>
          </p:cNvSpPr>
          <p:nvPr>
            <p:ph type="title"/>
          </p:nvPr>
        </p:nvSpPr>
        <p:spPr>
          <a:xfrm>
            <a:off x="548640" y="952500"/>
            <a:ext cx="4804105" cy="1828793"/>
          </a:xfrm>
        </p:spPr>
        <p:txBody>
          <a:bodyPr>
            <a:normAutofit/>
          </a:bodyPr>
          <a:lstStyle/>
          <a:p>
            <a:r>
              <a:rPr lang="vi-VN" b="1">
                <a:solidFill>
                  <a:srgbClr val="FFFFFF"/>
                </a:solidFill>
                <a:latin typeface="Times New Roman"/>
                <a:cs typeface="Times New Roman"/>
              </a:rPr>
              <a:t>Phương thức mã hóa</a:t>
            </a:r>
          </a:p>
        </p:txBody>
      </p:sp>
      <p:sp>
        <p:nvSpPr>
          <p:cNvPr id="3" name="Chỗ dành sẵn cho Nội dung 2">
            <a:extLst>
              <a:ext uri="{FF2B5EF4-FFF2-40B4-BE49-F238E27FC236}">
                <a16:creationId xmlns:a16="http://schemas.microsoft.com/office/drawing/2014/main" id="{2CDB05CE-683D-4956-C634-0F8E9D10D5C5}"/>
              </a:ext>
            </a:extLst>
          </p:cNvPr>
          <p:cNvSpPr>
            <a:spLocks noGrp="1"/>
          </p:cNvSpPr>
          <p:nvPr>
            <p:ph idx="1"/>
          </p:nvPr>
        </p:nvSpPr>
        <p:spPr>
          <a:xfrm>
            <a:off x="548640" y="2895600"/>
            <a:ext cx="4804104" cy="3162300"/>
          </a:xfrm>
        </p:spPr>
        <p:txBody>
          <a:bodyPr vert="horz" lIns="91440" tIns="45720" rIns="91440" bIns="45720" rtlCol="0">
            <a:normAutofit/>
          </a:bodyPr>
          <a:lstStyle/>
          <a:p>
            <a:r>
              <a:rPr lang="vi-VN" b="1" dirty="0">
                <a:solidFill>
                  <a:srgbClr val="FFFFFF"/>
                </a:solidFill>
                <a:latin typeface="Times New Roman"/>
                <a:cs typeface="Times New Roman"/>
              </a:rPr>
              <a:t>1.</a:t>
            </a:r>
            <a:r>
              <a:rPr lang="vi" dirty="0">
                <a:solidFill>
                  <a:srgbClr val="FFFFFF"/>
                </a:solidFill>
                <a:latin typeface="Times New Roman"/>
                <a:cs typeface="Times New Roman"/>
              </a:rPr>
              <a:t>  </a:t>
            </a:r>
            <a:r>
              <a:rPr lang="vi" b="1" dirty="0">
                <a:solidFill>
                  <a:srgbClr val="FFFFFF"/>
                </a:solidFill>
                <a:latin typeface="Times New Roman"/>
                <a:cs typeface="Times New Roman"/>
              </a:rPr>
              <a:t>Kỹ thuật chèn vào các </a:t>
            </a:r>
            <a:r>
              <a:rPr lang="vi" b="1" dirty="0" err="1">
                <a:solidFill>
                  <a:srgbClr val="FFFFFF"/>
                </a:solidFill>
                <a:latin typeface="Times New Roman"/>
                <a:cs typeface="Times New Roman"/>
              </a:rPr>
              <a:t>bit</a:t>
            </a:r>
            <a:r>
              <a:rPr lang="vi" b="1" dirty="0">
                <a:solidFill>
                  <a:srgbClr val="FFFFFF"/>
                </a:solidFill>
                <a:latin typeface="Times New Roman"/>
                <a:cs typeface="Times New Roman"/>
              </a:rPr>
              <a:t> ít quan trọng của một điểm ảnh (</a:t>
            </a:r>
            <a:r>
              <a:rPr lang="vi" b="1" dirty="0" err="1">
                <a:solidFill>
                  <a:srgbClr val="FFFFFF"/>
                </a:solidFill>
                <a:latin typeface="Times New Roman"/>
                <a:cs typeface="Times New Roman"/>
              </a:rPr>
              <a:t>Least</a:t>
            </a:r>
            <a:r>
              <a:rPr lang="vi" b="1" dirty="0">
                <a:solidFill>
                  <a:srgbClr val="FFFFFF"/>
                </a:solidFill>
                <a:latin typeface="Times New Roman"/>
                <a:cs typeface="Times New Roman"/>
              </a:rPr>
              <a:t> </a:t>
            </a:r>
            <a:r>
              <a:rPr lang="vi" b="1" dirty="0" err="1">
                <a:solidFill>
                  <a:srgbClr val="FFFFFF"/>
                </a:solidFill>
                <a:latin typeface="Times New Roman"/>
                <a:cs typeface="Times New Roman"/>
              </a:rPr>
              <a:t>Significant</a:t>
            </a:r>
            <a:r>
              <a:rPr lang="vi" b="1" dirty="0">
                <a:solidFill>
                  <a:srgbClr val="FFFFFF"/>
                </a:solidFill>
                <a:latin typeface="Times New Roman"/>
                <a:cs typeface="Times New Roman"/>
              </a:rPr>
              <a:t> </a:t>
            </a:r>
            <a:r>
              <a:rPr lang="vi" b="1" dirty="0" err="1">
                <a:solidFill>
                  <a:srgbClr val="FFFFFF"/>
                </a:solidFill>
                <a:latin typeface="Times New Roman"/>
                <a:cs typeface="Times New Roman"/>
              </a:rPr>
              <a:t>Bits</a:t>
            </a:r>
            <a:r>
              <a:rPr lang="vi" b="1" dirty="0">
                <a:solidFill>
                  <a:srgbClr val="FFFFFF"/>
                </a:solidFill>
                <a:latin typeface="Times New Roman"/>
                <a:cs typeface="Times New Roman"/>
              </a:rPr>
              <a:t>)</a:t>
            </a:r>
            <a:endParaRPr lang="vi-VN" dirty="0">
              <a:solidFill>
                <a:srgbClr val="FFFFFF"/>
              </a:solidFill>
              <a:latin typeface="Times New Roman"/>
              <a:cs typeface="Times New Roman"/>
            </a:endParaRPr>
          </a:p>
          <a:p>
            <a:r>
              <a:rPr lang="vi-VN" dirty="0">
                <a:solidFill>
                  <a:srgbClr val="FFFFFF"/>
                </a:solidFill>
                <a:latin typeface="Times New Roman"/>
                <a:cs typeface="Times New Roman"/>
              </a:rPr>
              <a:t>2. </a:t>
            </a:r>
            <a:r>
              <a:rPr lang="vi" b="1" dirty="0">
                <a:solidFill>
                  <a:srgbClr val="FFFFFF"/>
                </a:solidFill>
                <a:latin typeface="Times New Roman"/>
                <a:cs typeface="Times New Roman"/>
              </a:rPr>
              <a:t>Kỹ thuật mã hóa khối kết cấu bề mặt (</a:t>
            </a:r>
            <a:r>
              <a:rPr lang="vi" b="1" dirty="0" err="1">
                <a:solidFill>
                  <a:srgbClr val="FFFFFF"/>
                </a:solidFill>
                <a:latin typeface="Times New Roman"/>
                <a:cs typeface="Times New Roman"/>
              </a:rPr>
              <a:t>Texture</a:t>
            </a:r>
            <a:r>
              <a:rPr lang="vi" b="1" dirty="0">
                <a:solidFill>
                  <a:srgbClr val="FFFFFF"/>
                </a:solidFill>
                <a:latin typeface="Times New Roman"/>
                <a:cs typeface="Times New Roman"/>
              </a:rPr>
              <a:t> </a:t>
            </a:r>
            <a:r>
              <a:rPr lang="vi" b="1" dirty="0" err="1">
                <a:solidFill>
                  <a:srgbClr val="FFFFFF"/>
                </a:solidFill>
                <a:latin typeface="Times New Roman"/>
                <a:cs typeface="Times New Roman"/>
              </a:rPr>
              <a:t>Block</a:t>
            </a:r>
            <a:r>
              <a:rPr lang="vi" b="1" dirty="0">
                <a:solidFill>
                  <a:srgbClr val="FFFFFF"/>
                </a:solidFill>
                <a:latin typeface="Times New Roman"/>
                <a:cs typeface="Times New Roman"/>
              </a:rPr>
              <a:t> </a:t>
            </a:r>
            <a:r>
              <a:rPr lang="vi" b="1" dirty="0" err="1">
                <a:solidFill>
                  <a:srgbClr val="FFFFFF"/>
                </a:solidFill>
                <a:latin typeface="Times New Roman"/>
                <a:cs typeface="Times New Roman"/>
              </a:rPr>
              <a:t>Coding</a:t>
            </a:r>
            <a:r>
              <a:rPr lang="vi" b="1" dirty="0">
                <a:solidFill>
                  <a:srgbClr val="FFFFFF"/>
                </a:solidFill>
                <a:latin typeface="Times New Roman"/>
                <a:cs typeface="Times New Roman"/>
              </a:rPr>
              <a:t>)</a:t>
            </a:r>
          </a:p>
          <a:p>
            <a:r>
              <a:rPr lang="vi-VN" dirty="0">
                <a:solidFill>
                  <a:srgbClr val="FFFFFF"/>
                </a:solidFill>
                <a:latin typeface="Times New Roman"/>
                <a:cs typeface="Times New Roman"/>
              </a:rPr>
              <a:t>3. </a:t>
            </a:r>
            <a:r>
              <a:rPr lang="vi" dirty="0">
                <a:solidFill>
                  <a:srgbClr val="FFFFFF"/>
                </a:solidFill>
                <a:latin typeface="Times New Roman"/>
                <a:cs typeface="Times New Roman"/>
              </a:rPr>
              <a:t>Kỹ thuật </a:t>
            </a:r>
            <a:r>
              <a:rPr lang="vi" dirty="0" err="1">
                <a:solidFill>
                  <a:srgbClr val="FFFFFF"/>
                </a:solidFill>
                <a:latin typeface="Times New Roman"/>
                <a:cs typeface="Times New Roman"/>
              </a:rPr>
              <a:t>Patchwork</a:t>
            </a:r>
            <a:r>
              <a:rPr lang="vi" dirty="0">
                <a:solidFill>
                  <a:srgbClr val="FFFFFF"/>
                </a:solidFill>
                <a:latin typeface="Times New Roman"/>
                <a:cs typeface="Times New Roman"/>
              </a:rPr>
              <a:t> </a:t>
            </a:r>
            <a:endParaRPr lang="vi" b="1" dirty="0">
              <a:solidFill>
                <a:srgbClr val="FFFFFF"/>
              </a:solidFill>
              <a:latin typeface="Times New Roman"/>
              <a:cs typeface="Times New Roman"/>
            </a:endParaRPr>
          </a:p>
          <a:p>
            <a:r>
              <a:rPr lang="vi-VN" dirty="0">
                <a:solidFill>
                  <a:srgbClr val="FFFFFF"/>
                </a:solidFill>
                <a:latin typeface="Times New Roman"/>
                <a:cs typeface="Times New Roman"/>
              </a:rPr>
              <a:t>4.</a:t>
            </a:r>
            <a:r>
              <a:rPr lang="vi" dirty="0">
                <a:solidFill>
                  <a:srgbClr val="FFFFFF"/>
                </a:solidFill>
                <a:latin typeface="Times New Roman"/>
                <a:cs typeface="Times New Roman"/>
              </a:rPr>
              <a:t>Một số kỹ thuật khác</a:t>
            </a:r>
          </a:p>
        </p:txBody>
      </p:sp>
    </p:spTree>
    <p:extLst>
      <p:ext uri="{BB962C8B-B14F-4D97-AF65-F5344CB8AC3E}">
        <p14:creationId xmlns:p14="http://schemas.microsoft.com/office/powerpoint/2010/main" val="140910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BB27BBF-A298-ABEF-236F-EB8B9EDB6F60}"/>
              </a:ext>
            </a:extLst>
          </p:cNvPr>
          <p:cNvSpPr>
            <a:spLocks noGrp="1"/>
          </p:cNvSpPr>
          <p:nvPr>
            <p:ph type="title"/>
          </p:nvPr>
        </p:nvSpPr>
        <p:spPr>
          <a:xfrm>
            <a:off x="1171074" y="1396686"/>
            <a:ext cx="3240506" cy="4064628"/>
          </a:xfrm>
        </p:spPr>
        <p:txBody>
          <a:bodyPr>
            <a:normAutofit/>
          </a:bodyPr>
          <a:lstStyle/>
          <a:p>
            <a:r>
              <a:rPr lang="vi-VN" sz="3400" b="1">
                <a:solidFill>
                  <a:srgbClr val="FFFFFF"/>
                </a:solidFill>
                <a:latin typeface="Times New Roman"/>
                <a:cs typeface="Times New Roman"/>
              </a:rPr>
              <a:t>1.</a:t>
            </a:r>
            <a:r>
              <a:rPr lang="vi" sz="3400">
                <a:solidFill>
                  <a:srgbClr val="FFFFFF"/>
                </a:solidFill>
                <a:latin typeface="Times New Roman"/>
                <a:cs typeface="Times New Roman"/>
              </a:rPr>
              <a:t>  </a:t>
            </a:r>
            <a:r>
              <a:rPr lang="vi" sz="3400" b="1">
                <a:solidFill>
                  <a:srgbClr val="FFFFFF"/>
                </a:solidFill>
                <a:latin typeface="Times New Roman"/>
                <a:cs typeface="Times New Roman"/>
              </a:rPr>
              <a:t>Kỹ thuật chèn vào các bit ít quan trọng của một điểm ảnh (Least Significant Bits)</a:t>
            </a:r>
            <a:endParaRPr lang="vi-VN" sz="3400">
              <a:solidFill>
                <a:srgbClr val="FFFFFF"/>
              </a:solidFill>
              <a:latin typeface="Times New Roman"/>
              <a:cs typeface="Times New Roman"/>
            </a:endParaRPr>
          </a:p>
        </p:txBody>
      </p:sp>
      <p:sp>
        <p:nvSpPr>
          <p:cNvPr id="42" name="Arc 4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hỗ dành sẵn cho Nội dung 2">
            <a:extLst>
              <a:ext uri="{FF2B5EF4-FFF2-40B4-BE49-F238E27FC236}">
                <a16:creationId xmlns:a16="http://schemas.microsoft.com/office/drawing/2014/main" id="{1330CFAC-DF8A-C064-36F5-AF68237DDA00}"/>
              </a:ext>
            </a:extLst>
          </p:cNvPr>
          <p:cNvSpPr>
            <a:spLocks noGrp="1"/>
          </p:cNvSpPr>
          <p:nvPr>
            <p:ph idx="1"/>
          </p:nvPr>
        </p:nvSpPr>
        <p:spPr>
          <a:xfrm>
            <a:off x="5370153" y="670455"/>
            <a:ext cx="6445449" cy="5258753"/>
          </a:xfrm>
        </p:spPr>
        <p:txBody>
          <a:bodyPr vert="horz" lIns="91440" tIns="45720" rIns="91440" bIns="45720" rtlCol="0" anchor="t">
            <a:noAutofit/>
          </a:bodyPr>
          <a:lstStyle/>
          <a:p>
            <a:r>
              <a:rPr lang="vi" sz="1400" dirty="0">
                <a:latin typeface="Times New Roman"/>
                <a:cs typeface="Times New Roman"/>
              </a:rPr>
              <a:t>Thông thường khi chuyển một bức ảnh tương tự sang định dạng số, người ta thường chọn một trong 3 cách thể hiện màu sau :</a:t>
            </a:r>
            <a:endParaRPr lang="vi-VN" sz="1400">
              <a:latin typeface="Times New Roman"/>
              <a:cs typeface="Times New Roman"/>
            </a:endParaRPr>
          </a:p>
          <a:p>
            <a:r>
              <a:rPr lang="vi" sz="1400" dirty="0">
                <a:latin typeface="Times New Roman"/>
                <a:cs typeface="Times New Roman"/>
              </a:rPr>
              <a:t>- 24 </a:t>
            </a:r>
            <a:r>
              <a:rPr lang="vi" sz="1400" err="1">
                <a:latin typeface="Times New Roman"/>
                <a:cs typeface="Times New Roman"/>
              </a:rPr>
              <a:t>bit</a:t>
            </a:r>
            <a:r>
              <a:rPr lang="vi" sz="1400" dirty="0">
                <a:latin typeface="Times New Roman"/>
                <a:cs typeface="Times New Roman"/>
              </a:rPr>
              <a:t> màu : mỗi điểm ảnh có giá trị màu là một trong 224 màu, và  những màu này là tổ hợp từ 3 màu cơ bản </a:t>
            </a:r>
            <a:r>
              <a:rPr lang="vi" sz="1400" err="1">
                <a:latin typeface="Times New Roman"/>
                <a:cs typeface="Times New Roman"/>
              </a:rPr>
              <a:t>Red</a:t>
            </a:r>
            <a:r>
              <a:rPr lang="vi" sz="1400" dirty="0">
                <a:latin typeface="Times New Roman"/>
                <a:cs typeface="Times New Roman"/>
              </a:rPr>
              <a:t>, </a:t>
            </a:r>
            <a:r>
              <a:rPr lang="vi" sz="1400" err="1">
                <a:latin typeface="Times New Roman"/>
                <a:cs typeface="Times New Roman"/>
              </a:rPr>
              <a:t>Green</a:t>
            </a:r>
            <a:r>
              <a:rPr lang="vi" sz="1400" dirty="0">
                <a:latin typeface="Times New Roman"/>
                <a:cs typeface="Times New Roman"/>
              </a:rPr>
              <a:t>, </a:t>
            </a:r>
            <a:r>
              <a:rPr lang="vi" sz="1400" err="1">
                <a:latin typeface="Times New Roman"/>
                <a:cs typeface="Times New Roman"/>
              </a:rPr>
              <a:t>Blue</a:t>
            </a:r>
            <a:r>
              <a:rPr lang="vi" sz="1400" dirty="0">
                <a:latin typeface="Times New Roman"/>
                <a:cs typeface="Times New Roman"/>
              </a:rPr>
              <a:t> có giá trị từ 0 đến 255.</a:t>
            </a:r>
            <a:endParaRPr lang="vi-VN" sz="1400">
              <a:latin typeface="Times New Roman"/>
              <a:cs typeface="Times New Roman"/>
            </a:endParaRPr>
          </a:p>
          <a:p>
            <a:r>
              <a:rPr lang="vi" sz="1400" dirty="0">
                <a:latin typeface="Times New Roman"/>
                <a:cs typeface="Times New Roman"/>
              </a:rPr>
              <a:t>- 8 </a:t>
            </a:r>
            <a:r>
              <a:rPr lang="vi" sz="1400" err="1">
                <a:latin typeface="Times New Roman"/>
                <a:cs typeface="Times New Roman"/>
              </a:rPr>
              <a:t>bit</a:t>
            </a:r>
            <a:r>
              <a:rPr lang="vi" sz="1400" dirty="0">
                <a:latin typeface="Times New Roman"/>
                <a:cs typeface="Times New Roman"/>
              </a:rPr>
              <a:t> màu : mỗi điểm ảnh có giá trị màu là một trong 256 màu, được chọn từ bảng màu.</a:t>
            </a:r>
            <a:endParaRPr lang="vi-VN" sz="1400">
              <a:latin typeface="Times New Roman"/>
              <a:cs typeface="Times New Roman"/>
            </a:endParaRPr>
          </a:p>
          <a:p>
            <a:r>
              <a:rPr lang="vi" sz="1400" dirty="0">
                <a:latin typeface="Times New Roman"/>
                <a:cs typeface="Times New Roman"/>
              </a:rPr>
              <a:t>- 8 </a:t>
            </a:r>
            <a:r>
              <a:rPr lang="vi" sz="1400" err="1">
                <a:latin typeface="Times New Roman"/>
                <a:cs typeface="Times New Roman"/>
              </a:rPr>
              <a:t>bit</a:t>
            </a:r>
            <a:r>
              <a:rPr lang="vi" sz="1400" dirty="0">
                <a:latin typeface="Times New Roman"/>
                <a:cs typeface="Times New Roman"/>
              </a:rPr>
              <a:t> xám : mỗi điểm ảnh có giá trị là một trong 256 cấp độ xám.</a:t>
            </a:r>
            <a:endParaRPr lang="vi-VN" sz="1400">
              <a:latin typeface="Times New Roman"/>
              <a:cs typeface="Times New Roman"/>
            </a:endParaRPr>
          </a:p>
          <a:p>
            <a:r>
              <a:rPr lang="vi" sz="1400" dirty="0">
                <a:latin typeface="Times New Roman"/>
                <a:cs typeface="Times New Roman"/>
              </a:rPr>
              <a:t>Các kỹ thuật giấu tin trong miền không gian ảnh được thực hiện bằng cách thay đổi trực tiếp giá trị màu hoặc cường độ sáng của các điểm ảnh được chọn. Một kỹ thuật giấu tin được sử dụng trong không gian ảnh là kỹ thuật chèn vào các </a:t>
            </a:r>
            <a:r>
              <a:rPr lang="vi" sz="1400" err="1">
                <a:latin typeface="Times New Roman"/>
                <a:cs typeface="Times New Roman"/>
              </a:rPr>
              <a:t>bit</a:t>
            </a:r>
            <a:r>
              <a:rPr lang="vi" sz="1400" dirty="0">
                <a:latin typeface="Times New Roman"/>
                <a:cs typeface="Times New Roman"/>
              </a:rPr>
              <a:t> ít quan trọng nhất của điểm ảnh. Phương pháp giấu tin LSB thực hiện bằng cách thay đổi các </a:t>
            </a:r>
            <a:r>
              <a:rPr lang="vi" sz="1400" err="1">
                <a:latin typeface="Times New Roman"/>
                <a:cs typeface="Times New Roman"/>
              </a:rPr>
              <a:t>bit</a:t>
            </a:r>
            <a:r>
              <a:rPr lang="vi" sz="1400" dirty="0">
                <a:latin typeface="Times New Roman"/>
                <a:cs typeface="Times New Roman"/>
              </a:rPr>
              <a:t> quan trọng của mỗi màu trong 24 </a:t>
            </a:r>
            <a:r>
              <a:rPr lang="vi" sz="1400" err="1">
                <a:latin typeface="Times New Roman"/>
                <a:cs typeface="Times New Roman"/>
              </a:rPr>
              <a:t>bit</a:t>
            </a:r>
            <a:r>
              <a:rPr lang="vi" sz="1400" dirty="0">
                <a:latin typeface="Times New Roman"/>
                <a:cs typeface="Times New Roman"/>
              </a:rPr>
              <a:t> màu hoặc chèn vào các </a:t>
            </a:r>
            <a:r>
              <a:rPr lang="vi" sz="1400" err="1">
                <a:latin typeface="Times New Roman"/>
                <a:cs typeface="Times New Roman"/>
              </a:rPr>
              <a:t>bit</a:t>
            </a:r>
            <a:r>
              <a:rPr lang="vi" sz="1400" dirty="0">
                <a:latin typeface="Times New Roman"/>
                <a:cs typeface="Times New Roman"/>
              </a:rPr>
              <a:t> ít quan trọng của ảnh 8 </a:t>
            </a:r>
            <a:r>
              <a:rPr lang="vi" sz="1400" err="1">
                <a:latin typeface="Times New Roman"/>
                <a:cs typeface="Times New Roman"/>
              </a:rPr>
              <a:t>bit</a:t>
            </a:r>
            <a:r>
              <a:rPr lang="vi" sz="1400" dirty="0">
                <a:latin typeface="Times New Roman"/>
                <a:cs typeface="Times New Roman"/>
              </a:rPr>
              <a:t>.</a:t>
            </a:r>
            <a:endParaRPr lang="vi-VN" sz="1400">
              <a:latin typeface="Times New Roman"/>
              <a:cs typeface="Times New Roman"/>
            </a:endParaRPr>
          </a:p>
          <a:p>
            <a:r>
              <a:rPr lang="vi" sz="1400" dirty="0">
                <a:latin typeface="Times New Roman"/>
                <a:cs typeface="Times New Roman"/>
              </a:rPr>
              <a:t>Ví dụ chữ A có mã ASCII là 65 ( thập phân ), có thể biểu diễn nhị phân là : 1000001.</a:t>
            </a:r>
          </a:p>
          <a:p>
            <a:r>
              <a:rPr lang="vi" sz="1400" dirty="0">
                <a:latin typeface="Times New Roman"/>
                <a:cs typeface="Times New Roman"/>
              </a:rPr>
              <a:t>Để giấu chữ A vào trong ảnh, ta cần 3 điểm ảnh liên tiếp trong ảnh 24 </a:t>
            </a:r>
            <a:r>
              <a:rPr lang="vi" sz="1400" err="1">
                <a:latin typeface="Times New Roman"/>
                <a:cs typeface="Times New Roman"/>
              </a:rPr>
              <a:t>bit</a:t>
            </a:r>
            <a:r>
              <a:rPr lang="vi" sz="1400" dirty="0">
                <a:latin typeface="Times New Roman"/>
                <a:cs typeface="Times New Roman"/>
              </a:rPr>
              <a:t> màu. Giả sử cho giá trị màu của 3 </a:t>
            </a:r>
            <a:r>
              <a:rPr lang="vi" sz="1400" err="1">
                <a:latin typeface="Times New Roman"/>
                <a:cs typeface="Times New Roman"/>
              </a:rPr>
              <a:t>pixel</a:t>
            </a:r>
            <a:r>
              <a:rPr lang="vi" sz="1400" dirty="0">
                <a:latin typeface="Times New Roman"/>
                <a:cs typeface="Times New Roman"/>
              </a:rPr>
              <a:t> trước khi chèn là :</a:t>
            </a:r>
          </a:p>
          <a:p>
            <a:r>
              <a:rPr lang="vi" sz="1400" dirty="0">
                <a:latin typeface="Times New Roman"/>
                <a:cs typeface="Times New Roman"/>
              </a:rPr>
              <a:t>10000000.10100100.10110101,10110101.11110011.10110111,11100111.10110011.00110011</a:t>
            </a:r>
          </a:p>
          <a:p>
            <a:r>
              <a:rPr lang="vi" sz="1400" dirty="0">
                <a:latin typeface="Times New Roman"/>
                <a:cs typeface="Times New Roman"/>
              </a:rPr>
              <a:t>Sau khi chèn, giá trị của các </a:t>
            </a:r>
            <a:r>
              <a:rPr lang="vi" sz="1400" err="1">
                <a:latin typeface="Times New Roman"/>
                <a:cs typeface="Times New Roman"/>
              </a:rPr>
              <a:t>pixel</a:t>
            </a:r>
            <a:r>
              <a:rPr lang="vi" sz="1400" dirty="0">
                <a:latin typeface="Times New Roman"/>
                <a:cs typeface="Times New Roman"/>
              </a:rPr>
              <a:t> màu sẽ như sau:</a:t>
            </a:r>
          </a:p>
          <a:p>
            <a:r>
              <a:rPr lang="vi" sz="1400" dirty="0">
                <a:latin typeface="Times New Roman"/>
                <a:cs typeface="Times New Roman"/>
              </a:rPr>
              <a:t>10000001.10100100.10110100.10110100.11110010.10110110.11100110.10110011.00110011  (những giá trị  đậm là những giá trị bị thay đổi )</a:t>
            </a:r>
          </a:p>
          <a:p>
            <a:endParaRPr lang="vi" sz="900">
              <a:latin typeface="Times New Roman"/>
              <a:cs typeface="Times New Roman"/>
            </a:endParaRPr>
          </a:p>
          <a:p>
            <a:endParaRPr lang="vi-VN" sz="900"/>
          </a:p>
        </p:txBody>
      </p:sp>
    </p:spTree>
    <p:extLst>
      <p:ext uri="{BB962C8B-B14F-4D97-AF65-F5344CB8AC3E}">
        <p14:creationId xmlns:p14="http://schemas.microsoft.com/office/powerpoint/2010/main" val="227594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E1033C-6662-36AF-A467-12C6BE402495}"/>
              </a:ext>
            </a:extLst>
          </p:cNvPr>
          <p:cNvPicPr>
            <a:picLocks noChangeAspect="1"/>
          </p:cNvPicPr>
          <p:nvPr/>
        </p:nvPicPr>
        <p:blipFill rotWithShape="1">
          <a:blip r:embed="rId2"/>
          <a:srcRect t="4966" r="-2" b="10513"/>
          <a:stretch/>
        </p:blipFill>
        <p:spPr>
          <a:xfrm>
            <a:off x="1" y="10"/>
            <a:ext cx="12191999" cy="6857990"/>
          </a:xfrm>
          <a:prstGeom prst="rect">
            <a:avLst/>
          </a:prstGeom>
        </p:spPr>
      </p:pic>
      <p:sp>
        <p:nvSpPr>
          <p:cNvPr id="2" name="Tiêu đề 1">
            <a:extLst>
              <a:ext uri="{FF2B5EF4-FFF2-40B4-BE49-F238E27FC236}">
                <a16:creationId xmlns:a16="http://schemas.microsoft.com/office/drawing/2014/main" id="{14708026-342B-997C-BD33-E5244639129E}"/>
              </a:ext>
            </a:extLst>
          </p:cNvPr>
          <p:cNvSpPr>
            <a:spLocks noGrp="1"/>
          </p:cNvSpPr>
          <p:nvPr>
            <p:ph type="title"/>
          </p:nvPr>
        </p:nvSpPr>
        <p:spPr>
          <a:xfrm>
            <a:off x="548640" y="952500"/>
            <a:ext cx="5043268" cy="3641784"/>
          </a:xfrm>
        </p:spPr>
        <p:txBody>
          <a:bodyPr vert="horz" lIns="91440" tIns="45720" rIns="91440" bIns="45720" rtlCol="0" anchor="t">
            <a:normAutofit/>
          </a:bodyPr>
          <a:lstStyle/>
          <a:p>
            <a:r>
              <a:rPr lang="en-US" sz="2000" err="1">
                <a:solidFill>
                  <a:srgbClr val="FFFFFF"/>
                </a:solidFill>
                <a:latin typeface="Times New Roman"/>
                <a:cs typeface="Times New Roman"/>
              </a:rPr>
              <a:t>Từ</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những</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ví</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dụ</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trên</a:t>
            </a:r>
            <a:r>
              <a:rPr lang="en-US" sz="2000" dirty="0">
                <a:solidFill>
                  <a:srgbClr val="FFFFFF"/>
                </a:solidFill>
                <a:latin typeface="Times New Roman"/>
                <a:cs typeface="Times New Roman"/>
              </a:rPr>
              <a:t>, ta </a:t>
            </a:r>
            <a:r>
              <a:rPr lang="en-US" sz="2000" err="1">
                <a:solidFill>
                  <a:srgbClr val="FFFFFF"/>
                </a:solidFill>
                <a:latin typeface="Times New Roman"/>
                <a:cs typeface="Times New Roman"/>
              </a:rPr>
              <a:t>có</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thể</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suy</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luận</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ra</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rằng</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phương</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pháp</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chèn</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vào</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các</a:t>
            </a:r>
            <a:r>
              <a:rPr lang="en-US" sz="2000" dirty="0">
                <a:solidFill>
                  <a:srgbClr val="FFFFFF"/>
                </a:solidFill>
                <a:latin typeface="Times New Roman"/>
                <a:cs typeface="Times New Roman"/>
              </a:rPr>
              <a:t> bit </a:t>
            </a:r>
            <a:r>
              <a:rPr lang="en-US" sz="2000" err="1">
                <a:solidFill>
                  <a:srgbClr val="FFFFFF"/>
                </a:solidFill>
                <a:latin typeface="Times New Roman"/>
                <a:cs typeface="Times New Roman"/>
              </a:rPr>
              <a:t>ít</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quan</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trọng</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thường</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có</a:t>
            </a:r>
            <a:r>
              <a:rPr lang="en-US" sz="2000" dirty="0">
                <a:solidFill>
                  <a:srgbClr val="FFFFFF"/>
                </a:solidFill>
                <a:latin typeface="Times New Roman"/>
                <a:cs typeface="Times New Roman"/>
              </a:rPr>
              <a:t> 50% </a:t>
            </a:r>
            <a:r>
              <a:rPr lang="en-US" sz="2000" err="1">
                <a:solidFill>
                  <a:srgbClr val="FFFFFF"/>
                </a:solidFill>
                <a:latin typeface="Times New Roman"/>
                <a:cs typeface="Times New Roman"/>
              </a:rPr>
              <a:t>cơ</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hội</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để</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thay</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đổi</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một</a:t>
            </a:r>
            <a:r>
              <a:rPr lang="en-US" sz="2000" dirty="0">
                <a:solidFill>
                  <a:srgbClr val="FFFFFF"/>
                </a:solidFill>
                <a:latin typeface="Times New Roman"/>
                <a:cs typeface="Times New Roman"/>
              </a:rPr>
              <a:t> bit </a:t>
            </a:r>
            <a:r>
              <a:rPr lang="en-US" sz="2000" err="1">
                <a:solidFill>
                  <a:srgbClr val="FFFFFF"/>
                </a:solidFill>
                <a:latin typeface="Times New Roman"/>
                <a:cs typeface="Times New Roman"/>
              </a:rPr>
              <a:t>ít</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quan</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trọng</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trong</a:t>
            </a:r>
            <a:r>
              <a:rPr lang="en-US" sz="2000" dirty="0">
                <a:solidFill>
                  <a:srgbClr val="FFFFFF"/>
                </a:solidFill>
                <a:latin typeface="Times New Roman"/>
                <a:cs typeface="Times New Roman"/>
              </a:rPr>
              <a:t> 8 bit, </a:t>
            </a:r>
            <a:r>
              <a:rPr lang="en-US" sz="2000" err="1">
                <a:solidFill>
                  <a:srgbClr val="FFFFFF"/>
                </a:solidFill>
                <a:latin typeface="Times New Roman"/>
                <a:cs typeface="Times New Roman"/>
              </a:rPr>
              <a:t>vì</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thế</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không</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tạo</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ra</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sự</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thay</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đổi</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lớn</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đối</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với</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ảnh</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gốc</a:t>
            </a:r>
            <a:r>
              <a:rPr lang="en-US" sz="2000" dirty="0">
                <a:solidFill>
                  <a:srgbClr val="FFFFFF"/>
                </a:solidFill>
                <a:latin typeface="Times New Roman"/>
                <a:cs typeface="Times New Roman"/>
              </a:rPr>
              <a:t>. Hay </a:t>
            </a:r>
            <a:r>
              <a:rPr lang="en-US" sz="2000" err="1">
                <a:solidFill>
                  <a:srgbClr val="FFFFFF"/>
                </a:solidFill>
                <a:latin typeface="Times New Roman"/>
                <a:cs typeface="Times New Roman"/>
              </a:rPr>
              <a:t>nói</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cách</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khác</a:t>
            </a:r>
            <a:r>
              <a:rPr lang="en-US" sz="2000" dirty="0">
                <a:solidFill>
                  <a:srgbClr val="FFFFFF"/>
                </a:solidFill>
                <a:latin typeface="Times New Roman"/>
                <a:cs typeface="Times New Roman"/>
              </a:rPr>
              <a:t>, ý </a:t>
            </a:r>
            <a:r>
              <a:rPr lang="en-US" sz="2000" err="1">
                <a:solidFill>
                  <a:srgbClr val="FFFFFF"/>
                </a:solidFill>
                <a:latin typeface="Times New Roman"/>
                <a:cs typeface="Times New Roman"/>
              </a:rPr>
              <a:t>tưởng</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cơ</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bản</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của</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kỹ</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thuật</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này</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là</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thay</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đổi</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các</a:t>
            </a:r>
            <a:r>
              <a:rPr lang="en-US" sz="2000" dirty="0">
                <a:solidFill>
                  <a:srgbClr val="FFFFFF"/>
                </a:solidFill>
                <a:latin typeface="Times New Roman"/>
                <a:cs typeface="Times New Roman"/>
              </a:rPr>
              <a:t> bit </a:t>
            </a:r>
            <a:r>
              <a:rPr lang="en-US" sz="2000" err="1">
                <a:solidFill>
                  <a:srgbClr val="FFFFFF"/>
                </a:solidFill>
                <a:latin typeface="Times New Roman"/>
                <a:cs typeface="Times New Roman"/>
              </a:rPr>
              <a:t>biểu</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biễn</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các</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giá</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trị</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mà</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khả</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năng</a:t>
            </a:r>
            <a:r>
              <a:rPr lang="en-US" sz="2000" dirty="0">
                <a:solidFill>
                  <a:srgbClr val="FFFFFF"/>
                </a:solidFill>
                <a:latin typeface="Times New Roman"/>
                <a:cs typeface="Times New Roman"/>
              </a:rPr>
              <a:t> tri </a:t>
            </a:r>
            <a:r>
              <a:rPr lang="en-US" sz="2000" err="1">
                <a:solidFill>
                  <a:srgbClr val="FFFFFF"/>
                </a:solidFill>
                <a:latin typeface="Times New Roman"/>
                <a:cs typeface="Times New Roman"/>
              </a:rPr>
              <a:t>giác</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của</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mắt</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người</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là</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kém</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nhất</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Ví</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dụ</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như</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thay</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đổi</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giá</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trị</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các</a:t>
            </a:r>
            <a:r>
              <a:rPr lang="en-US" sz="2000" dirty="0">
                <a:solidFill>
                  <a:srgbClr val="FFFFFF"/>
                </a:solidFill>
                <a:latin typeface="Times New Roman"/>
                <a:cs typeface="Times New Roman"/>
              </a:rPr>
              <a:t> bit </a:t>
            </a:r>
            <a:r>
              <a:rPr lang="en-US" sz="2000" err="1">
                <a:solidFill>
                  <a:srgbClr val="FFFFFF"/>
                </a:solidFill>
                <a:latin typeface="Times New Roman"/>
                <a:cs typeface="Times New Roman"/>
              </a:rPr>
              <a:t>biểu</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diễn</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thành</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phần</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màu</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xanh</a:t>
            </a:r>
            <a:r>
              <a:rPr lang="en-US" sz="2000" dirty="0">
                <a:solidFill>
                  <a:srgbClr val="FFFFFF"/>
                </a:solidFill>
                <a:latin typeface="Times New Roman"/>
                <a:cs typeface="Times New Roman"/>
              </a:rPr>
              <a:t> hay </a:t>
            </a:r>
            <a:r>
              <a:rPr lang="en-US" sz="2000" err="1">
                <a:solidFill>
                  <a:srgbClr val="FFFFFF"/>
                </a:solidFill>
                <a:latin typeface="Times New Roman"/>
                <a:cs typeface="Times New Roman"/>
              </a:rPr>
              <a:t>biểu</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diễn</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thành</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phần</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độ</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chói</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của</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điểm</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ảnh</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là</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những</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giá</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trị</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mà</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với</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một</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sự</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thay</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đổi</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nhỏ</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thì</a:t>
            </a:r>
            <a:r>
              <a:rPr lang="en-US" sz="2000" dirty="0">
                <a:solidFill>
                  <a:srgbClr val="FFFFFF"/>
                </a:solidFill>
                <a:latin typeface="Times New Roman"/>
                <a:cs typeface="Times New Roman"/>
              </a:rPr>
              <a:t> ta </a:t>
            </a:r>
            <a:r>
              <a:rPr lang="en-US" sz="2000" err="1">
                <a:solidFill>
                  <a:srgbClr val="FFFFFF"/>
                </a:solidFill>
                <a:latin typeface="Times New Roman"/>
                <a:cs typeface="Times New Roman"/>
              </a:rPr>
              <a:t>khó</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phát</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hiện</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ra</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sự</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thay</a:t>
            </a:r>
            <a:r>
              <a:rPr lang="en-US" sz="2000" dirty="0">
                <a:solidFill>
                  <a:srgbClr val="FFFFFF"/>
                </a:solidFill>
                <a:latin typeface="Times New Roman"/>
                <a:cs typeface="Times New Roman"/>
              </a:rPr>
              <a:t> </a:t>
            </a:r>
            <a:r>
              <a:rPr lang="en-US" sz="2000" err="1">
                <a:solidFill>
                  <a:srgbClr val="FFFFFF"/>
                </a:solidFill>
                <a:latin typeface="Times New Roman"/>
                <a:cs typeface="Times New Roman"/>
              </a:rPr>
              <a:t>đổi</a:t>
            </a:r>
            <a:r>
              <a:rPr lang="en-US" sz="2000" dirty="0">
                <a:solidFill>
                  <a:srgbClr val="FFFFFF"/>
                </a:solidFill>
                <a:latin typeface="Times New Roman"/>
                <a:cs typeface="Times New Roman"/>
              </a:rPr>
              <a:t>.</a:t>
            </a:r>
          </a:p>
        </p:txBody>
      </p:sp>
    </p:spTree>
    <p:extLst>
      <p:ext uri="{BB962C8B-B14F-4D97-AF65-F5344CB8AC3E}">
        <p14:creationId xmlns:p14="http://schemas.microsoft.com/office/powerpoint/2010/main" val="64956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EF975C4-8FDD-192A-79B1-37E718E6C51A}"/>
              </a:ext>
            </a:extLst>
          </p:cNvPr>
          <p:cNvSpPr>
            <a:spLocks noGrp="1"/>
          </p:cNvSpPr>
          <p:nvPr>
            <p:ph type="title"/>
          </p:nvPr>
        </p:nvSpPr>
        <p:spPr>
          <a:xfrm>
            <a:off x="1136396" y="502021"/>
            <a:ext cx="6173262" cy="1655483"/>
          </a:xfrm>
        </p:spPr>
        <p:txBody>
          <a:bodyPr anchor="b">
            <a:normAutofit/>
          </a:bodyPr>
          <a:lstStyle/>
          <a:p>
            <a:r>
              <a:rPr lang="vi-VN" sz="4000">
                <a:latin typeface="Times New Roman"/>
                <a:cs typeface="Times New Roman"/>
              </a:rPr>
              <a:t>1.1</a:t>
            </a:r>
            <a:r>
              <a:rPr lang="vi-VN" sz="4000"/>
              <a:t> </a:t>
            </a:r>
            <a:r>
              <a:rPr lang="vi" sz="4000">
                <a:latin typeface="Times New Roman"/>
                <a:cs typeface="Times New Roman"/>
              </a:rPr>
              <a:t>Tỉ lệ dữ liệu</a:t>
            </a:r>
            <a:endParaRPr lang="vi-VN" sz="4000">
              <a:latin typeface="Times New Roman"/>
              <a:cs typeface="Times New Roman"/>
            </a:endParaRPr>
          </a:p>
        </p:txBody>
      </p:sp>
      <p:sp>
        <p:nvSpPr>
          <p:cNvPr id="3" name="Chỗ dành sẵn cho Nội dung 2">
            <a:extLst>
              <a:ext uri="{FF2B5EF4-FFF2-40B4-BE49-F238E27FC236}">
                <a16:creationId xmlns:a16="http://schemas.microsoft.com/office/drawing/2014/main" id="{8E36F980-1B4B-A5F2-CBE5-76FD9E64AC03}"/>
              </a:ext>
            </a:extLst>
          </p:cNvPr>
          <p:cNvSpPr>
            <a:spLocks noGrp="1"/>
          </p:cNvSpPr>
          <p:nvPr>
            <p:ph idx="1"/>
          </p:nvPr>
        </p:nvSpPr>
        <p:spPr>
          <a:xfrm>
            <a:off x="1136397" y="2408518"/>
            <a:ext cx="6173262" cy="3535083"/>
          </a:xfrm>
        </p:spPr>
        <p:txBody>
          <a:bodyPr vert="horz" lIns="91440" tIns="45720" rIns="91440" bIns="45720" rtlCol="0">
            <a:normAutofit/>
          </a:bodyPr>
          <a:lstStyle/>
          <a:p>
            <a:r>
              <a:rPr lang="vi" sz="1600">
                <a:latin typeface="Times New Roman"/>
                <a:cs typeface="Times New Roman"/>
              </a:rPr>
              <a:t>Vấn đề cơ bản nhất của kỹ thuật chèn vào các bit ít quan trọng đối với ảnh 24  bit màu là chèn được 3 bit / pixel. Vì vậy mỗi điểm ảnh 24 bit chúng ta có thể giấu 3 bit giấu/ 24 bit dữ liệu, tức 1 bit dữ liệu giấu / 8 bit dữ liệu. Trong trường hợp này, ta giấu được 1 bit trong 8 bit của ảnh chứa.</a:t>
            </a:r>
            <a:endParaRPr lang="vi-VN" sz="1600">
              <a:latin typeface="Times New Roman"/>
              <a:cs typeface="Times New Roman"/>
            </a:endParaRPr>
          </a:p>
          <a:p>
            <a:r>
              <a:rPr lang="vi" sz="1600">
                <a:latin typeface="Times New Roman"/>
                <a:cs typeface="Times New Roman"/>
              </a:rPr>
              <a:t>Chúng ta có thể thay đổi tỉ lệ giấu tin trong mỗi điểm ảnh bằng cách tăng hoặc giảm số bit thông tin giấu trong mỗi điểm. Có thể là chỉ giấu 1 bit thông tin trong 24 bit dữ liệu, hoặc 6 bit hoặc 9 bit, điều này phụ thuộc vào ứng dụng của chúng ta.</a:t>
            </a:r>
            <a:endParaRPr lang="vi-VN" sz="1600">
              <a:latin typeface="Times New Roman"/>
              <a:cs typeface="Times New Roman"/>
            </a:endParaRPr>
          </a:p>
          <a:p>
            <a:r>
              <a:rPr lang="vi" sz="1600">
                <a:latin typeface="Times New Roman"/>
                <a:cs typeface="Times New Roman"/>
              </a:rPr>
              <a:t>Để giấu 1 byte thông tin, tùy theo phương pháp chèn 1 bit, 2 bit, 3 bit mà ta phải cần có số byte dữ liệu chứa khác nhau. Với phương pháp chèn 1 bit, ta cần 8/1*8 = 8 byte dữ liệu, đối với phương pháp chèn 2 bit ta cần 8/2*8 = 4 byte và đối với phương pháp chèn 3 bit ta cần  8/ 3*8 =  21.33 byte.</a:t>
            </a:r>
            <a:endParaRPr lang="vi-VN" sz="1600">
              <a:latin typeface="Times New Roman"/>
              <a:cs typeface="Times New Roman"/>
            </a:endParaRPr>
          </a:p>
          <a:p>
            <a:endParaRPr lang="vi-VN" sz="1600"/>
          </a:p>
        </p:txBody>
      </p:sp>
      <p:pic>
        <p:nvPicPr>
          <p:cNvPr id="5" name="Picture 4" descr="Antique cash register keys">
            <a:extLst>
              <a:ext uri="{FF2B5EF4-FFF2-40B4-BE49-F238E27FC236}">
                <a16:creationId xmlns:a16="http://schemas.microsoft.com/office/drawing/2014/main" id="{4601EB3A-06BF-0E01-2E72-7C56953B900D}"/>
              </a:ext>
            </a:extLst>
          </p:cNvPr>
          <p:cNvPicPr>
            <a:picLocks noChangeAspect="1"/>
          </p:cNvPicPr>
          <p:nvPr/>
        </p:nvPicPr>
        <p:blipFill rotWithShape="1">
          <a:blip r:embed="rId2"/>
          <a:srcRect l="27978" r="29785" b="-1"/>
          <a:stretch/>
        </p:blipFill>
        <p:spPr>
          <a:xfrm>
            <a:off x="8115300" y="-12515"/>
            <a:ext cx="4076700" cy="6418631"/>
          </a:xfrm>
          <a:prstGeom prst="rect">
            <a:avLst/>
          </a:prstGeom>
        </p:spPr>
      </p:pic>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476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73AEE68-A0A4-6685-3528-7302BE4ABA8E}"/>
              </a:ext>
            </a:extLst>
          </p:cNvPr>
          <p:cNvSpPr>
            <a:spLocks noGrp="1"/>
          </p:cNvSpPr>
          <p:nvPr>
            <p:ph type="title"/>
          </p:nvPr>
        </p:nvSpPr>
        <p:spPr>
          <a:xfrm>
            <a:off x="1136396" y="502021"/>
            <a:ext cx="6173262" cy="1655483"/>
          </a:xfrm>
        </p:spPr>
        <p:txBody>
          <a:bodyPr anchor="b">
            <a:normAutofit/>
          </a:bodyPr>
          <a:lstStyle/>
          <a:p>
            <a:r>
              <a:rPr lang="vi" sz="4000">
                <a:latin typeface="Times New Roman"/>
                <a:cs typeface="Times New Roman"/>
              </a:rPr>
              <a:t>1.2 Tính bền vững</a:t>
            </a:r>
            <a:endParaRPr lang="vi-VN" sz="4000">
              <a:latin typeface="Times New Roman"/>
              <a:cs typeface="Times New Roman"/>
            </a:endParaRPr>
          </a:p>
        </p:txBody>
      </p:sp>
      <p:sp>
        <p:nvSpPr>
          <p:cNvPr id="3" name="Chỗ dành sẵn cho Nội dung 2">
            <a:extLst>
              <a:ext uri="{FF2B5EF4-FFF2-40B4-BE49-F238E27FC236}">
                <a16:creationId xmlns:a16="http://schemas.microsoft.com/office/drawing/2014/main" id="{D819C959-A211-9643-CB8B-FEC8301FA565}"/>
              </a:ext>
            </a:extLst>
          </p:cNvPr>
          <p:cNvSpPr>
            <a:spLocks noGrp="1"/>
          </p:cNvSpPr>
          <p:nvPr>
            <p:ph idx="1"/>
          </p:nvPr>
        </p:nvSpPr>
        <p:spPr>
          <a:xfrm>
            <a:off x="1136397" y="2408518"/>
            <a:ext cx="6173262" cy="3535083"/>
          </a:xfrm>
        </p:spPr>
        <p:txBody>
          <a:bodyPr vert="horz" lIns="91440" tIns="45720" rIns="91440" bIns="45720" rtlCol="0">
            <a:normAutofit/>
          </a:bodyPr>
          <a:lstStyle/>
          <a:p>
            <a:pPr>
              <a:buNone/>
            </a:pPr>
            <a:r>
              <a:rPr lang="vi" sz="1400">
                <a:latin typeface="Times New Roman"/>
                <a:cs typeface="Times New Roman"/>
              </a:rPr>
              <a:t>Phương pháp chèn vào các bit ít quan trọng rất dễ bị tấn công bởi các phép biến đổi, thậm chí là những phép thông thường và ít nguy hại nhất.</a:t>
            </a:r>
          </a:p>
          <a:p>
            <a:r>
              <a:rPr lang="vi" sz="1400">
                <a:latin typeface="Times New Roman"/>
                <a:cs typeface="Times New Roman"/>
              </a:rPr>
              <a:t>Các phương pháp nén mất mát thông tin, chẳng hạn như JPEG, gần như là phá vỡ các thông tin bị giấu. Vấn đề là lỗ hỗng của hệ thống tri giác của con người mà phương pháp chèn các bit ít quan trọng cố gắng khai thác – ít nhạy cảm với sự thay đổi nhỏ các giá trị màu của màu xanh hay độ chói -  cũng giống với những gì mà các phương pháp nén mất mát thông tin dựa vào để có thể giảm dung lượng bức ảnh.</a:t>
            </a:r>
          </a:p>
          <a:p>
            <a:r>
              <a:rPr lang="vi" sz="1400">
                <a:latin typeface="Times New Roman"/>
                <a:cs typeface="Times New Roman"/>
              </a:rPr>
              <a:t>Các phép biến đổi hình học như di chuyển các điểm ảnh và đặc biệt là đổi chỗ các điểm ảnh so với lưới gốc ban đầu cũng phá hủy các thông tin được nhúng và cách duy nhất để lấy lại thông tin là phải làm các phép chuyển đổi ngược lại.</a:t>
            </a:r>
          </a:p>
          <a:p>
            <a:r>
              <a:rPr lang="vi" sz="1400">
                <a:latin typeface="Times New Roman"/>
                <a:cs typeface="Times New Roman"/>
              </a:rPr>
              <a:t>Các phép biến đổi các trên ảnh cũng dễ dàng làm mất các thông tin bị nhúng. Nói tóm lại, phương pháp chèn vào các bit ít quan trọng là phương pháp giấu tin rất ít bền vững.</a:t>
            </a:r>
          </a:p>
          <a:p>
            <a:pPr marL="0" indent="0"/>
            <a:endParaRPr lang="vi" sz="1400">
              <a:latin typeface="Times New Roman"/>
              <a:cs typeface="Times New Roman"/>
            </a:endParaRPr>
          </a:p>
        </p:txBody>
      </p:sp>
      <p:pic>
        <p:nvPicPr>
          <p:cNvPr id="5" name="Picture 4" descr="Antique cash register keys">
            <a:extLst>
              <a:ext uri="{FF2B5EF4-FFF2-40B4-BE49-F238E27FC236}">
                <a16:creationId xmlns:a16="http://schemas.microsoft.com/office/drawing/2014/main" id="{37F639AB-018C-7D81-4635-C21C328B8896}"/>
              </a:ext>
            </a:extLst>
          </p:cNvPr>
          <p:cNvPicPr>
            <a:picLocks noChangeAspect="1"/>
          </p:cNvPicPr>
          <p:nvPr/>
        </p:nvPicPr>
        <p:blipFill rotWithShape="1">
          <a:blip r:embed="rId2"/>
          <a:srcRect l="27978" r="29785" b="-1"/>
          <a:stretch/>
        </p:blipFill>
        <p:spPr>
          <a:xfrm>
            <a:off x="8115300" y="-12515"/>
            <a:ext cx="4076700" cy="6418631"/>
          </a:xfrm>
          <a:prstGeom prst="rect">
            <a:avLst/>
          </a:prstGeom>
        </p:spPr>
      </p:pic>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72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F299F90E-40B9-950C-2899-47FC6AC5FE8B}"/>
              </a:ext>
            </a:extLst>
          </p:cNvPr>
          <p:cNvSpPr>
            <a:spLocks noGrp="1"/>
          </p:cNvSpPr>
          <p:nvPr>
            <p:ph type="title"/>
          </p:nvPr>
        </p:nvSpPr>
        <p:spPr>
          <a:xfrm>
            <a:off x="1136396" y="502021"/>
            <a:ext cx="6173262" cy="1655483"/>
          </a:xfrm>
        </p:spPr>
        <p:txBody>
          <a:bodyPr anchor="b">
            <a:normAutofit/>
          </a:bodyPr>
          <a:lstStyle/>
          <a:p>
            <a:r>
              <a:rPr lang="vi-VN" sz="4000">
                <a:latin typeface="Times New Roman"/>
                <a:cs typeface="Times New Roman"/>
              </a:rPr>
              <a:t>1.3</a:t>
            </a:r>
            <a:r>
              <a:rPr lang="vi-VN" sz="4000"/>
              <a:t> </a:t>
            </a:r>
            <a:r>
              <a:rPr lang="vi" sz="4000">
                <a:latin typeface="Times New Roman"/>
                <a:cs typeface="Times New Roman"/>
              </a:rPr>
              <a:t>Độ dễ của quá trình phát hiện và giải thông tin.</a:t>
            </a:r>
            <a:endParaRPr lang="vi-VN" sz="4000"/>
          </a:p>
        </p:txBody>
      </p:sp>
      <p:sp>
        <p:nvSpPr>
          <p:cNvPr id="3" name="Chỗ dành sẵn cho Nội dung 2">
            <a:extLst>
              <a:ext uri="{FF2B5EF4-FFF2-40B4-BE49-F238E27FC236}">
                <a16:creationId xmlns:a16="http://schemas.microsoft.com/office/drawing/2014/main" id="{B7D7C358-062D-E2DF-F8C2-370D4F0A8AD1}"/>
              </a:ext>
            </a:extLst>
          </p:cNvPr>
          <p:cNvSpPr>
            <a:spLocks noGrp="1"/>
          </p:cNvSpPr>
          <p:nvPr>
            <p:ph idx="1"/>
          </p:nvPr>
        </p:nvSpPr>
        <p:spPr>
          <a:xfrm>
            <a:off x="1136397" y="2408518"/>
            <a:ext cx="6173262" cy="3535083"/>
          </a:xfrm>
        </p:spPr>
        <p:txBody>
          <a:bodyPr vert="horz" lIns="91440" tIns="45720" rIns="91440" bIns="45720" rtlCol="0">
            <a:normAutofit/>
          </a:bodyPr>
          <a:lstStyle/>
          <a:p>
            <a:r>
              <a:rPr lang="vi" sz="2000">
                <a:latin typeface="Times New Roman"/>
                <a:cs typeface="Times New Roman"/>
              </a:rPr>
              <a:t>Không có điểm gì là đáng chú ý trong phương pháp chèn vào các bit ít quan trọng, phương pháp này chỉ làm thay đổi một ít độ nhiễu của kết cấu bề mặt  bức ảnh. Nếu dùng phương pháp này thì rất dễ dàng để giải các tin giấu và kiểm tra lại thông tin giấu.</a:t>
            </a:r>
            <a:endParaRPr lang="vi-VN" sz="2000">
              <a:latin typeface="Times New Roman"/>
              <a:cs typeface="Times New Roman"/>
            </a:endParaRPr>
          </a:p>
        </p:txBody>
      </p:sp>
      <p:pic>
        <p:nvPicPr>
          <p:cNvPr id="5" name="Picture 4" descr="Open bags of varieties grain seeds">
            <a:extLst>
              <a:ext uri="{FF2B5EF4-FFF2-40B4-BE49-F238E27FC236}">
                <a16:creationId xmlns:a16="http://schemas.microsoft.com/office/drawing/2014/main" id="{F73B6B12-3F40-C52D-BF4B-22E6A3711081}"/>
              </a:ext>
            </a:extLst>
          </p:cNvPr>
          <p:cNvPicPr>
            <a:picLocks noChangeAspect="1"/>
          </p:cNvPicPr>
          <p:nvPr/>
        </p:nvPicPr>
        <p:blipFill rotWithShape="1">
          <a:blip r:embed="rId2"/>
          <a:srcRect l="24774" r="32831" b="1"/>
          <a:stretch/>
        </p:blipFill>
        <p:spPr>
          <a:xfrm>
            <a:off x="8115300" y="-12515"/>
            <a:ext cx="4076700" cy="6418631"/>
          </a:xfrm>
          <a:prstGeom prst="rect">
            <a:avLst/>
          </a:prstGeom>
        </p:spPr>
      </p:pic>
      <p:sp>
        <p:nvSpPr>
          <p:cNvPr id="17"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4727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Màn hình rộng</PresentationFormat>
  <Paragraphs>0</Paragraphs>
  <Slides>28</Slides>
  <Notes>0</Notes>
  <HiddenSlides>0</HiddenSlides>
  <MMClips>0</MMClips>
  <ScaleCrop>false</ScaleCrop>
  <HeadingPairs>
    <vt:vector size="4" baseType="variant">
      <vt:variant>
        <vt:lpstr>Chủ đề</vt:lpstr>
      </vt:variant>
      <vt:variant>
        <vt:i4>1</vt:i4>
      </vt:variant>
      <vt:variant>
        <vt:lpstr>Tiêu đề Bản chiếu</vt:lpstr>
      </vt:variant>
      <vt:variant>
        <vt:i4>28</vt:i4>
      </vt:variant>
    </vt:vector>
  </HeadingPairs>
  <TitlesOfParts>
    <vt:vector size="29" baseType="lpstr">
      <vt:lpstr>Office Theme</vt:lpstr>
      <vt:lpstr>BÀI THI CUỐI KỲ MÔN : AN TÒN BẢO MẬT THÔNG TIN CHỦ ĐỀ: NHÚNG DỮ LIỆU VÀO ẢNH</vt:lpstr>
      <vt:lpstr>Giáo viên hướng dẫn: Mai Hà An Nhóm thực hiện : Đỗ Thành Công                              Nguyễn Văn Đức                              Đoàn Quang Khải                              Vũ Tiến Đạt </vt:lpstr>
      <vt:lpstr>LỊCH TRÌNH HOẠT ĐỘNG NHÓM</vt:lpstr>
      <vt:lpstr>Phương thức mã hóa</vt:lpstr>
      <vt:lpstr>1.  Kỹ thuật chèn vào các bit ít quan trọng của một điểm ảnh (Least Significant Bits)</vt:lpstr>
      <vt:lpstr>Từ những ví dụ trên, ta có thể suy luận ra rằng phương pháp chèn vào các bit ít quan trọng thường có 50% cơ hội để thay đổi một bit ít quan trọng trong 8 bit, vì thế không tạo ra sự thay đổi lớn đối với ảnh gốc. Hay nói cách khác, ý tưởng cơ bản của kỹ thuật này là thay đổi các bit biểu biễn các giá trị mà khả năng tri giác của mắt người là kém nhất. Ví dụ như thay đổi giá trị các bit biểu diễn thành phần màu xanh hay biểu diễn thành phần độ chói của điểm ảnh, là những giá trị mà với một sự thay đổi nhỏ thì ta khó phát hiện ra sự thay đổi.</vt:lpstr>
      <vt:lpstr>1.1 Tỉ lệ dữ liệu</vt:lpstr>
      <vt:lpstr>1.2 Tính bền vững</vt:lpstr>
      <vt:lpstr>1.3 Độ dễ của quá trình phát hiện và giải thông tin.</vt:lpstr>
      <vt:lpstr>1.4 Vấn đề và các giải pháp</vt:lpstr>
      <vt:lpstr>Có hai vấn đề quan trọng trong kỹ thuật này là : việc chọn các bức ảnh và chọn định dạng của ảnh (24 bit, 8 bit, nén hay không nén). Trước tiên bức ảnh chọn là phải ngẫu nhiên, không có chủ định vì thế nó phải được chọn từ một tập các ảnh mà có lý do thích hợp để chuyển từ người gửi đến người nhận. Điều này tránh được sự nghi ngờ và không gây ra sự chú ý từ đối phương. Tiếp theo đó, trong các bức ảnh được chọn phải có nhiều màu sắc khác nhau, nó phải “noisy” (không đơn điệu), vì thế mà việc thêm một ít các thông tin nhiễu vào cũng được che  đậy bởi tính chất “noisy” trước đó của nó. Các ảnh có ít sự thay đổi màu sắc (có cấu trúc ảnh vững chắc) thì rất khó giấu thông tin vì khi giấu tin dễ gây sự chú ý của đối phương. Vấn đề thứ hai liên quan đến kích thước file ảnh để giấu tin, điều này cũng bao gồm định dạng file ảnh. Thông thường để tăng thông tin giấu, ta sử dụng các file ảnh có kích thước lớn làm dữ liệu chứa vì các bức ảnh (được chứa trong file) này có nhiều không gian hơn để giấu tin. Tuy nhiên việc trao đổi các bức ảnh có kích thước lớn một cách không bình thường giữa hai người dễ gây ra sự tò mò chú ý của đối phương. Ví dụ, một bức ảnh thông thường trên internet có kích thước 500*300 = 150000 điểm ảnh có kích thước là: -         Ảnh 24 bit màu : 150000 pixel *24 bits/ pixel/8 bits/byte = 90000 byte. -         Ảnh 8 bit màu : 150000 pixel *8 bits/ pixel/8 bits/byte = 15000 byte. .</vt:lpstr>
      <vt:lpstr>Quan sát kích thước file ảnh ta thấy rằng đối với một ảnh màu 24 bit không nén, kích thước 90000 byte là kích thước không bình thường bởi vì việc không nén nó và gửi đi là một điều lạ bởi vì thực tế rằng nếu bức ảnh được nén trước khi gửi đi thì chất lượng ảnh thay đổi không đáng kể trong khi đó kích thước file ảnh giảm sẽ tăng hiệu suất truyền tin ( thời gian truyền sẽ nhanh hơn ).             Để khắc phục điều này, ta có thể biến đổi  một chút theo thuật toán nén JPEG  là chèn các bit ít quan trọng vào những vùng mà việc nén ảnh làm mất mát thông tin ít nhất hoặc điều khiển việc làm tròn các hệ số của phép biến đổi Cosin rời rạc được sử dụng khi nén ảnh [9, 14,15].             Nếu muốn liên lạc giấu tin bằng phương pháp chèn vào các bit ít quan trọng, chúng ta cần phải có những bức ảnh có kích thước file nhỏ, hay nói cách khác chúng phải sử dụng đến các bức ảnh 8 bit vì kích thước các file ảnh này là bình thường và ít gây chú ý cho đối phương. Đối với ảnh 256 màu là nó sử dụng một bảng màu được xác định theo chỉ số và việc thay đổi các bit ít quan trọng đồng nghĩa với việc chúng ta chuyển một pixel từ vị trí này sang một vị trí gần kề khác. Nếu có sự tương phản màu sắc giữa hai vị trí gần kề trong bảng màu thì điều này dẫn đến một điểm ảnh trong bức ảnh thay đổi màu một cách bất ngờ và vì thế thông điệp giấu trở nên dễ dàng phát hiện. Để giải quyết vấn đề này, nhiều phương pháp đã được nghiên cứu như sắp xếp lại bảng màu sao cho giữa hai giá trị màu trong bảng màu không quá tương phản hay như giảm số màu trong bảng màu xuống và tái tạo lại các thành phần giống nhau trong bảng màu ở những vị trị gần kề nhau, vì thế sự khác nhau trước và sau khi nhúng thông điệp của ảnh chứa trở nên khó phát hiện. Các kết quả thực nghiệm cho thấy rằng việc chèn vào các bit ít quan trọng nếu sử dụng ảnh 8 bit xám thì rất khó phát hiện bởi hệ thống thị giác của con người do có rất ít sự thay đổi các giá trị trong bảng màu của chúng [9, 14,17]</vt:lpstr>
      <vt:lpstr>2. Kỹ thuật mã hóa khối kết cấu bề mặt (Texture Block Coding)</vt:lpstr>
      <vt:lpstr>Quá trình giải mã có các bước sau: -  Tự động tạo sự tương quan cho bức ảnh. Điều này sẽ tạo ra các đỉnh (peak) ở mỗi điểm trong quá trình tự động tạo sự tương quan, nơi mà biểu thị vùng của bức ảnh bị chồng lên. - Nâng vùng ảnh được biểu thị bằng các đỉnh trong bước 1. Ta tiến hành trừ  ảnh từ vùng copy được nâng lên của nó, thêm vào các góc các giá trị 0 nếu cần. - Bình phương kết quả và  tạo ngưỡng để nhận lại các giá trị gần với 0. Vùng được sao chép trở nên hiển thị bằng các giá trị này. </vt:lpstr>
      <vt:lpstr>2.1 Tỉ lệ dữ liệu</vt:lpstr>
      <vt:lpstr>2.2Độ bền vững</vt:lpstr>
      <vt:lpstr>2.3Độ dễ của việc phát hiện và giải thông tin</vt:lpstr>
      <vt:lpstr>3. Kỹ thuật Patchwork </vt:lpstr>
      <vt:lpstr>Độ dễ của quá trình phát hiện và giải tin  Với kỹ thuật Patchwork, gần như không thể giải tin được nếu như không biết  khóa  và bộ sinh số giả ngẫu nhiên được sử dụng để tìm các điểm bị thay đổi. Sự thích hợp cho giấu tin mật hay thủy  vân Do tính chất khá bền vững và tỉ lệ dữ liệu giấu khá thấp nên kỹ thuật giấu tin Patchwork khá thích hợp cho thủy vân. Trong các hệ thống bảo vệ bản quyền, kỹ thuật này được sử dụng chủ yếu để xác nhận rằng bức ảnh có được nhúng thủy vân hay chưa bằng cách nhúng một chuỗi bit với độ chắc chắn đến 99.9999%, sau đó mới dùng khóa khác để nhúng vào các bit khác nhưng với cấp độ yếu hơn, vì thế thủy vân sẽ không làm ảnh hưởng đến bức ảnh nhiều. Cũng theo cách này, việc giải tin trước tiên sẽ tìm dòng bit xác nhận ảnh có nhúng thủy vân hay không, nếu tìm thấy thì tiếp tục tìm phần còn lại của thủy vân. Vấn đề và các giải pháp: Vấn đề đầu tiên là nếu ta sử dụng các điểm như một đơn vị của các patch, nhiễu mà chúng ta thêm vào ảnh nằm trên vùng tấn số cao. Các điểm này có thể bị lọc hay bị thay đổi bởi nhiều quá trình, từ phép nén mất mát đơn giản đến quá trình chuyển số - tương tự và ngược lại. Giải pháp là sử dụng các patches của một vùng nhỏ thay  vì các điểm, với một phân bố delta sao cho trải nhiễu sang một băng rộng hoặc di chuyển nó đến vùng tần số thấp, làm cho nó ít bị loại bởi phép lọc.  Cả AES và DES đều là mật mã khối đối xứng nhưng AES mang đến hiệu quả cao bởi độ dài key mà nó sở hữu. Đem lên bàn cân có thể thấy các key 128 bit, 192 bit và 256 bit của AES mạnh gấp nhiều lần so với 56 bit của DES. Bên cạnh đó mã hóa AES cũng nhanh hơn DES. </vt:lpstr>
      <vt:lpstr>4.Một số kỹ thuật khác</vt:lpstr>
      <vt:lpstr>CÂU LỆNH VÀ GIẢI THUẬT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529</cp:revision>
  <dcterms:created xsi:type="dcterms:W3CDTF">2014-09-12T02:18:09Z</dcterms:created>
  <dcterms:modified xsi:type="dcterms:W3CDTF">2023-06-13T16:42:40Z</dcterms:modified>
</cp:coreProperties>
</file>