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0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9D9F-8D47-429C-8CE1-1D00BA82627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A167-C962-4D9E-9024-0C5F6D366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81" y="0"/>
            <a:ext cx="9205519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4617" y="0"/>
            <a:ext cx="5083728" cy="685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5501" y="0"/>
            <a:ext cx="3514987" cy="6857999"/>
          </a:xfrm>
        </p:spPr>
        <p:txBody>
          <a:bodyPr/>
          <a:lstStyle/>
          <a:p>
            <a:pPr algn="l"/>
            <a:r>
              <a:rPr lang="en-US" dirty="0" smtClean="0"/>
              <a:t>-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topdown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/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topdown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tập:sử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: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Thông</a:t>
            </a:r>
            <a:r>
              <a:rPr lang="en-US" dirty="0" smtClean="0"/>
              <a:t> minh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-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1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26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Nhan</dc:creator>
  <cp:lastModifiedBy>Truong Nhan</cp:lastModifiedBy>
  <cp:revision>2</cp:revision>
  <dcterms:created xsi:type="dcterms:W3CDTF">2024-01-24T13:27:30Z</dcterms:created>
  <dcterms:modified xsi:type="dcterms:W3CDTF">2024-01-24T13:50:12Z</dcterms:modified>
</cp:coreProperties>
</file>