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5143500" cx="9144000"/>
  <p:notesSz cx="6858000" cy="9144000"/>
  <p:embeddedFontLst>
    <p:embeddedFont>
      <p:font typeface="Figtree Black"/>
      <p:bold r:id="rId33"/>
      <p:boldItalic r:id="rId34"/>
    </p:embeddedFont>
    <p:embeddedFont>
      <p:font typeface="Hanken Grotesk"/>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5.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FigtreeBlack-bold.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HankenGrotesk-regular.fntdata"/><Relationship Id="rId12" Type="http://schemas.openxmlformats.org/officeDocument/2006/relationships/slide" Target="slides/slide7.xml"/><Relationship Id="rId34" Type="http://schemas.openxmlformats.org/officeDocument/2006/relationships/font" Target="fonts/FigtreeBlack-boldItalic.fntdata"/><Relationship Id="rId15" Type="http://schemas.openxmlformats.org/officeDocument/2006/relationships/slide" Target="slides/slide10.xml"/><Relationship Id="rId37" Type="http://schemas.openxmlformats.org/officeDocument/2006/relationships/font" Target="fonts/HankenGrotesk-italic.fntdata"/><Relationship Id="rId14" Type="http://schemas.openxmlformats.org/officeDocument/2006/relationships/slide" Target="slides/slide9.xml"/><Relationship Id="rId36" Type="http://schemas.openxmlformats.org/officeDocument/2006/relationships/font" Target="fonts/HankenGrotesk-bold.fntdata"/><Relationship Id="rId17" Type="http://schemas.openxmlformats.org/officeDocument/2006/relationships/slide" Target="slides/slide12.xml"/><Relationship Id="rId39" Type="http://schemas.openxmlformats.org/officeDocument/2006/relationships/font" Target="fonts/Lato-regular.fntdata"/><Relationship Id="rId16" Type="http://schemas.openxmlformats.org/officeDocument/2006/relationships/slide" Target="slides/slide11.xml"/><Relationship Id="rId38" Type="http://schemas.openxmlformats.org/officeDocument/2006/relationships/font" Target="fonts/HankenGrotesk-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768ca7ef4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768ca7ef4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54dda1946d_4_2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54dda1946d_4_2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54dda1946d_6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54dda1946d_6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36eec5713c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36eec5713c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36eec5713c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36eec5713c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36eec5713c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36eec5713c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36eec5713c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36eec5713c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36eec5713c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36eec5713c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36eec5713c6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36eec5713c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36eec5713c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36eec5713c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36eec5713c6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36eec5713c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768bdccc6f_2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768bdccc6f_2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36eec5713c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36eec5713c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36eec5713c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36eec5713c6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36eec5713c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36eec5713c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36eec5713c6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7" name="Google Shape;497;g36eec5713c6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36eec5713c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36eec5713c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36eec5713c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36eec5713c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36eec5713c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36eec5713c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51b1a71d3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51b1a71d3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161ca7da69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161ca7da69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6eec5713c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6eec5713c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33f6155f6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33f6155f6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6eec5713c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36eec5713c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6eec5713c6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6eec5713c6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dd46dd1d67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dd46dd1d67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7346075" y="130450"/>
            <a:ext cx="4889100" cy="488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 name="Google Shape;10;p2"/>
          <p:cNvGrpSpPr/>
          <p:nvPr/>
        </p:nvGrpSpPr>
        <p:grpSpPr>
          <a:xfrm>
            <a:off x="727425" y="-49275"/>
            <a:ext cx="7703400" cy="5243325"/>
            <a:chOff x="727425" y="-49275"/>
            <a:chExt cx="7703400" cy="5243325"/>
          </a:xfrm>
        </p:grpSpPr>
        <p:sp>
          <p:nvSpPr>
            <p:cNvPr id="11" name="Google Shape;11;p2"/>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 name="Google Shape;12;p2"/>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13" name="Google Shape;13;p2"/>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14" name="Google Shape;14;p2"/>
          <p:cNvSpPr txBox="1"/>
          <p:nvPr>
            <p:ph type="ctrTitle"/>
          </p:nvPr>
        </p:nvSpPr>
        <p:spPr>
          <a:xfrm>
            <a:off x="1087125" y="1670213"/>
            <a:ext cx="5897400" cy="1392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p2"/>
          <p:cNvSpPr txBox="1"/>
          <p:nvPr>
            <p:ph idx="1" type="subTitle"/>
          </p:nvPr>
        </p:nvSpPr>
        <p:spPr>
          <a:xfrm>
            <a:off x="1087125" y="2997488"/>
            <a:ext cx="58974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9" name="Shape 79"/>
        <p:cNvGrpSpPr/>
        <p:nvPr/>
      </p:nvGrpSpPr>
      <p:grpSpPr>
        <a:xfrm>
          <a:off x="0" y="0"/>
          <a:ext cx="0" cy="0"/>
          <a:chOff x="0" y="0"/>
          <a:chExt cx="0" cy="0"/>
        </a:xfrm>
      </p:grpSpPr>
      <p:sp>
        <p:nvSpPr>
          <p:cNvPr id="80" name="Google Shape;80;p11"/>
          <p:cNvSpPr/>
          <p:nvPr/>
        </p:nvSpPr>
        <p:spPr>
          <a:xfrm>
            <a:off x="-342297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 name="Google Shape;81;p11"/>
          <p:cNvGrpSpPr/>
          <p:nvPr/>
        </p:nvGrpSpPr>
        <p:grpSpPr>
          <a:xfrm>
            <a:off x="727425" y="-382650"/>
            <a:ext cx="7703400" cy="5907300"/>
            <a:chOff x="727425" y="-382650"/>
            <a:chExt cx="7703400" cy="5907300"/>
          </a:xfrm>
        </p:grpSpPr>
        <p:sp>
          <p:nvSpPr>
            <p:cNvPr id="82" name="Google Shape;82;p11"/>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 name="Google Shape;83;p11"/>
            <p:cNvCxnSpPr/>
            <p:nvPr/>
          </p:nvCxnSpPr>
          <p:spPr>
            <a:xfrm>
              <a:off x="727425" y="4608450"/>
              <a:ext cx="0" cy="916200"/>
            </a:xfrm>
            <a:prstGeom prst="straightConnector1">
              <a:avLst/>
            </a:prstGeom>
            <a:noFill/>
            <a:ln cap="flat" cmpd="sng" w="19050">
              <a:solidFill>
                <a:schemeClr val="dk1"/>
              </a:solidFill>
              <a:prstDash val="solid"/>
              <a:round/>
              <a:headEnd len="med" w="med" type="none"/>
              <a:tailEnd len="med" w="med" type="none"/>
            </a:ln>
          </p:spPr>
        </p:cxnSp>
        <p:cxnSp>
          <p:nvCxnSpPr>
            <p:cNvPr id="84" name="Google Shape;84;p11"/>
            <p:cNvCxnSpPr/>
            <p:nvPr/>
          </p:nvCxnSpPr>
          <p:spPr>
            <a:xfrm>
              <a:off x="8430775" y="-382650"/>
              <a:ext cx="0" cy="916200"/>
            </a:xfrm>
            <a:prstGeom prst="straightConnector1">
              <a:avLst/>
            </a:prstGeom>
            <a:noFill/>
            <a:ln cap="flat" cmpd="sng" w="19050">
              <a:solidFill>
                <a:schemeClr val="dk1"/>
              </a:solidFill>
              <a:prstDash val="solid"/>
              <a:round/>
              <a:headEnd len="med" w="med" type="none"/>
              <a:tailEnd len="med" w="med" type="none"/>
            </a:ln>
          </p:spPr>
        </p:cxnSp>
      </p:grpSp>
      <p:sp>
        <p:nvSpPr>
          <p:cNvPr id="85" name="Google Shape;85;p11"/>
          <p:cNvSpPr txBox="1"/>
          <p:nvPr>
            <p:ph hasCustomPrompt="1" type="title"/>
          </p:nvPr>
        </p:nvSpPr>
        <p:spPr>
          <a:xfrm>
            <a:off x="2603050" y="1856113"/>
            <a:ext cx="5827800" cy="1024500"/>
          </a:xfrm>
          <a:prstGeom prst="rect">
            <a:avLst/>
          </a:prstGeom>
          <a:solidFill>
            <a:schemeClr val="dk1"/>
          </a:solidFill>
        </p:spPr>
        <p:txBody>
          <a:bodyPr anchorCtr="0" anchor="ctr" bIns="91425" lIns="91425" spcFirstLastPara="1" rIns="91425" wrap="square" tIns="91425">
            <a:noAutofit/>
          </a:bodyPr>
          <a:lstStyle>
            <a:lvl1pPr indent="0" lvl="0" marL="0" rtl="0">
              <a:lnSpc>
                <a:spcPct val="115000"/>
              </a:lnSpc>
              <a:spcBef>
                <a:spcPts val="0"/>
              </a:spcBef>
              <a:spcAft>
                <a:spcPts val="0"/>
              </a:spcAft>
              <a:buSzPts val="9600"/>
              <a:buNone/>
              <a:defRPr sz="49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86" name="Google Shape;86;p11"/>
          <p:cNvSpPr txBox="1"/>
          <p:nvPr>
            <p:ph idx="1" type="subTitle"/>
          </p:nvPr>
        </p:nvSpPr>
        <p:spPr>
          <a:xfrm>
            <a:off x="2603050" y="2880588"/>
            <a:ext cx="5827800" cy="40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atin typeface="Hanken Grotesk"/>
                <a:ea typeface="Hanken Grotesk"/>
                <a:cs typeface="Hanken Grotesk"/>
                <a:sym typeface="Hanken Grotesk"/>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87" name="Shape 87"/>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88" name="Shape 88"/>
        <p:cNvGrpSpPr/>
        <p:nvPr/>
      </p:nvGrpSpPr>
      <p:grpSpPr>
        <a:xfrm>
          <a:off x="0" y="0"/>
          <a:ext cx="0" cy="0"/>
          <a:chOff x="0" y="0"/>
          <a:chExt cx="0" cy="0"/>
        </a:xfrm>
      </p:grpSpPr>
      <p:sp>
        <p:nvSpPr>
          <p:cNvPr id="89" name="Google Shape;89;p13"/>
          <p:cNvSpPr/>
          <p:nvPr/>
        </p:nvSpPr>
        <p:spPr>
          <a:xfrm>
            <a:off x="-941925"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0" name="Google Shape;90;p13"/>
          <p:cNvGrpSpPr/>
          <p:nvPr/>
        </p:nvGrpSpPr>
        <p:grpSpPr>
          <a:xfrm>
            <a:off x="-19050" y="232800"/>
            <a:ext cx="9189150" cy="4684500"/>
            <a:chOff x="-19050" y="232800"/>
            <a:chExt cx="9189150" cy="4684500"/>
          </a:xfrm>
        </p:grpSpPr>
        <p:sp>
          <p:nvSpPr>
            <p:cNvPr id="91" name="Google Shape;91;p1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2" name="Google Shape;92;p13"/>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93" name="Google Shape;93;p13"/>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94" name="Google Shape;94;p13"/>
          <p:cNvSpPr txBox="1"/>
          <p:nvPr>
            <p:ph type="title"/>
          </p:nvPr>
        </p:nvSpPr>
        <p:spPr>
          <a:xfrm>
            <a:off x="6632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5" name="Google Shape;95;p13"/>
          <p:cNvSpPr txBox="1"/>
          <p:nvPr>
            <p:ph idx="1" type="subTitle"/>
          </p:nvPr>
        </p:nvSpPr>
        <p:spPr>
          <a:xfrm>
            <a:off x="788675"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96" name="Google Shape;96;p13"/>
          <p:cNvSpPr txBox="1"/>
          <p:nvPr>
            <p:ph idx="2" type="subTitle"/>
          </p:nvPr>
        </p:nvSpPr>
        <p:spPr>
          <a:xfrm>
            <a:off x="788675"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97" name="Google Shape;97;p13"/>
          <p:cNvSpPr txBox="1"/>
          <p:nvPr>
            <p:ph idx="3" type="subTitle"/>
          </p:nvPr>
        </p:nvSpPr>
        <p:spPr>
          <a:xfrm>
            <a:off x="3418500"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98" name="Google Shape;98;p13"/>
          <p:cNvSpPr txBox="1"/>
          <p:nvPr>
            <p:ph idx="4" type="subTitle"/>
          </p:nvPr>
        </p:nvSpPr>
        <p:spPr>
          <a:xfrm>
            <a:off x="3418500"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99" name="Google Shape;99;p13"/>
          <p:cNvSpPr txBox="1"/>
          <p:nvPr>
            <p:ph hasCustomPrompt="1" idx="5" type="title"/>
          </p:nvPr>
        </p:nvSpPr>
        <p:spPr>
          <a:xfrm>
            <a:off x="9195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0" name="Google Shape;100;p13"/>
          <p:cNvSpPr txBox="1"/>
          <p:nvPr>
            <p:ph hasCustomPrompt="1" idx="6" type="title"/>
          </p:nvPr>
        </p:nvSpPr>
        <p:spPr>
          <a:xfrm>
            <a:off x="3509050"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1" name="Google Shape;101;p13"/>
          <p:cNvSpPr txBox="1"/>
          <p:nvPr>
            <p:ph hasCustomPrompt="1" idx="7" type="title"/>
          </p:nvPr>
        </p:nvSpPr>
        <p:spPr>
          <a:xfrm>
            <a:off x="919575"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2" name="Google Shape;102;p13"/>
          <p:cNvSpPr txBox="1"/>
          <p:nvPr>
            <p:ph hasCustomPrompt="1" idx="8" type="title"/>
          </p:nvPr>
        </p:nvSpPr>
        <p:spPr>
          <a:xfrm>
            <a:off x="35282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p:nvPr>
            <p:ph idx="9" type="subTitle"/>
          </p:nvPr>
        </p:nvSpPr>
        <p:spPr>
          <a:xfrm>
            <a:off x="6048325"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4" name="Google Shape;104;p13"/>
          <p:cNvSpPr txBox="1"/>
          <p:nvPr>
            <p:ph idx="13" type="subTitle"/>
          </p:nvPr>
        </p:nvSpPr>
        <p:spPr>
          <a:xfrm>
            <a:off x="6048325"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5" name="Google Shape;105;p13"/>
          <p:cNvSpPr txBox="1"/>
          <p:nvPr>
            <p:ph hasCustomPrompt="1" idx="14" type="title"/>
          </p:nvPr>
        </p:nvSpPr>
        <p:spPr>
          <a:xfrm>
            <a:off x="6136975"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p:nvPr>
            <p:ph hasCustomPrompt="1" idx="15" type="title"/>
          </p:nvPr>
        </p:nvSpPr>
        <p:spPr>
          <a:xfrm>
            <a:off x="61369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p:nvPr>
            <p:ph idx="16" type="subTitle"/>
          </p:nvPr>
        </p:nvSpPr>
        <p:spPr>
          <a:xfrm>
            <a:off x="788675"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08" name="Google Shape;108;p13"/>
          <p:cNvSpPr txBox="1"/>
          <p:nvPr>
            <p:ph idx="17" type="subTitle"/>
          </p:nvPr>
        </p:nvSpPr>
        <p:spPr>
          <a:xfrm>
            <a:off x="788675"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09" name="Google Shape;109;p13"/>
          <p:cNvSpPr txBox="1"/>
          <p:nvPr>
            <p:ph idx="18" type="subTitle"/>
          </p:nvPr>
        </p:nvSpPr>
        <p:spPr>
          <a:xfrm>
            <a:off x="3418500"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10" name="Google Shape;110;p13"/>
          <p:cNvSpPr txBox="1"/>
          <p:nvPr>
            <p:ph idx="19" type="subTitle"/>
          </p:nvPr>
        </p:nvSpPr>
        <p:spPr>
          <a:xfrm>
            <a:off x="3418500"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11" name="Google Shape;111;p13"/>
          <p:cNvSpPr txBox="1"/>
          <p:nvPr>
            <p:ph idx="20" type="subTitle"/>
          </p:nvPr>
        </p:nvSpPr>
        <p:spPr>
          <a:xfrm>
            <a:off x="6048325"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12" name="Google Shape;112;p13"/>
          <p:cNvSpPr txBox="1"/>
          <p:nvPr>
            <p:ph idx="21" type="subTitle"/>
          </p:nvPr>
        </p:nvSpPr>
        <p:spPr>
          <a:xfrm>
            <a:off x="6048325"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13" name="Shape 113"/>
        <p:cNvGrpSpPr/>
        <p:nvPr/>
      </p:nvGrpSpPr>
      <p:grpSpPr>
        <a:xfrm>
          <a:off x="0" y="0"/>
          <a:ext cx="0" cy="0"/>
          <a:chOff x="0" y="0"/>
          <a:chExt cx="0" cy="0"/>
        </a:xfrm>
      </p:grpSpPr>
      <p:sp>
        <p:nvSpPr>
          <p:cNvPr id="114" name="Google Shape;114;p14"/>
          <p:cNvSpPr/>
          <p:nvPr/>
        </p:nvSpPr>
        <p:spPr>
          <a:xfrm>
            <a:off x="-2125550" y="301862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 name="Google Shape;115;p14"/>
          <p:cNvGrpSpPr/>
          <p:nvPr/>
        </p:nvGrpSpPr>
        <p:grpSpPr>
          <a:xfrm>
            <a:off x="727425" y="-29250"/>
            <a:ext cx="8550550" cy="4637825"/>
            <a:chOff x="727425" y="-29250"/>
            <a:chExt cx="8550550" cy="4637825"/>
          </a:xfrm>
        </p:grpSpPr>
        <p:sp>
          <p:nvSpPr>
            <p:cNvPr id="116" name="Google Shape;116;p14"/>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7" name="Google Shape;117;p14"/>
            <p:cNvCxnSpPr/>
            <p:nvPr/>
          </p:nvCxnSpPr>
          <p:spPr>
            <a:xfrm rot="10800000">
              <a:off x="727425" y="-29250"/>
              <a:ext cx="0" cy="562800"/>
            </a:xfrm>
            <a:prstGeom prst="straightConnector1">
              <a:avLst/>
            </a:prstGeom>
            <a:noFill/>
            <a:ln cap="flat" cmpd="sng" w="19050">
              <a:solidFill>
                <a:schemeClr val="dk1"/>
              </a:solidFill>
              <a:prstDash val="solid"/>
              <a:round/>
              <a:headEnd len="med" w="med" type="none"/>
              <a:tailEnd len="med" w="med" type="none"/>
            </a:ln>
          </p:spPr>
        </p:cxnSp>
        <p:cxnSp>
          <p:nvCxnSpPr>
            <p:cNvPr id="118" name="Google Shape;118;p14"/>
            <p:cNvCxnSpPr/>
            <p:nvPr/>
          </p:nvCxnSpPr>
          <p:spPr>
            <a:xfrm>
              <a:off x="8430775" y="4608575"/>
              <a:ext cx="847200" cy="0"/>
            </a:xfrm>
            <a:prstGeom prst="straightConnector1">
              <a:avLst/>
            </a:prstGeom>
            <a:noFill/>
            <a:ln cap="flat" cmpd="sng" w="19050">
              <a:solidFill>
                <a:schemeClr val="dk1"/>
              </a:solidFill>
              <a:prstDash val="solid"/>
              <a:round/>
              <a:headEnd len="med" w="med" type="none"/>
              <a:tailEnd len="med" w="med" type="none"/>
            </a:ln>
          </p:spPr>
        </p:cxnSp>
      </p:grpSp>
      <p:sp>
        <p:nvSpPr>
          <p:cNvPr id="119" name="Google Shape;119;p14"/>
          <p:cNvSpPr txBox="1"/>
          <p:nvPr>
            <p:ph type="title"/>
          </p:nvPr>
        </p:nvSpPr>
        <p:spPr>
          <a:xfrm>
            <a:off x="2212125" y="2464650"/>
            <a:ext cx="5913900" cy="5319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20" name="Google Shape;120;p14"/>
          <p:cNvSpPr txBox="1"/>
          <p:nvPr>
            <p:ph idx="1" type="subTitle"/>
          </p:nvPr>
        </p:nvSpPr>
        <p:spPr>
          <a:xfrm>
            <a:off x="2212125" y="838350"/>
            <a:ext cx="5913900" cy="1626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2500">
                <a:latin typeface="Hanken Grotesk"/>
                <a:ea typeface="Hanken Grotesk"/>
                <a:cs typeface="Hanken Grotesk"/>
                <a:sym typeface="Hanken Grotesk"/>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121" name="Shape 121"/>
        <p:cNvGrpSpPr/>
        <p:nvPr/>
      </p:nvGrpSpPr>
      <p:grpSpPr>
        <a:xfrm>
          <a:off x="0" y="0"/>
          <a:ext cx="0" cy="0"/>
          <a:chOff x="0" y="0"/>
          <a:chExt cx="0" cy="0"/>
        </a:xfrm>
      </p:grpSpPr>
      <p:sp>
        <p:nvSpPr>
          <p:cNvPr id="122" name="Google Shape;122;p15"/>
          <p:cNvSpPr/>
          <p:nvPr/>
        </p:nvSpPr>
        <p:spPr>
          <a:xfrm>
            <a:off x="35528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3" name="Google Shape;123;p15"/>
          <p:cNvGrpSpPr/>
          <p:nvPr/>
        </p:nvGrpSpPr>
        <p:grpSpPr>
          <a:xfrm>
            <a:off x="-50475" y="232800"/>
            <a:ext cx="8961675" cy="4684500"/>
            <a:chOff x="-50475" y="232800"/>
            <a:chExt cx="8961675" cy="4684500"/>
          </a:xfrm>
        </p:grpSpPr>
        <p:sp>
          <p:nvSpPr>
            <p:cNvPr id="124" name="Google Shape;124;p1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5" name="Google Shape;125;p15"/>
            <p:cNvCxnSpPr/>
            <p:nvPr/>
          </p:nvCxnSpPr>
          <p:spPr>
            <a:xfrm rot="10800000">
              <a:off x="-50475" y="232800"/>
              <a:ext cx="309300" cy="0"/>
            </a:xfrm>
            <a:prstGeom prst="straightConnector1">
              <a:avLst/>
            </a:prstGeom>
            <a:noFill/>
            <a:ln cap="flat" cmpd="sng" w="19050">
              <a:solidFill>
                <a:schemeClr val="dk1"/>
              </a:solidFill>
              <a:prstDash val="solid"/>
              <a:round/>
              <a:headEnd len="med" w="med" type="none"/>
              <a:tailEnd len="med" w="med" type="none"/>
            </a:ln>
          </p:spPr>
        </p:cxnSp>
      </p:grpSp>
      <p:sp>
        <p:nvSpPr>
          <p:cNvPr id="126" name="Google Shape;126;p15"/>
          <p:cNvSpPr txBox="1"/>
          <p:nvPr>
            <p:ph type="title"/>
          </p:nvPr>
        </p:nvSpPr>
        <p:spPr>
          <a:xfrm>
            <a:off x="720000" y="1203900"/>
            <a:ext cx="3198300" cy="1502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7" name="Google Shape;127;p15"/>
          <p:cNvSpPr txBox="1"/>
          <p:nvPr>
            <p:ph idx="1" type="subTitle"/>
          </p:nvPr>
        </p:nvSpPr>
        <p:spPr>
          <a:xfrm>
            <a:off x="720000" y="2706062"/>
            <a:ext cx="3198300" cy="1461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28" name="Google Shape;128;p15"/>
          <p:cNvSpPr/>
          <p:nvPr>
            <p:ph idx="2" type="pic"/>
          </p:nvPr>
        </p:nvSpPr>
        <p:spPr>
          <a:xfrm>
            <a:off x="4494050" y="0"/>
            <a:ext cx="4650000" cy="5143500"/>
          </a:xfrm>
          <a:prstGeom prst="rect">
            <a:avLst/>
          </a:prstGeom>
          <a:noFill/>
          <a:ln cap="flat" cmpd="sng" w="19050">
            <a:solidFill>
              <a:schemeClr val="dk1"/>
            </a:solidFill>
            <a:prstDash val="solid"/>
            <a:round/>
            <a:headEnd len="sm" w="sm" type="none"/>
            <a:tailEnd len="sm" w="sm" type="none"/>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29" name="Shape 129"/>
        <p:cNvGrpSpPr/>
        <p:nvPr/>
      </p:nvGrpSpPr>
      <p:grpSpPr>
        <a:xfrm>
          <a:off x="0" y="0"/>
          <a:ext cx="0" cy="0"/>
          <a:chOff x="0" y="0"/>
          <a:chExt cx="0" cy="0"/>
        </a:xfrm>
      </p:grpSpPr>
      <p:sp>
        <p:nvSpPr>
          <p:cNvPr id="130" name="Google Shape;130;p16"/>
          <p:cNvSpPr/>
          <p:nvPr/>
        </p:nvSpPr>
        <p:spPr>
          <a:xfrm>
            <a:off x="-923000" y="-945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1" name="Google Shape;131;p16"/>
          <p:cNvGrpSpPr/>
          <p:nvPr/>
        </p:nvGrpSpPr>
        <p:grpSpPr>
          <a:xfrm>
            <a:off x="-19050" y="232800"/>
            <a:ext cx="9176275" cy="4684500"/>
            <a:chOff x="-19050" y="232800"/>
            <a:chExt cx="9176275" cy="4684500"/>
          </a:xfrm>
        </p:grpSpPr>
        <p:sp>
          <p:nvSpPr>
            <p:cNvPr id="132" name="Google Shape;132;p1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3" name="Google Shape;133;p16"/>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34" name="Google Shape;134;p16"/>
            <p:cNvCxnSpPr/>
            <p:nvPr/>
          </p:nvCxnSpPr>
          <p:spPr>
            <a:xfrm>
              <a:off x="8917525" y="4917300"/>
              <a:ext cx="239700" cy="0"/>
            </a:xfrm>
            <a:prstGeom prst="straightConnector1">
              <a:avLst/>
            </a:prstGeom>
            <a:noFill/>
            <a:ln cap="flat" cmpd="sng" w="19050">
              <a:solidFill>
                <a:schemeClr val="dk1"/>
              </a:solidFill>
              <a:prstDash val="solid"/>
              <a:round/>
              <a:headEnd len="med" w="med" type="none"/>
              <a:tailEnd len="med" w="med" type="none"/>
            </a:ln>
          </p:spPr>
        </p:cxnSp>
      </p:grpSp>
      <p:sp>
        <p:nvSpPr>
          <p:cNvPr id="135" name="Google Shape;135;p16"/>
          <p:cNvSpPr txBox="1"/>
          <p:nvPr>
            <p:ph type="title"/>
          </p:nvPr>
        </p:nvSpPr>
        <p:spPr>
          <a:xfrm>
            <a:off x="878875" y="1533125"/>
            <a:ext cx="3024900" cy="6423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6" name="Google Shape;136;p16"/>
          <p:cNvSpPr txBox="1"/>
          <p:nvPr>
            <p:ph idx="1" type="subTitle"/>
          </p:nvPr>
        </p:nvSpPr>
        <p:spPr>
          <a:xfrm>
            <a:off x="878875" y="2175300"/>
            <a:ext cx="3024900" cy="1211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
    <p:spTree>
      <p:nvGrpSpPr>
        <p:cNvPr id="137" name="Shape 137"/>
        <p:cNvGrpSpPr/>
        <p:nvPr/>
      </p:nvGrpSpPr>
      <p:grpSpPr>
        <a:xfrm>
          <a:off x="0" y="0"/>
          <a:ext cx="0" cy="0"/>
          <a:chOff x="0" y="0"/>
          <a:chExt cx="0" cy="0"/>
        </a:xfrm>
      </p:grpSpPr>
      <p:sp>
        <p:nvSpPr>
          <p:cNvPr id="138" name="Google Shape;138;p1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9" name="Google Shape;139;p17"/>
          <p:cNvGrpSpPr/>
          <p:nvPr/>
        </p:nvGrpSpPr>
        <p:grpSpPr>
          <a:xfrm>
            <a:off x="232200" y="232800"/>
            <a:ext cx="8937900" cy="4932875"/>
            <a:chOff x="232200" y="232800"/>
            <a:chExt cx="8937900" cy="4932875"/>
          </a:xfrm>
        </p:grpSpPr>
        <p:sp>
          <p:nvSpPr>
            <p:cNvPr id="140" name="Google Shape;140;p1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1" name="Google Shape;141;p17"/>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42" name="Google Shape;142;p17"/>
            <p:cNvCxnSpPr/>
            <p:nvPr/>
          </p:nvCxnSpPr>
          <p:spPr>
            <a:xfrm>
              <a:off x="233525" y="4913075"/>
              <a:ext cx="0" cy="252600"/>
            </a:xfrm>
            <a:prstGeom prst="straightConnector1">
              <a:avLst/>
            </a:prstGeom>
            <a:noFill/>
            <a:ln cap="flat" cmpd="sng" w="19050">
              <a:solidFill>
                <a:schemeClr val="dk1"/>
              </a:solidFill>
              <a:prstDash val="solid"/>
              <a:round/>
              <a:headEnd len="med" w="med" type="none"/>
              <a:tailEnd len="med" w="med" type="none"/>
            </a:ln>
          </p:spPr>
        </p:cxnSp>
      </p:grpSp>
      <p:sp>
        <p:nvSpPr>
          <p:cNvPr id="143" name="Google Shape;143;p17"/>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144" name="Google Shape;144;p17"/>
          <p:cNvSpPr txBox="1"/>
          <p:nvPr>
            <p:ph idx="1" type="subTitle"/>
          </p:nvPr>
        </p:nvSpPr>
        <p:spPr>
          <a:xfrm>
            <a:off x="713250" y="1017725"/>
            <a:ext cx="7717500" cy="8898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1">
    <p:spTree>
      <p:nvGrpSpPr>
        <p:cNvPr id="145" name="Shape 145"/>
        <p:cNvGrpSpPr/>
        <p:nvPr/>
      </p:nvGrpSpPr>
      <p:grpSpPr>
        <a:xfrm>
          <a:off x="0" y="0"/>
          <a:ext cx="0" cy="0"/>
          <a:chOff x="0" y="0"/>
          <a:chExt cx="0" cy="0"/>
        </a:xfrm>
      </p:grpSpPr>
      <p:sp>
        <p:nvSpPr>
          <p:cNvPr id="146" name="Google Shape;146;p18"/>
          <p:cNvSpPr/>
          <p:nvPr/>
        </p:nvSpPr>
        <p:spPr>
          <a:xfrm>
            <a:off x="7069475" y="3282725"/>
            <a:ext cx="3701700" cy="3701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7" name="Google Shape;147;p18"/>
          <p:cNvGrpSpPr/>
          <p:nvPr/>
        </p:nvGrpSpPr>
        <p:grpSpPr>
          <a:xfrm>
            <a:off x="-19050" y="232800"/>
            <a:ext cx="8930250" cy="5117250"/>
            <a:chOff x="-19050" y="232800"/>
            <a:chExt cx="8930250" cy="5117250"/>
          </a:xfrm>
        </p:grpSpPr>
        <p:sp>
          <p:nvSpPr>
            <p:cNvPr id="148" name="Google Shape;148;p1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9" name="Google Shape;149;p18"/>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50" name="Google Shape;150;p18"/>
            <p:cNvCxnSpPr/>
            <p:nvPr/>
          </p:nvCxnSpPr>
          <p:spPr>
            <a:xfrm rot="10800000">
              <a:off x="8911200" y="4917150"/>
              <a:ext cx="0" cy="432900"/>
            </a:xfrm>
            <a:prstGeom prst="straightConnector1">
              <a:avLst/>
            </a:prstGeom>
            <a:noFill/>
            <a:ln cap="flat" cmpd="sng" w="19050">
              <a:solidFill>
                <a:schemeClr val="dk1"/>
              </a:solidFill>
              <a:prstDash val="solid"/>
              <a:round/>
              <a:headEnd len="med" w="med" type="none"/>
              <a:tailEnd len="med" w="med" type="none"/>
            </a:ln>
          </p:spPr>
        </p:cxnSp>
      </p:grpSp>
      <p:sp>
        <p:nvSpPr>
          <p:cNvPr id="151" name="Google Shape;151;p18"/>
          <p:cNvSpPr txBox="1"/>
          <p:nvPr>
            <p:ph type="title"/>
          </p:nvPr>
        </p:nvSpPr>
        <p:spPr>
          <a:xfrm>
            <a:off x="72232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
        <p:nvSpPr>
          <p:cNvPr id="152" name="Google Shape;152;p18"/>
          <p:cNvSpPr txBox="1"/>
          <p:nvPr>
            <p:ph idx="1" type="subTitle"/>
          </p:nvPr>
        </p:nvSpPr>
        <p:spPr>
          <a:xfrm>
            <a:off x="713175" y="1421525"/>
            <a:ext cx="5945400" cy="26007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53" name="Shape 153"/>
        <p:cNvGrpSpPr/>
        <p:nvPr/>
      </p:nvGrpSpPr>
      <p:grpSpPr>
        <a:xfrm>
          <a:off x="0" y="0"/>
          <a:ext cx="0" cy="0"/>
          <a:chOff x="0" y="0"/>
          <a:chExt cx="0" cy="0"/>
        </a:xfrm>
      </p:grpSpPr>
      <p:sp>
        <p:nvSpPr>
          <p:cNvPr id="154" name="Google Shape;154;p19"/>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19"/>
          <p:cNvGrpSpPr/>
          <p:nvPr/>
        </p:nvGrpSpPr>
        <p:grpSpPr>
          <a:xfrm>
            <a:off x="232200" y="232800"/>
            <a:ext cx="8988300" cy="5000100"/>
            <a:chOff x="232200" y="232800"/>
            <a:chExt cx="8988300" cy="5000100"/>
          </a:xfrm>
        </p:grpSpPr>
        <p:sp>
          <p:nvSpPr>
            <p:cNvPr id="156" name="Google Shape;156;p1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 name="Google Shape;157;p19"/>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158" name="Google Shape;158;p19"/>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159" name="Google Shape;159;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0" name="Google Shape;160;p19"/>
          <p:cNvSpPr txBox="1"/>
          <p:nvPr>
            <p:ph idx="1" type="subTitle"/>
          </p:nvPr>
        </p:nvSpPr>
        <p:spPr>
          <a:xfrm>
            <a:off x="977801"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61" name="Google Shape;161;p19"/>
          <p:cNvSpPr txBox="1"/>
          <p:nvPr>
            <p:ph idx="2" type="subTitle"/>
          </p:nvPr>
        </p:nvSpPr>
        <p:spPr>
          <a:xfrm>
            <a:off x="3450748"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62" name="Google Shape;162;p19"/>
          <p:cNvSpPr txBox="1"/>
          <p:nvPr>
            <p:ph idx="3" type="subTitle"/>
          </p:nvPr>
        </p:nvSpPr>
        <p:spPr>
          <a:xfrm>
            <a:off x="5923698"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63" name="Google Shape;163;p19"/>
          <p:cNvSpPr txBox="1"/>
          <p:nvPr>
            <p:ph idx="4" type="subTitle"/>
          </p:nvPr>
        </p:nvSpPr>
        <p:spPr>
          <a:xfrm>
            <a:off x="977803"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64" name="Google Shape;164;p19"/>
          <p:cNvSpPr txBox="1"/>
          <p:nvPr>
            <p:ph idx="5" type="subTitle"/>
          </p:nvPr>
        </p:nvSpPr>
        <p:spPr>
          <a:xfrm>
            <a:off x="3450747"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65" name="Google Shape;165;p19"/>
          <p:cNvSpPr txBox="1"/>
          <p:nvPr>
            <p:ph idx="6" type="subTitle"/>
          </p:nvPr>
        </p:nvSpPr>
        <p:spPr>
          <a:xfrm>
            <a:off x="5923697"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66" name="Shape 166"/>
        <p:cNvGrpSpPr/>
        <p:nvPr/>
      </p:nvGrpSpPr>
      <p:grpSpPr>
        <a:xfrm>
          <a:off x="0" y="0"/>
          <a:ext cx="0" cy="0"/>
          <a:chOff x="0" y="0"/>
          <a:chExt cx="0" cy="0"/>
        </a:xfrm>
      </p:grpSpPr>
      <p:sp>
        <p:nvSpPr>
          <p:cNvPr id="167" name="Google Shape;167;p20"/>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20"/>
          <p:cNvGrpSpPr/>
          <p:nvPr/>
        </p:nvGrpSpPr>
        <p:grpSpPr>
          <a:xfrm>
            <a:off x="-725" y="1466925"/>
            <a:ext cx="939900" cy="2326875"/>
            <a:chOff x="-725" y="1466925"/>
            <a:chExt cx="939900" cy="2326875"/>
          </a:xfrm>
        </p:grpSpPr>
        <p:cxnSp>
          <p:nvCxnSpPr>
            <p:cNvPr id="169" name="Google Shape;169;p20"/>
            <p:cNvCxnSpPr/>
            <p:nvPr/>
          </p:nvCxnSpPr>
          <p:spPr>
            <a:xfrm>
              <a:off x="-725" y="1466925"/>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170" name="Google Shape;170;p20"/>
            <p:cNvCxnSpPr/>
            <p:nvPr/>
          </p:nvCxnSpPr>
          <p:spPr>
            <a:xfrm>
              <a:off x="-725" y="2668450"/>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171" name="Google Shape;171;p20"/>
            <p:cNvCxnSpPr/>
            <p:nvPr/>
          </p:nvCxnSpPr>
          <p:spPr>
            <a:xfrm>
              <a:off x="-725" y="3793800"/>
              <a:ext cx="939900" cy="0"/>
            </a:xfrm>
            <a:prstGeom prst="straightConnector1">
              <a:avLst/>
            </a:prstGeom>
            <a:noFill/>
            <a:ln cap="flat" cmpd="sng" w="19050">
              <a:solidFill>
                <a:schemeClr val="dk1"/>
              </a:solidFill>
              <a:prstDash val="solid"/>
              <a:round/>
              <a:headEnd len="med" w="med" type="none"/>
              <a:tailEnd len="med" w="med" type="none"/>
            </a:ln>
          </p:spPr>
        </p:cxnSp>
      </p:grpSp>
      <p:grpSp>
        <p:nvGrpSpPr>
          <p:cNvPr id="172" name="Google Shape;172;p20"/>
          <p:cNvGrpSpPr/>
          <p:nvPr/>
        </p:nvGrpSpPr>
        <p:grpSpPr>
          <a:xfrm>
            <a:off x="232200" y="232800"/>
            <a:ext cx="8988300" cy="5000100"/>
            <a:chOff x="232200" y="232800"/>
            <a:chExt cx="8988300" cy="5000100"/>
          </a:xfrm>
        </p:grpSpPr>
        <p:sp>
          <p:nvSpPr>
            <p:cNvPr id="173" name="Google Shape;173;p20"/>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4" name="Google Shape;174;p20"/>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175" name="Google Shape;175;p20"/>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176" name="Google Shape;176;p20"/>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7" name="Google Shape;177;p20"/>
          <p:cNvSpPr txBox="1"/>
          <p:nvPr>
            <p:ph idx="1" type="subTitle"/>
          </p:nvPr>
        </p:nvSpPr>
        <p:spPr>
          <a:xfrm>
            <a:off x="1731050" y="1640570"/>
            <a:ext cx="6613200" cy="530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78" name="Google Shape;178;p20"/>
          <p:cNvSpPr txBox="1"/>
          <p:nvPr>
            <p:ph idx="2" type="subTitle"/>
          </p:nvPr>
        </p:nvSpPr>
        <p:spPr>
          <a:xfrm>
            <a:off x="1731050" y="2800360"/>
            <a:ext cx="66132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79" name="Google Shape;179;p20"/>
          <p:cNvSpPr txBox="1"/>
          <p:nvPr>
            <p:ph idx="3" type="subTitle"/>
          </p:nvPr>
        </p:nvSpPr>
        <p:spPr>
          <a:xfrm>
            <a:off x="1731050" y="3957450"/>
            <a:ext cx="66132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80" name="Google Shape;180;p20"/>
          <p:cNvSpPr txBox="1"/>
          <p:nvPr>
            <p:ph idx="4" type="subTitle"/>
          </p:nvPr>
        </p:nvSpPr>
        <p:spPr>
          <a:xfrm>
            <a:off x="1731050" y="1241275"/>
            <a:ext cx="6613200" cy="5304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81" name="Google Shape;181;p20"/>
          <p:cNvSpPr txBox="1"/>
          <p:nvPr>
            <p:ph idx="5" type="subTitle"/>
          </p:nvPr>
        </p:nvSpPr>
        <p:spPr>
          <a:xfrm>
            <a:off x="1731050" y="2395400"/>
            <a:ext cx="661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82" name="Google Shape;182;p20"/>
          <p:cNvSpPr txBox="1"/>
          <p:nvPr>
            <p:ph idx="6" type="subTitle"/>
          </p:nvPr>
        </p:nvSpPr>
        <p:spPr>
          <a:xfrm>
            <a:off x="1731050" y="3546826"/>
            <a:ext cx="661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p:nvPr/>
        </p:nvSpPr>
        <p:spPr>
          <a:xfrm>
            <a:off x="643372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 name="Google Shape;18;p3"/>
          <p:cNvGrpSpPr/>
          <p:nvPr/>
        </p:nvGrpSpPr>
        <p:grpSpPr>
          <a:xfrm>
            <a:off x="713225" y="-62550"/>
            <a:ext cx="7717800" cy="5210100"/>
            <a:chOff x="713225" y="-62550"/>
            <a:chExt cx="7717800" cy="5210100"/>
          </a:xfrm>
        </p:grpSpPr>
        <p:sp>
          <p:nvSpPr>
            <p:cNvPr id="19" name="Google Shape;19;p3"/>
            <p:cNvSpPr/>
            <p:nvPr/>
          </p:nvSpPr>
          <p:spPr>
            <a:xfrm>
              <a:off x="713225" y="533550"/>
              <a:ext cx="77178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 name="Google Shape;20;p3"/>
            <p:cNvCxnSpPr/>
            <p:nvPr/>
          </p:nvCxnSpPr>
          <p:spPr>
            <a:xfrm rot="10800000">
              <a:off x="713225" y="-62550"/>
              <a:ext cx="0" cy="596100"/>
            </a:xfrm>
            <a:prstGeom prst="straightConnector1">
              <a:avLst/>
            </a:prstGeom>
            <a:noFill/>
            <a:ln cap="flat" cmpd="sng" w="19050">
              <a:solidFill>
                <a:schemeClr val="dk1"/>
              </a:solidFill>
              <a:prstDash val="solid"/>
              <a:round/>
              <a:headEnd len="med" w="med" type="none"/>
              <a:tailEnd len="med" w="med" type="none"/>
            </a:ln>
          </p:spPr>
        </p:cxnSp>
        <p:cxnSp>
          <p:nvCxnSpPr>
            <p:cNvPr id="21" name="Google Shape;21;p3"/>
            <p:cNvCxnSpPr/>
            <p:nvPr/>
          </p:nvCxnSpPr>
          <p:spPr>
            <a:xfrm>
              <a:off x="8430775" y="4608450"/>
              <a:ext cx="0" cy="539100"/>
            </a:xfrm>
            <a:prstGeom prst="straightConnector1">
              <a:avLst/>
            </a:prstGeom>
            <a:noFill/>
            <a:ln cap="flat" cmpd="sng" w="19050">
              <a:solidFill>
                <a:schemeClr val="dk1"/>
              </a:solidFill>
              <a:prstDash val="solid"/>
              <a:round/>
              <a:headEnd len="med" w="med" type="none"/>
              <a:tailEnd len="med" w="med" type="none"/>
            </a:ln>
          </p:spPr>
        </p:cxnSp>
      </p:grpSp>
      <p:sp>
        <p:nvSpPr>
          <p:cNvPr id="22" name="Google Shape;22;p3"/>
          <p:cNvSpPr txBox="1"/>
          <p:nvPr>
            <p:ph type="title"/>
          </p:nvPr>
        </p:nvSpPr>
        <p:spPr>
          <a:xfrm>
            <a:off x="1216475" y="1977150"/>
            <a:ext cx="5067600" cy="84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3" name="Google Shape;23;p3"/>
          <p:cNvSpPr txBox="1"/>
          <p:nvPr>
            <p:ph hasCustomPrompt="1" idx="2" type="title"/>
          </p:nvPr>
        </p:nvSpPr>
        <p:spPr>
          <a:xfrm>
            <a:off x="720000" y="533550"/>
            <a:ext cx="824400" cy="7050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6000"/>
              <a:buNone/>
              <a:defRPr sz="33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4" name="Google Shape;24;p3"/>
          <p:cNvSpPr txBox="1"/>
          <p:nvPr>
            <p:ph idx="1" type="subTitle"/>
          </p:nvPr>
        </p:nvSpPr>
        <p:spPr>
          <a:xfrm>
            <a:off x="1216475" y="2730750"/>
            <a:ext cx="5067600" cy="43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183" name="Shape 183"/>
        <p:cNvGrpSpPr/>
        <p:nvPr/>
      </p:nvGrpSpPr>
      <p:grpSpPr>
        <a:xfrm>
          <a:off x="0" y="0"/>
          <a:ext cx="0" cy="0"/>
          <a:chOff x="0" y="0"/>
          <a:chExt cx="0" cy="0"/>
        </a:xfrm>
      </p:grpSpPr>
      <p:sp>
        <p:nvSpPr>
          <p:cNvPr id="184" name="Google Shape;184;p21"/>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5" name="Google Shape;185;p21"/>
          <p:cNvGrpSpPr/>
          <p:nvPr/>
        </p:nvGrpSpPr>
        <p:grpSpPr>
          <a:xfrm>
            <a:off x="232200" y="-60100"/>
            <a:ext cx="9070200" cy="4977400"/>
            <a:chOff x="232200" y="-60100"/>
            <a:chExt cx="9070200" cy="4977400"/>
          </a:xfrm>
        </p:grpSpPr>
        <p:sp>
          <p:nvSpPr>
            <p:cNvPr id="186" name="Google Shape;186;p21"/>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7" name="Google Shape;187;p21"/>
            <p:cNvCxnSpPr/>
            <p:nvPr/>
          </p:nvCxnSpPr>
          <p:spPr>
            <a:xfrm rot="10800000">
              <a:off x="232200" y="-60100"/>
              <a:ext cx="0" cy="296700"/>
            </a:xfrm>
            <a:prstGeom prst="straightConnector1">
              <a:avLst/>
            </a:prstGeom>
            <a:noFill/>
            <a:ln cap="flat" cmpd="sng" w="19050">
              <a:solidFill>
                <a:schemeClr val="dk1"/>
              </a:solidFill>
              <a:prstDash val="solid"/>
              <a:round/>
              <a:headEnd len="med" w="med" type="none"/>
              <a:tailEnd len="med" w="med" type="none"/>
            </a:ln>
          </p:spPr>
        </p:cxnSp>
        <p:cxnSp>
          <p:nvCxnSpPr>
            <p:cNvPr id="188" name="Google Shape;188;p21"/>
            <p:cNvCxnSpPr/>
            <p:nvPr/>
          </p:nvCxnSpPr>
          <p:spPr>
            <a:xfrm>
              <a:off x="8904900" y="4917300"/>
              <a:ext cx="397500" cy="0"/>
            </a:xfrm>
            <a:prstGeom prst="straightConnector1">
              <a:avLst/>
            </a:prstGeom>
            <a:noFill/>
            <a:ln cap="flat" cmpd="sng" w="19050">
              <a:solidFill>
                <a:schemeClr val="dk1"/>
              </a:solidFill>
              <a:prstDash val="solid"/>
              <a:round/>
              <a:headEnd len="med" w="med" type="none"/>
              <a:tailEnd len="med" w="med" type="none"/>
            </a:ln>
          </p:spPr>
        </p:cxnSp>
      </p:grpSp>
      <p:sp>
        <p:nvSpPr>
          <p:cNvPr id="189" name="Google Shape;189;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0" name="Google Shape;190;p21"/>
          <p:cNvSpPr txBox="1"/>
          <p:nvPr>
            <p:ph idx="1" type="subTitle"/>
          </p:nvPr>
        </p:nvSpPr>
        <p:spPr>
          <a:xfrm>
            <a:off x="2032350" y="1565625"/>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1" name="Google Shape;191;p21"/>
          <p:cNvSpPr txBox="1"/>
          <p:nvPr>
            <p:ph idx="2" type="subTitle"/>
          </p:nvPr>
        </p:nvSpPr>
        <p:spPr>
          <a:xfrm>
            <a:off x="2641957" y="2723563"/>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2" name="Google Shape;192;p21"/>
          <p:cNvSpPr txBox="1"/>
          <p:nvPr>
            <p:ph idx="3" type="subTitle"/>
          </p:nvPr>
        </p:nvSpPr>
        <p:spPr>
          <a:xfrm>
            <a:off x="3251557" y="3881500"/>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3" name="Google Shape;193;p21"/>
          <p:cNvSpPr txBox="1"/>
          <p:nvPr>
            <p:ph idx="4" type="subTitle"/>
          </p:nvPr>
        </p:nvSpPr>
        <p:spPr>
          <a:xfrm>
            <a:off x="2032350" y="1253625"/>
            <a:ext cx="4876800" cy="427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94" name="Google Shape;194;p21"/>
          <p:cNvSpPr txBox="1"/>
          <p:nvPr>
            <p:ph idx="5" type="subTitle"/>
          </p:nvPr>
        </p:nvSpPr>
        <p:spPr>
          <a:xfrm>
            <a:off x="2641950" y="2412275"/>
            <a:ext cx="48768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95" name="Google Shape;195;p21"/>
          <p:cNvSpPr txBox="1"/>
          <p:nvPr>
            <p:ph idx="6" type="subTitle"/>
          </p:nvPr>
        </p:nvSpPr>
        <p:spPr>
          <a:xfrm>
            <a:off x="3251550" y="3570925"/>
            <a:ext cx="48768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96" name="Shape 196"/>
        <p:cNvGrpSpPr/>
        <p:nvPr/>
      </p:nvGrpSpPr>
      <p:grpSpPr>
        <a:xfrm>
          <a:off x="0" y="0"/>
          <a:ext cx="0" cy="0"/>
          <a:chOff x="0" y="0"/>
          <a:chExt cx="0" cy="0"/>
        </a:xfrm>
      </p:grpSpPr>
      <p:sp>
        <p:nvSpPr>
          <p:cNvPr id="197" name="Google Shape;197;p22"/>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22"/>
          <p:cNvGrpSpPr/>
          <p:nvPr/>
        </p:nvGrpSpPr>
        <p:grpSpPr>
          <a:xfrm>
            <a:off x="-19050" y="232800"/>
            <a:ext cx="9189150" cy="4684500"/>
            <a:chOff x="-19050" y="232800"/>
            <a:chExt cx="9189150" cy="4684500"/>
          </a:xfrm>
        </p:grpSpPr>
        <p:sp>
          <p:nvSpPr>
            <p:cNvPr id="199" name="Google Shape;199;p22"/>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0" name="Google Shape;200;p22"/>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201" name="Google Shape;201;p22"/>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202" name="Google Shape;202;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3" name="Google Shape;203;p22"/>
          <p:cNvSpPr txBox="1"/>
          <p:nvPr>
            <p:ph idx="1" type="subTitle"/>
          </p:nvPr>
        </p:nvSpPr>
        <p:spPr>
          <a:xfrm>
            <a:off x="1762571" y="1752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4" name="Google Shape;204;p22"/>
          <p:cNvSpPr txBox="1"/>
          <p:nvPr>
            <p:ph idx="2" type="subTitle"/>
          </p:nvPr>
        </p:nvSpPr>
        <p:spPr>
          <a:xfrm>
            <a:off x="5132667" y="1752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5" name="Google Shape;205;p22"/>
          <p:cNvSpPr txBox="1"/>
          <p:nvPr>
            <p:ph idx="3" type="subTitle"/>
          </p:nvPr>
        </p:nvSpPr>
        <p:spPr>
          <a:xfrm>
            <a:off x="1762571" y="3336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6" name="Google Shape;206;p22"/>
          <p:cNvSpPr txBox="1"/>
          <p:nvPr>
            <p:ph idx="4" type="subTitle"/>
          </p:nvPr>
        </p:nvSpPr>
        <p:spPr>
          <a:xfrm>
            <a:off x="5132667" y="3336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07" name="Google Shape;207;p22"/>
          <p:cNvSpPr txBox="1"/>
          <p:nvPr>
            <p:ph idx="5" type="subTitle"/>
          </p:nvPr>
        </p:nvSpPr>
        <p:spPr>
          <a:xfrm>
            <a:off x="1762571" y="1524200"/>
            <a:ext cx="2687400" cy="354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8" name="Google Shape;208;p22"/>
          <p:cNvSpPr txBox="1"/>
          <p:nvPr>
            <p:ph idx="6" type="subTitle"/>
          </p:nvPr>
        </p:nvSpPr>
        <p:spPr>
          <a:xfrm>
            <a:off x="5132667" y="1524200"/>
            <a:ext cx="2687400" cy="354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9" name="Google Shape;209;p22"/>
          <p:cNvSpPr txBox="1"/>
          <p:nvPr>
            <p:ph idx="7" type="subTitle"/>
          </p:nvPr>
        </p:nvSpPr>
        <p:spPr>
          <a:xfrm>
            <a:off x="1762571" y="3091838"/>
            <a:ext cx="2687400" cy="354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10" name="Google Shape;210;p22"/>
          <p:cNvSpPr txBox="1"/>
          <p:nvPr>
            <p:ph idx="8" type="subTitle"/>
          </p:nvPr>
        </p:nvSpPr>
        <p:spPr>
          <a:xfrm>
            <a:off x="5132667" y="3091838"/>
            <a:ext cx="2687400" cy="354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211" name="Shape 211"/>
        <p:cNvGrpSpPr/>
        <p:nvPr/>
      </p:nvGrpSpPr>
      <p:grpSpPr>
        <a:xfrm>
          <a:off x="0" y="0"/>
          <a:ext cx="0" cy="0"/>
          <a:chOff x="0" y="0"/>
          <a:chExt cx="0" cy="0"/>
        </a:xfrm>
      </p:grpSpPr>
      <p:sp>
        <p:nvSpPr>
          <p:cNvPr id="212" name="Google Shape;212;p23"/>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3" name="Google Shape;213;p23"/>
          <p:cNvGrpSpPr/>
          <p:nvPr/>
        </p:nvGrpSpPr>
        <p:grpSpPr>
          <a:xfrm>
            <a:off x="232200" y="232800"/>
            <a:ext cx="8988300" cy="5000100"/>
            <a:chOff x="232200" y="232800"/>
            <a:chExt cx="8988300" cy="5000100"/>
          </a:xfrm>
        </p:grpSpPr>
        <p:sp>
          <p:nvSpPr>
            <p:cNvPr id="214" name="Google Shape;214;p2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5" name="Google Shape;215;p23"/>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216" name="Google Shape;216;p23"/>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217" name="Google Shape;217;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8" name="Google Shape;218;p23"/>
          <p:cNvSpPr txBox="1"/>
          <p:nvPr>
            <p:ph idx="1" type="subTitle"/>
          </p:nvPr>
        </p:nvSpPr>
        <p:spPr>
          <a:xfrm>
            <a:off x="874134"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19" name="Google Shape;219;p23"/>
          <p:cNvSpPr txBox="1"/>
          <p:nvPr>
            <p:ph idx="2" type="subTitle"/>
          </p:nvPr>
        </p:nvSpPr>
        <p:spPr>
          <a:xfrm>
            <a:off x="3319800"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0" name="Google Shape;220;p23"/>
          <p:cNvSpPr txBox="1"/>
          <p:nvPr>
            <p:ph idx="3" type="subTitle"/>
          </p:nvPr>
        </p:nvSpPr>
        <p:spPr>
          <a:xfrm>
            <a:off x="874134"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1" name="Google Shape;221;p23"/>
          <p:cNvSpPr txBox="1"/>
          <p:nvPr>
            <p:ph idx="4" type="subTitle"/>
          </p:nvPr>
        </p:nvSpPr>
        <p:spPr>
          <a:xfrm>
            <a:off x="3319800"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2" name="Google Shape;222;p23"/>
          <p:cNvSpPr txBox="1"/>
          <p:nvPr>
            <p:ph idx="5" type="subTitle"/>
          </p:nvPr>
        </p:nvSpPr>
        <p:spPr>
          <a:xfrm>
            <a:off x="5765466"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3" name="Google Shape;223;p23"/>
          <p:cNvSpPr txBox="1"/>
          <p:nvPr>
            <p:ph idx="6" type="subTitle"/>
          </p:nvPr>
        </p:nvSpPr>
        <p:spPr>
          <a:xfrm>
            <a:off x="5765466"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4" name="Google Shape;224;p23"/>
          <p:cNvSpPr txBox="1"/>
          <p:nvPr>
            <p:ph idx="7" type="subTitle"/>
          </p:nvPr>
        </p:nvSpPr>
        <p:spPr>
          <a:xfrm>
            <a:off x="872334"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5" name="Google Shape;225;p23"/>
          <p:cNvSpPr txBox="1"/>
          <p:nvPr>
            <p:ph idx="8" type="subTitle"/>
          </p:nvPr>
        </p:nvSpPr>
        <p:spPr>
          <a:xfrm>
            <a:off x="3318000"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6" name="Google Shape;226;p23"/>
          <p:cNvSpPr txBox="1"/>
          <p:nvPr>
            <p:ph idx="9" type="subTitle"/>
          </p:nvPr>
        </p:nvSpPr>
        <p:spPr>
          <a:xfrm>
            <a:off x="5763666"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7" name="Google Shape;227;p23"/>
          <p:cNvSpPr txBox="1"/>
          <p:nvPr>
            <p:ph idx="13" type="subTitle"/>
          </p:nvPr>
        </p:nvSpPr>
        <p:spPr>
          <a:xfrm>
            <a:off x="872334"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8" name="Google Shape;228;p23"/>
          <p:cNvSpPr txBox="1"/>
          <p:nvPr>
            <p:ph idx="14" type="subTitle"/>
          </p:nvPr>
        </p:nvSpPr>
        <p:spPr>
          <a:xfrm>
            <a:off x="3318000"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9" name="Google Shape;229;p23"/>
          <p:cNvSpPr txBox="1"/>
          <p:nvPr>
            <p:ph idx="15" type="subTitle"/>
          </p:nvPr>
        </p:nvSpPr>
        <p:spPr>
          <a:xfrm>
            <a:off x="5763666"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230" name="Shape 230"/>
        <p:cNvGrpSpPr/>
        <p:nvPr/>
      </p:nvGrpSpPr>
      <p:grpSpPr>
        <a:xfrm>
          <a:off x="0" y="0"/>
          <a:ext cx="0" cy="0"/>
          <a:chOff x="0" y="0"/>
          <a:chExt cx="0" cy="0"/>
        </a:xfrm>
      </p:grpSpPr>
      <p:sp>
        <p:nvSpPr>
          <p:cNvPr id="231" name="Google Shape;231;p24"/>
          <p:cNvSpPr/>
          <p:nvPr/>
        </p:nvSpPr>
        <p:spPr>
          <a:xfrm>
            <a:off x="6309175" y="248697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2" name="Google Shape;232;p24"/>
          <p:cNvGrpSpPr/>
          <p:nvPr/>
        </p:nvGrpSpPr>
        <p:grpSpPr>
          <a:xfrm>
            <a:off x="-69525" y="539500"/>
            <a:ext cx="9455500" cy="4069200"/>
            <a:chOff x="-69525" y="539500"/>
            <a:chExt cx="9455500" cy="4069200"/>
          </a:xfrm>
        </p:grpSpPr>
        <p:grpSp>
          <p:nvGrpSpPr>
            <p:cNvPr id="233" name="Google Shape;233;p24"/>
            <p:cNvGrpSpPr/>
            <p:nvPr/>
          </p:nvGrpSpPr>
          <p:grpSpPr>
            <a:xfrm>
              <a:off x="713225" y="539500"/>
              <a:ext cx="8672750" cy="4069200"/>
              <a:chOff x="713225" y="539500"/>
              <a:chExt cx="8672750" cy="4069200"/>
            </a:xfrm>
          </p:grpSpPr>
          <p:sp>
            <p:nvSpPr>
              <p:cNvPr id="234" name="Google Shape;234;p24"/>
              <p:cNvSpPr/>
              <p:nvPr/>
            </p:nvSpPr>
            <p:spPr>
              <a:xfrm>
                <a:off x="713225" y="539500"/>
                <a:ext cx="7717500" cy="4069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5" name="Google Shape;235;p24"/>
              <p:cNvCxnSpPr/>
              <p:nvPr/>
            </p:nvCxnSpPr>
            <p:spPr>
              <a:xfrm>
                <a:off x="8407675" y="4608575"/>
                <a:ext cx="978300" cy="0"/>
              </a:xfrm>
              <a:prstGeom prst="straightConnector1">
                <a:avLst/>
              </a:prstGeom>
              <a:noFill/>
              <a:ln cap="flat" cmpd="sng" w="19050">
                <a:solidFill>
                  <a:schemeClr val="dk1"/>
                </a:solidFill>
                <a:prstDash val="solid"/>
                <a:round/>
                <a:headEnd len="med" w="med" type="none"/>
                <a:tailEnd len="med" w="med" type="none"/>
              </a:ln>
            </p:spPr>
          </p:cxnSp>
        </p:grpSp>
        <p:cxnSp>
          <p:nvCxnSpPr>
            <p:cNvPr id="236" name="Google Shape;236;p24"/>
            <p:cNvCxnSpPr/>
            <p:nvPr/>
          </p:nvCxnSpPr>
          <p:spPr>
            <a:xfrm rot="10800000">
              <a:off x="-69525" y="539500"/>
              <a:ext cx="789000" cy="0"/>
            </a:xfrm>
            <a:prstGeom prst="straightConnector1">
              <a:avLst/>
            </a:prstGeom>
            <a:noFill/>
            <a:ln cap="flat" cmpd="sng" w="19050">
              <a:solidFill>
                <a:schemeClr val="dk1"/>
              </a:solidFill>
              <a:prstDash val="solid"/>
              <a:round/>
              <a:headEnd len="med" w="med" type="none"/>
              <a:tailEnd len="med" w="med" type="none"/>
            </a:ln>
          </p:spPr>
        </p:cxnSp>
      </p:grpSp>
      <p:sp>
        <p:nvSpPr>
          <p:cNvPr id="237" name="Google Shape;237;p24"/>
          <p:cNvSpPr txBox="1"/>
          <p:nvPr>
            <p:ph hasCustomPrompt="1" type="title"/>
          </p:nvPr>
        </p:nvSpPr>
        <p:spPr>
          <a:xfrm>
            <a:off x="707575" y="539500"/>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38" name="Google Shape;238;p24"/>
          <p:cNvSpPr txBox="1"/>
          <p:nvPr>
            <p:ph idx="1" type="subTitle"/>
          </p:nvPr>
        </p:nvSpPr>
        <p:spPr>
          <a:xfrm>
            <a:off x="707575" y="1308392"/>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39" name="Google Shape;239;p24"/>
          <p:cNvSpPr txBox="1"/>
          <p:nvPr>
            <p:ph hasCustomPrompt="1" idx="2" type="title"/>
          </p:nvPr>
        </p:nvSpPr>
        <p:spPr>
          <a:xfrm>
            <a:off x="707575" y="1901349"/>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40" name="Google Shape;240;p24"/>
          <p:cNvSpPr txBox="1"/>
          <p:nvPr>
            <p:ph idx="3" type="subTitle"/>
          </p:nvPr>
        </p:nvSpPr>
        <p:spPr>
          <a:xfrm>
            <a:off x="707575" y="2670245"/>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41" name="Google Shape;241;p24"/>
          <p:cNvSpPr txBox="1"/>
          <p:nvPr>
            <p:ph hasCustomPrompt="1" idx="4" type="title"/>
          </p:nvPr>
        </p:nvSpPr>
        <p:spPr>
          <a:xfrm>
            <a:off x="707575" y="3263198"/>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42" name="Google Shape;242;p24"/>
          <p:cNvSpPr txBox="1"/>
          <p:nvPr>
            <p:ph idx="5" type="subTitle"/>
          </p:nvPr>
        </p:nvSpPr>
        <p:spPr>
          <a:xfrm>
            <a:off x="707575" y="4032098"/>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243" name="Shape 243"/>
        <p:cNvGrpSpPr/>
        <p:nvPr/>
      </p:nvGrpSpPr>
      <p:grpSpPr>
        <a:xfrm>
          <a:off x="0" y="0"/>
          <a:ext cx="0" cy="0"/>
          <a:chOff x="0" y="0"/>
          <a:chExt cx="0" cy="0"/>
        </a:xfrm>
      </p:grpSpPr>
      <p:sp>
        <p:nvSpPr>
          <p:cNvPr id="244" name="Google Shape;244;p25"/>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5" name="Google Shape;245;p25"/>
          <p:cNvGrpSpPr/>
          <p:nvPr/>
        </p:nvGrpSpPr>
        <p:grpSpPr>
          <a:xfrm>
            <a:off x="-19050" y="232800"/>
            <a:ext cx="9189150" cy="4684500"/>
            <a:chOff x="-19050" y="232800"/>
            <a:chExt cx="9189150" cy="4684500"/>
          </a:xfrm>
        </p:grpSpPr>
        <p:sp>
          <p:nvSpPr>
            <p:cNvPr id="246" name="Google Shape;246;p2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47" name="Google Shape;247;p25"/>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248" name="Google Shape;248;p25"/>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249" name="Google Shape;249;p25"/>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250" name="Shape 250"/>
        <p:cNvGrpSpPr/>
        <p:nvPr/>
      </p:nvGrpSpPr>
      <p:grpSpPr>
        <a:xfrm>
          <a:off x="0" y="0"/>
          <a:ext cx="0" cy="0"/>
          <a:chOff x="0" y="0"/>
          <a:chExt cx="0" cy="0"/>
        </a:xfrm>
      </p:grpSpPr>
      <p:sp>
        <p:nvSpPr>
          <p:cNvPr id="251" name="Google Shape;251;p26"/>
          <p:cNvSpPr/>
          <p:nvPr/>
        </p:nvSpPr>
        <p:spPr>
          <a:xfrm>
            <a:off x="-9243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2" name="Google Shape;252;p26"/>
          <p:cNvGrpSpPr/>
          <p:nvPr/>
        </p:nvGrpSpPr>
        <p:grpSpPr>
          <a:xfrm>
            <a:off x="232200" y="232800"/>
            <a:ext cx="8988300" cy="4964300"/>
            <a:chOff x="232200" y="232800"/>
            <a:chExt cx="8988300" cy="4964300"/>
          </a:xfrm>
        </p:grpSpPr>
        <p:sp>
          <p:nvSpPr>
            <p:cNvPr id="253" name="Google Shape;253;p2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4" name="Google Shape;254;p26"/>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255" name="Google Shape;255;p26"/>
            <p:cNvCxnSpPr/>
            <p:nvPr/>
          </p:nvCxnSpPr>
          <p:spPr>
            <a:xfrm rot="10800000">
              <a:off x="232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256" name="Google Shape;256;p26"/>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57" name="Shape 257"/>
        <p:cNvGrpSpPr/>
        <p:nvPr/>
      </p:nvGrpSpPr>
      <p:grpSpPr>
        <a:xfrm>
          <a:off x="0" y="0"/>
          <a:ext cx="0" cy="0"/>
          <a:chOff x="0" y="0"/>
          <a:chExt cx="0" cy="0"/>
        </a:xfrm>
      </p:grpSpPr>
      <p:sp>
        <p:nvSpPr>
          <p:cNvPr id="258" name="Google Shape;258;p27"/>
          <p:cNvSpPr/>
          <p:nvPr/>
        </p:nvSpPr>
        <p:spPr>
          <a:xfrm>
            <a:off x="6677100" y="-9050"/>
            <a:ext cx="5161500" cy="51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9" name="Google Shape;259;p27"/>
          <p:cNvGrpSpPr/>
          <p:nvPr/>
        </p:nvGrpSpPr>
        <p:grpSpPr>
          <a:xfrm>
            <a:off x="713223" y="-79050"/>
            <a:ext cx="8791100" cy="4687625"/>
            <a:chOff x="-669332" y="-79050"/>
            <a:chExt cx="10173707" cy="4687625"/>
          </a:xfrm>
        </p:grpSpPr>
        <p:sp>
          <p:nvSpPr>
            <p:cNvPr id="260" name="Google Shape;260;p27"/>
            <p:cNvSpPr/>
            <p:nvPr/>
          </p:nvSpPr>
          <p:spPr>
            <a:xfrm>
              <a:off x="-669325" y="533550"/>
              <a:ext cx="91002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1" name="Google Shape;261;p27"/>
            <p:cNvCxnSpPr/>
            <p:nvPr/>
          </p:nvCxnSpPr>
          <p:spPr>
            <a:xfrm rot="10800000">
              <a:off x="-669332" y="-79050"/>
              <a:ext cx="0" cy="624900"/>
            </a:xfrm>
            <a:prstGeom prst="straightConnector1">
              <a:avLst/>
            </a:prstGeom>
            <a:noFill/>
            <a:ln cap="flat" cmpd="sng" w="19050">
              <a:solidFill>
                <a:schemeClr val="dk1"/>
              </a:solidFill>
              <a:prstDash val="solid"/>
              <a:round/>
              <a:headEnd len="med" w="med" type="none"/>
              <a:tailEnd len="med" w="med" type="none"/>
            </a:ln>
          </p:spPr>
        </p:cxnSp>
        <p:cxnSp>
          <p:nvCxnSpPr>
            <p:cNvPr id="262" name="Google Shape;262;p27"/>
            <p:cNvCxnSpPr/>
            <p:nvPr/>
          </p:nvCxnSpPr>
          <p:spPr>
            <a:xfrm>
              <a:off x="8425275" y="4608575"/>
              <a:ext cx="1079100" cy="0"/>
            </a:xfrm>
            <a:prstGeom prst="straightConnector1">
              <a:avLst/>
            </a:prstGeom>
            <a:noFill/>
            <a:ln cap="flat" cmpd="sng" w="19050">
              <a:solidFill>
                <a:schemeClr val="dk1"/>
              </a:solidFill>
              <a:prstDash val="solid"/>
              <a:round/>
              <a:headEnd len="med" w="med" type="none"/>
              <a:tailEnd len="med" w="med" type="none"/>
            </a:ln>
          </p:spPr>
        </p:cxnSp>
      </p:grpSp>
      <p:sp>
        <p:nvSpPr>
          <p:cNvPr id="263" name="Google Shape;263;p27"/>
          <p:cNvSpPr txBox="1"/>
          <p:nvPr>
            <p:ph type="title"/>
          </p:nvPr>
        </p:nvSpPr>
        <p:spPr>
          <a:xfrm>
            <a:off x="1094263" y="778325"/>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5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4" name="Google Shape;264;p27"/>
          <p:cNvSpPr txBox="1"/>
          <p:nvPr>
            <p:ph idx="1" type="subTitle"/>
          </p:nvPr>
        </p:nvSpPr>
        <p:spPr>
          <a:xfrm>
            <a:off x="1094225" y="1651512"/>
            <a:ext cx="4448100" cy="1224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5" name="Google Shape;265;p27"/>
          <p:cNvSpPr txBox="1"/>
          <p:nvPr/>
        </p:nvSpPr>
        <p:spPr>
          <a:xfrm>
            <a:off x="1094225" y="3383825"/>
            <a:ext cx="5797200" cy="55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200">
                <a:solidFill>
                  <a:schemeClr val="dk1"/>
                </a:solidFill>
                <a:latin typeface="Hanken Grotesk"/>
                <a:ea typeface="Hanken Grotesk"/>
                <a:cs typeface="Hanken Grotesk"/>
                <a:sym typeface="Hanken Grotesk"/>
              </a:rPr>
              <a:t>CREDITS: This presentation template was created by </a:t>
            </a:r>
            <a:r>
              <a:rPr b="1" lang="en" sz="1200" u="sng">
                <a:solidFill>
                  <a:schemeClr val="dk1"/>
                </a:solidFill>
                <a:latin typeface="Hanken Grotesk"/>
                <a:ea typeface="Hanken Grotesk"/>
                <a:cs typeface="Hanken Grotesk"/>
                <a:sym typeface="Hanken Grotesk"/>
                <a:hlinkClick r:id="rId2">
                  <a:extLst>
                    <a:ext uri="{A12FA001-AC4F-418D-AE19-62706E023703}">
                      <ahyp:hlinkClr val="tx"/>
                    </a:ext>
                  </a:extLst>
                </a:hlinkClick>
              </a:rPr>
              <a:t>Slidesgo</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includes icons, infographics &amp; images by </a:t>
            </a:r>
            <a:r>
              <a:rPr b="1" lang="en" sz="1200" u="sng">
                <a:solidFill>
                  <a:schemeClr val="dk1"/>
                </a:solidFill>
                <a:latin typeface="Hanken Grotesk"/>
                <a:ea typeface="Hanken Grotesk"/>
                <a:cs typeface="Hanken Grotesk"/>
                <a:sym typeface="Hanken Grotesk"/>
                <a:hlinkClick r:id="rId3">
                  <a:extLst>
                    <a:ext uri="{A12FA001-AC4F-418D-AE19-62706E023703}">
                      <ahyp:hlinkClr val="tx"/>
                    </a:ext>
                  </a:extLst>
                </a:hlinkClick>
              </a:rPr>
              <a:t>Freepik</a:t>
            </a:r>
            <a:r>
              <a:rPr b="1" lang="en" sz="1200" u="sng">
                <a:solidFill>
                  <a:schemeClr val="dk1"/>
                </a:solidFill>
                <a:latin typeface="Hanken Grotesk"/>
                <a:ea typeface="Hanken Grotesk"/>
                <a:cs typeface="Hanken Grotesk"/>
                <a:sym typeface="Hanken Grotesk"/>
              </a:rPr>
              <a:t> </a:t>
            </a:r>
            <a:endParaRPr b="1" sz="1200" u="sng">
              <a:solidFill>
                <a:schemeClr val="dk1"/>
              </a:solidFill>
              <a:latin typeface="Hanken Grotesk"/>
              <a:ea typeface="Hanken Grotesk"/>
              <a:cs typeface="Hanken Grotesk"/>
              <a:sym typeface="Hanken Grotesk"/>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266" name="Shape 266"/>
        <p:cNvGrpSpPr/>
        <p:nvPr/>
      </p:nvGrpSpPr>
      <p:grpSpPr>
        <a:xfrm>
          <a:off x="0" y="0"/>
          <a:ext cx="0" cy="0"/>
          <a:chOff x="0" y="0"/>
          <a:chExt cx="0" cy="0"/>
        </a:xfrm>
      </p:grpSpPr>
      <p:sp>
        <p:nvSpPr>
          <p:cNvPr id="267" name="Google Shape;267;p28"/>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8" name="Google Shape;268;p28"/>
          <p:cNvGrpSpPr/>
          <p:nvPr/>
        </p:nvGrpSpPr>
        <p:grpSpPr>
          <a:xfrm>
            <a:off x="232200" y="-49400"/>
            <a:ext cx="8679000" cy="5250800"/>
            <a:chOff x="232200" y="-49400"/>
            <a:chExt cx="8679000" cy="5250800"/>
          </a:xfrm>
        </p:grpSpPr>
        <p:sp>
          <p:nvSpPr>
            <p:cNvPr id="269" name="Google Shape;269;p2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0" name="Google Shape;270;p28"/>
            <p:cNvGrpSpPr/>
            <p:nvPr/>
          </p:nvGrpSpPr>
          <p:grpSpPr>
            <a:xfrm>
              <a:off x="232200" y="-49400"/>
              <a:ext cx="8679000" cy="5250800"/>
              <a:chOff x="232200" y="-49400"/>
              <a:chExt cx="8679000" cy="5250800"/>
            </a:xfrm>
          </p:grpSpPr>
          <p:cxnSp>
            <p:nvCxnSpPr>
              <p:cNvPr id="271" name="Google Shape;271;p28"/>
              <p:cNvCxnSpPr/>
              <p:nvPr/>
            </p:nvCxnSpPr>
            <p:spPr>
              <a:xfrm rot="10800000">
                <a:off x="232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272" name="Google Shape;272;p28"/>
              <p:cNvCxnSpPr/>
              <p:nvPr/>
            </p:nvCxnSpPr>
            <p:spPr>
              <a:xfrm rot="10800000">
                <a:off x="8911200" y="4917300"/>
                <a:ext cx="0" cy="284100"/>
              </a:xfrm>
              <a:prstGeom prst="straightConnector1">
                <a:avLst/>
              </a:prstGeom>
              <a:noFill/>
              <a:ln cap="flat" cmpd="sng" w="19050">
                <a:solidFill>
                  <a:schemeClr val="dk1"/>
                </a:solidFill>
                <a:prstDash val="solid"/>
                <a:round/>
                <a:headEnd len="med" w="med" type="none"/>
                <a:tailEnd len="med" w="med" type="none"/>
              </a:ln>
            </p:spPr>
          </p:cxn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273" name="Shape 273"/>
        <p:cNvGrpSpPr/>
        <p:nvPr/>
      </p:nvGrpSpPr>
      <p:grpSpPr>
        <a:xfrm>
          <a:off x="0" y="0"/>
          <a:ext cx="0" cy="0"/>
          <a:chOff x="0" y="0"/>
          <a:chExt cx="0" cy="0"/>
        </a:xfrm>
      </p:grpSpPr>
      <p:sp>
        <p:nvSpPr>
          <p:cNvPr id="274" name="Google Shape;274;p29"/>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5" name="Google Shape;275;p29"/>
          <p:cNvGrpSpPr/>
          <p:nvPr/>
        </p:nvGrpSpPr>
        <p:grpSpPr>
          <a:xfrm>
            <a:off x="232200" y="232800"/>
            <a:ext cx="9045000" cy="4975500"/>
            <a:chOff x="232200" y="232800"/>
            <a:chExt cx="9045000" cy="4975500"/>
          </a:xfrm>
        </p:grpSpPr>
        <p:sp>
          <p:nvSpPr>
            <p:cNvPr id="276" name="Google Shape;276;p2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7" name="Google Shape;277;p29"/>
            <p:cNvCxnSpPr/>
            <p:nvPr/>
          </p:nvCxnSpPr>
          <p:spPr>
            <a:xfrm>
              <a:off x="8911200" y="232800"/>
              <a:ext cx="366000" cy="0"/>
            </a:xfrm>
            <a:prstGeom prst="straightConnector1">
              <a:avLst/>
            </a:prstGeom>
            <a:noFill/>
            <a:ln cap="flat" cmpd="sng" w="19050">
              <a:solidFill>
                <a:schemeClr val="dk1"/>
              </a:solidFill>
              <a:prstDash val="solid"/>
              <a:round/>
              <a:headEnd len="med" w="med" type="none"/>
              <a:tailEnd len="med" w="med" type="none"/>
            </a:ln>
          </p:spPr>
        </p:cxnSp>
        <p:cxnSp>
          <p:nvCxnSpPr>
            <p:cNvPr id="278" name="Google Shape;278;p29"/>
            <p:cNvCxnSpPr/>
            <p:nvPr/>
          </p:nvCxnSpPr>
          <p:spPr>
            <a:xfrm>
              <a:off x="232200" y="4917300"/>
              <a:ext cx="1200" cy="291000"/>
            </a:xfrm>
            <a:prstGeom prst="straightConnector1">
              <a:avLst/>
            </a:prstGeom>
            <a:noFill/>
            <a:ln cap="flat" cmpd="sng" w="19050">
              <a:solidFill>
                <a:schemeClr val="dk1"/>
              </a:solidFill>
              <a:prstDash val="solid"/>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 name="Google Shape;27;p4"/>
          <p:cNvGrpSpPr/>
          <p:nvPr/>
        </p:nvGrpSpPr>
        <p:grpSpPr>
          <a:xfrm>
            <a:off x="-19050" y="232800"/>
            <a:ext cx="8930250" cy="5027400"/>
            <a:chOff x="-19050" y="232800"/>
            <a:chExt cx="8930250" cy="5027400"/>
          </a:xfrm>
        </p:grpSpPr>
        <p:sp>
          <p:nvSpPr>
            <p:cNvPr id="28" name="Google Shape;28;p4"/>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9" name="Google Shape;29;p4"/>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30" name="Google Shape;30;p4"/>
            <p:cNvCxnSpPr/>
            <p:nvPr/>
          </p:nvCxnSpPr>
          <p:spPr>
            <a:xfrm>
              <a:off x="8911200" y="4917300"/>
              <a:ext cx="0" cy="342900"/>
            </a:xfrm>
            <a:prstGeom prst="straightConnector1">
              <a:avLst/>
            </a:prstGeom>
            <a:noFill/>
            <a:ln cap="flat" cmpd="sng" w="19050">
              <a:solidFill>
                <a:schemeClr val="dk1"/>
              </a:solidFill>
              <a:prstDash val="solid"/>
              <a:round/>
              <a:headEnd len="med" w="med" type="none"/>
              <a:tailEnd len="med" w="med" type="none"/>
            </a:ln>
          </p:spPr>
        </p:cxnSp>
      </p:grpSp>
      <p:sp>
        <p:nvSpPr>
          <p:cNvPr id="31" name="Google Shape;3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 name="Google Shape;32;p4"/>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lvl1pPr indent="-279400" lvl="0" marL="457200" rtl="0">
              <a:spcBef>
                <a:spcPts val="0"/>
              </a:spcBef>
              <a:spcAft>
                <a:spcPts val="0"/>
              </a:spcAft>
              <a:buSzPts val="800"/>
              <a:buChar char="●"/>
              <a:defRPr>
                <a:latin typeface="Hanken Grotesk"/>
                <a:ea typeface="Hanken Grotesk"/>
                <a:cs typeface="Hanken Grotesk"/>
                <a:sym typeface="Hanken Grotesk"/>
              </a:defRPr>
            </a:lvl1pPr>
            <a:lvl2pPr indent="-304800" lvl="1" marL="914400" rtl="0">
              <a:spcBef>
                <a:spcPts val="0"/>
              </a:spcBef>
              <a:spcAft>
                <a:spcPts val="0"/>
              </a:spcAft>
              <a:buSzPts val="1200"/>
              <a:buChar char="○"/>
              <a:defRPr>
                <a:latin typeface="Hanken Grotesk"/>
                <a:ea typeface="Hanken Grotesk"/>
                <a:cs typeface="Hanken Grotesk"/>
                <a:sym typeface="Hanken Grotesk"/>
              </a:defRPr>
            </a:lvl2pPr>
            <a:lvl3pPr indent="-304800" lvl="2" marL="1371600" rtl="0">
              <a:lnSpc>
                <a:spcPct val="115000"/>
              </a:lnSpc>
              <a:spcBef>
                <a:spcPts val="0"/>
              </a:spcBef>
              <a:spcAft>
                <a:spcPts val="0"/>
              </a:spcAft>
              <a:buSzPts val="1200"/>
              <a:buChar char="■"/>
              <a:defRPr/>
            </a:lvl3pPr>
            <a:lvl4pPr indent="-304800" lvl="3" marL="1828800" rtl="0">
              <a:lnSpc>
                <a:spcPct val="115000"/>
              </a:lnSpc>
              <a:spcBef>
                <a:spcPts val="0"/>
              </a:spcBef>
              <a:spcAft>
                <a:spcPts val="0"/>
              </a:spcAft>
              <a:buSzPts val="1200"/>
              <a:buChar char="●"/>
              <a:defRPr/>
            </a:lvl4pPr>
            <a:lvl5pPr indent="-304800" lvl="4" marL="2286000" rtl="0">
              <a:lnSpc>
                <a:spcPct val="115000"/>
              </a:lnSpc>
              <a:spcBef>
                <a:spcPts val="0"/>
              </a:spcBef>
              <a:spcAft>
                <a:spcPts val="0"/>
              </a:spcAft>
              <a:buSzPts val="1200"/>
              <a:buChar char="○"/>
              <a:defRPr/>
            </a:lvl5pPr>
            <a:lvl6pPr indent="-304800" lvl="5" marL="2743200" rtl="0">
              <a:lnSpc>
                <a:spcPct val="115000"/>
              </a:lnSpc>
              <a:spcBef>
                <a:spcPts val="0"/>
              </a:spcBef>
              <a:spcAft>
                <a:spcPts val="0"/>
              </a:spcAft>
              <a:buSzPts val="1200"/>
              <a:buChar char="■"/>
              <a:defRPr/>
            </a:lvl6pPr>
            <a:lvl7pPr indent="-304800" lvl="6" marL="3200400" rtl="0">
              <a:lnSpc>
                <a:spcPct val="115000"/>
              </a:lnSpc>
              <a:spcBef>
                <a:spcPts val="0"/>
              </a:spcBef>
              <a:spcAft>
                <a:spcPts val="0"/>
              </a:spcAft>
              <a:buSzPts val="1200"/>
              <a:buChar char="●"/>
              <a:defRPr/>
            </a:lvl7pPr>
            <a:lvl8pPr indent="-304800" lvl="7" marL="3657600" rtl="0">
              <a:lnSpc>
                <a:spcPct val="115000"/>
              </a:lnSpc>
              <a:spcBef>
                <a:spcPts val="0"/>
              </a:spcBef>
              <a:spcAft>
                <a:spcPts val="0"/>
              </a:spcAft>
              <a:buSzPts val="1200"/>
              <a:buChar char="○"/>
              <a:defRPr/>
            </a:lvl8pPr>
            <a:lvl9pPr indent="-304800" lvl="8" marL="4114800" rtl="0">
              <a:lnSpc>
                <a:spcPct val="115000"/>
              </a:lnSpc>
              <a:spcBef>
                <a:spcPts val="0"/>
              </a:spcBef>
              <a:spcAft>
                <a:spcPts val="0"/>
              </a:spcAft>
              <a:buSzPts val="12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5"/>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 name="Google Shape;35;p5"/>
          <p:cNvGrpSpPr/>
          <p:nvPr/>
        </p:nvGrpSpPr>
        <p:grpSpPr>
          <a:xfrm>
            <a:off x="-77100" y="232800"/>
            <a:ext cx="8988300" cy="4964300"/>
            <a:chOff x="-77100" y="232800"/>
            <a:chExt cx="8988300" cy="4964300"/>
          </a:xfrm>
        </p:grpSpPr>
        <p:sp>
          <p:nvSpPr>
            <p:cNvPr id="36" name="Google Shape;36;p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 name="Google Shape;37;p5"/>
            <p:cNvCxnSpPr/>
            <p:nvPr/>
          </p:nvCxnSpPr>
          <p:spPr>
            <a:xfrm rot="10800000">
              <a:off x="-771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38" name="Google Shape;38;p5"/>
            <p:cNvCxnSpPr/>
            <p:nvPr/>
          </p:nvCxnSpPr>
          <p:spPr>
            <a:xfrm rot="10800000">
              <a:off x="8911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39" name="Google Shape;39;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5"/>
          <p:cNvSpPr txBox="1"/>
          <p:nvPr>
            <p:ph idx="1" type="subTitle"/>
          </p:nvPr>
        </p:nvSpPr>
        <p:spPr>
          <a:xfrm>
            <a:off x="4651268" y="1736553"/>
            <a:ext cx="3772800" cy="273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rtl="0" algn="ctr">
              <a:lnSpc>
                <a:spcPct val="115000"/>
              </a:lnSpc>
              <a:spcBef>
                <a:spcPts val="0"/>
              </a:spcBef>
              <a:spcAft>
                <a:spcPts val="0"/>
              </a:spcAft>
              <a:buSzPts val="2800"/>
              <a:buChar char="○"/>
              <a:defRPr sz="2800"/>
            </a:lvl2pPr>
            <a:lvl3pPr lvl="2" rtl="0" algn="ctr">
              <a:lnSpc>
                <a:spcPct val="115000"/>
              </a:lnSpc>
              <a:spcBef>
                <a:spcPts val="0"/>
              </a:spcBef>
              <a:spcAft>
                <a:spcPts val="0"/>
              </a:spcAft>
              <a:buSzPts val="2800"/>
              <a:buChar char="■"/>
              <a:defRPr sz="2800"/>
            </a:lvl3pPr>
            <a:lvl4pPr lvl="3" rtl="0" algn="ctr">
              <a:lnSpc>
                <a:spcPct val="115000"/>
              </a:lnSpc>
              <a:spcBef>
                <a:spcPts val="0"/>
              </a:spcBef>
              <a:spcAft>
                <a:spcPts val="0"/>
              </a:spcAft>
              <a:buSzPts val="2800"/>
              <a:buChar char="●"/>
              <a:defRPr sz="2800"/>
            </a:lvl4pPr>
            <a:lvl5pPr lvl="4" rtl="0" algn="ctr">
              <a:lnSpc>
                <a:spcPct val="115000"/>
              </a:lnSpc>
              <a:spcBef>
                <a:spcPts val="0"/>
              </a:spcBef>
              <a:spcAft>
                <a:spcPts val="0"/>
              </a:spcAft>
              <a:buSzPts val="2800"/>
              <a:buChar char="○"/>
              <a:defRPr sz="2800"/>
            </a:lvl5pPr>
            <a:lvl6pPr lvl="5" rtl="0" algn="ctr">
              <a:lnSpc>
                <a:spcPct val="115000"/>
              </a:lnSpc>
              <a:spcBef>
                <a:spcPts val="0"/>
              </a:spcBef>
              <a:spcAft>
                <a:spcPts val="0"/>
              </a:spcAft>
              <a:buSzPts val="2800"/>
              <a:buChar char="■"/>
              <a:defRPr sz="2800"/>
            </a:lvl6pPr>
            <a:lvl7pPr lvl="6" rtl="0" algn="ctr">
              <a:lnSpc>
                <a:spcPct val="115000"/>
              </a:lnSpc>
              <a:spcBef>
                <a:spcPts val="0"/>
              </a:spcBef>
              <a:spcAft>
                <a:spcPts val="0"/>
              </a:spcAft>
              <a:buSzPts val="2800"/>
              <a:buChar char="●"/>
              <a:defRPr sz="2800"/>
            </a:lvl7pPr>
            <a:lvl8pPr lvl="7" rtl="0" algn="ctr">
              <a:lnSpc>
                <a:spcPct val="115000"/>
              </a:lnSpc>
              <a:spcBef>
                <a:spcPts val="0"/>
              </a:spcBef>
              <a:spcAft>
                <a:spcPts val="0"/>
              </a:spcAft>
              <a:buSzPts val="2800"/>
              <a:buChar char="○"/>
              <a:defRPr sz="2800"/>
            </a:lvl8pPr>
            <a:lvl9pPr lvl="8" rtl="0" algn="ctr">
              <a:lnSpc>
                <a:spcPct val="115000"/>
              </a:lnSpc>
              <a:spcBef>
                <a:spcPts val="0"/>
              </a:spcBef>
              <a:spcAft>
                <a:spcPts val="0"/>
              </a:spcAft>
              <a:buSzPts val="2800"/>
              <a:buChar char="■"/>
              <a:defRPr sz="2800"/>
            </a:lvl9pPr>
          </a:lstStyle>
          <a:p/>
        </p:txBody>
      </p:sp>
      <p:sp>
        <p:nvSpPr>
          <p:cNvPr id="41" name="Google Shape;41;p5"/>
          <p:cNvSpPr txBox="1"/>
          <p:nvPr>
            <p:ph idx="2" type="subTitle"/>
          </p:nvPr>
        </p:nvSpPr>
        <p:spPr>
          <a:xfrm>
            <a:off x="720000" y="1736553"/>
            <a:ext cx="3772800" cy="273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Char char="○"/>
              <a:defRPr sz="2800"/>
            </a:lvl2pPr>
            <a:lvl3pPr lvl="2" rtl="0" algn="ctr">
              <a:lnSpc>
                <a:spcPct val="115000"/>
              </a:lnSpc>
              <a:spcBef>
                <a:spcPts val="0"/>
              </a:spcBef>
              <a:spcAft>
                <a:spcPts val="0"/>
              </a:spcAft>
              <a:buSzPts val="1400"/>
              <a:buChar char="■"/>
              <a:defRPr sz="2800"/>
            </a:lvl3pPr>
            <a:lvl4pPr lvl="3" rtl="0" algn="ctr">
              <a:lnSpc>
                <a:spcPct val="115000"/>
              </a:lnSpc>
              <a:spcBef>
                <a:spcPts val="0"/>
              </a:spcBef>
              <a:spcAft>
                <a:spcPts val="0"/>
              </a:spcAft>
              <a:buSzPts val="1400"/>
              <a:buChar char="●"/>
              <a:defRPr sz="2800"/>
            </a:lvl4pPr>
            <a:lvl5pPr lvl="4" rtl="0" algn="ctr">
              <a:lnSpc>
                <a:spcPct val="115000"/>
              </a:lnSpc>
              <a:spcBef>
                <a:spcPts val="0"/>
              </a:spcBef>
              <a:spcAft>
                <a:spcPts val="0"/>
              </a:spcAft>
              <a:buSzPts val="1400"/>
              <a:buChar char="○"/>
              <a:defRPr sz="2800"/>
            </a:lvl5pPr>
            <a:lvl6pPr lvl="5" rtl="0" algn="ctr">
              <a:lnSpc>
                <a:spcPct val="115000"/>
              </a:lnSpc>
              <a:spcBef>
                <a:spcPts val="0"/>
              </a:spcBef>
              <a:spcAft>
                <a:spcPts val="0"/>
              </a:spcAft>
              <a:buSzPts val="1400"/>
              <a:buChar char="■"/>
              <a:defRPr sz="2800"/>
            </a:lvl6pPr>
            <a:lvl7pPr lvl="6" rtl="0" algn="ctr">
              <a:lnSpc>
                <a:spcPct val="115000"/>
              </a:lnSpc>
              <a:spcBef>
                <a:spcPts val="0"/>
              </a:spcBef>
              <a:spcAft>
                <a:spcPts val="0"/>
              </a:spcAft>
              <a:buSzPts val="1400"/>
              <a:buChar char="●"/>
              <a:defRPr sz="2800"/>
            </a:lvl7pPr>
            <a:lvl8pPr lvl="7" rtl="0" algn="ctr">
              <a:lnSpc>
                <a:spcPct val="115000"/>
              </a:lnSpc>
              <a:spcBef>
                <a:spcPts val="0"/>
              </a:spcBef>
              <a:spcAft>
                <a:spcPts val="0"/>
              </a:spcAft>
              <a:buSzPts val="1400"/>
              <a:buChar char="○"/>
              <a:defRPr sz="2800"/>
            </a:lvl8pPr>
            <a:lvl9pPr lvl="8" rtl="0" algn="ctr">
              <a:lnSpc>
                <a:spcPct val="115000"/>
              </a:lnSpc>
              <a:spcBef>
                <a:spcPts val="0"/>
              </a:spcBef>
              <a:spcAft>
                <a:spcPts val="0"/>
              </a:spcAft>
              <a:buSzPts val="1400"/>
              <a:buChar char="■"/>
              <a:defRPr sz="2800"/>
            </a:lvl9pPr>
          </a:lstStyle>
          <a:p/>
        </p:txBody>
      </p:sp>
      <p:sp>
        <p:nvSpPr>
          <p:cNvPr id="42" name="Google Shape;42;p5"/>
          <p:cNvSpPr txBox="1"/>
          <p:nvPr>
            <p:ph idx="3" type="subTitle"/>
          </p:nvPr>
        </p:nvSpPr>
        <p:spPr>
          <a:xfrm>
            <a:off x="720000" y="1451250"/>
            <a:ext cx="3772800" cy="361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43" name="Google Shape;43;p5"/>
          <p:cNvSpPr txBox="1"/>
          <p:nvPr>
            <p:ph idx="4" type="subTitle"/>
          </p:nvPr>
        </p:nvSpPr>
        <p:spPr>
          <a:xfrm>
            <a:off x="4651268" y="1451250"/>
            <a:ext cx="3772800" cy="361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rtl="0">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rtl="0">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rtl="0">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rtl="0">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rtl="0">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rtl="0">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rtl="0">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4" name="Shape 44"/>
        <p:cNvGrpSpPr/>
        <p:nvPr/>
      </p:nvGrpSpPr>
      <p:grpSpPr>
        <a:xfrm>
          <a:off x="0" y="0"/>
          <a:ext cx="0" cy="0"/>
          <a:chOff x="0" y="0"/>
          <a:chExt cx="0" cy="0"/>
        </a:xfrm>
      </p:grpSpPr>
      <p:sp>
        <p:nvSpPr>
          <p:cNvPr id="45" name="Google Shape;45;p6"/>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 name="Google Shape;46;p6"/>
          <p:cNvGrpSpPr/>
          <p:nvPr/>
        </p:nvGrpSpPr>
        <p:grpSpPr>
          <a:xfrm>
            <a:off x="232200" y="-49400"/>
            <a:ext cx="8679000" cy="5250800"/>
            <a:chOff x="232200" y="-49400"/>
            <a:chExt cx="8679000" cy="5250800"/>
          </a:xfrm>
        </p:grpSpPr>
        <p:grpSp>
          <p:nvGrpSpPr>
            <p:cNvPr id="47" name="Google Shape;47;p6"/>
            <p:cNvGrpSpPr/>
            <p:nvPr/>
          </p:nvGrpSpPr>
          <p:grpSpPr>
            <a:xfrm>
              <a:off x="232200" y="-49400"/>
              <a:ext cx="8679000" cy="5250800"/>
              <a:chOff x="232200" y="-49400"/>
              <a:chExt cx="8679000" cy="5250800"/>
            </a:xfrm>
          </p:grpSpPr>
          <p:sp>
            <p:nvSpPr>
              <p:cNvPr id="48" name="Google Shape;48;p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 name="Google Shape;49;p6"/>
              <p:cNvCxnSpPr/>
              <p:nvPr/>
            </p:nvCxnSpPr>
            <p:spPr>
              <a:xfrm rot="10800000">
                <a:off x="8911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50" name="Google Shape;50;p6"/>
              <p:cNvCxnSpPr/>
              <p:nvPr/>
            </p:nvCxnSpPr>
            <p:spPr>
              <a:xfrm rot="10800000">
                <a:off x="232200" y="4917300"/>
                <a:ext cx="0" cy="284100"/>
              </a:xfrm>
              <a:prstGeom prst="straightConnector1">
                <a:avLst/>
              </a:prstGeom>
              <a:noFill/>
              <a:ln cap="flat" cmpd="sng" w="19050">
                <a:solidFill>
                  <a:schemeClr val="dk1"/>
                </a:solidFill>
                <a:prstDash val="solid"/>
                <a:round/>
                <a:headEnd len="med" w="med" type="none"/>
                <a:tailEnd len="med" w="med" type="none"/>
              </a:ln>
            </p:spPr>
          </p:cxnSp>
        </p:grpSp>
        <p:sp>
          <p:nvSpPr>
            <p:cNvPr id="51" name="Google Shape;51;p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3" name="Shape 53"/>
        <p:cNvGrpSpPr/>
        <p:nvPr/>
      </p:nvGrpSpPr>
      <p:grpSpPr>
        <a:xfrm>
          <a:off x="0" y="0"/>
          <a:ext cx="0" cy="0"/>
          <a:chOff x="0" y="0"/>
          <a:chExt cx="0" cy="0"/>
        </a:xfrm>
      </p:grpSpPr>
      <p:sp>
        <p:nvSpPr>
          <p:cNvPr id="54" name="Google Shape;54;p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 name="Google Shape;55;p7"/>
          <p:cNvGrpSpPr/>
          <p:nvPr/>
        </p:nvGrpSpPr>
        <p:grpSpPr>
          <a:xfrm>
            <a:off x="-19050" y="-16000"/>
            <a:ext cx="8930250" cy="4933300"/>
            <a:chOff x="-19050" y="-16000"/>
            <a:chExt cx="8930250" cy="4933300"/>
          </a:xfrm>
        </p:grpSpPr>
        <p:sp>
          <p:nvSpPr>
            <p:cNvPr id="56" name="Google Shape;56;p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 name="Google Shape;57;p7"/>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58" name="Google Shape;58;p7"/>
            <p:cNvCxnSpPr/>
            <p:nvPr/>
          </p:nvCxnSpPr>
          <p:spPr>
            <a:xfrm rot="10800000">
              <a:off x="8911200" y="-16000"/>
              <a:ext cx="0" cy="258900"/>
            </a:xfrm>
            <a:prstGeom prst="straightConnector1">
              <a:avLst/>
            </a:prstGeom>
            <a:noFill/>
            <a:ln cap="flat" cmpd="sng" w="19050">
              <a:solidFill>
                <a:schemeClr val="dk1"/>
              </a:solidFill>
              <a:prstDash val="solid"/>
              <a:round/>
              <a:headEnd len="med" w="med" type="none"/>
              <a:tailEnd len="med" w="med" type="none"/>
            </a:ln>
          </p:spPr>
        </p:cxnSp>
      </p:grpSp>
      <p:sp>
        <p:nvSpPr>
          <p:cNvPr id="59" name="Google Shape;59;p7"/>
          <p:cNvSpPr txBox="1"/>
          <p:nvPr>
            <p:ph type="title"/>
          </p:nvPr>
        </p:nvSpPr>
        <p:spPr>
          <a:xfrm>
            <a:off x="720000" y="448050"/>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0" name="Google Shape;60;p7"/>
          <p:cNvSpPr txBox="1"/>
          <p:nvPr>
            <p:ph idx="1" type="subTitle"/>
          </p:nvPr>
        </p:nvSpPr>
        <p:spPr>
          <a:xfrm>
            <a:off x="1733625" y="1361025"/>
            <a:ext cx="6580200" cy="2906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atin typeface="Hanken Grotesk"/>
                <a:ea typeface="Hanken Grotesk"/>
                <a:cs typeface="Hanken Grotesk"/>
                <a:sym typeface="Hanken Grotesk"/>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1" name="Shape 61"/>
        <p:cNvGrpSpPr/>
        <p:nvPr/>
      </p:nvGrpSpPr>
      <p:grpSpPr>
        <a:xfrm>
          <a:off x="0" y="0"/>
          <a:ext cx="0" cy="0"/>
          <a:chOff x="0" y="0"/>
          <a:chExt cx="0" cy="0"/>
        </a:xfrm>
      </p:grpSpPr>
      <p:sp>
        <p:nvSpPr>
          <p:cNvPr id="62" name="Google Shape;62;p8"/>
          <p:cNvSpPr/>
          <p:nvPr/>
        </p:nvSpPr>
        <p:spPr>
          <a:xfrm>
            <a:off x="2007375" y="277690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8"/>
          <p:cNvGrpSpPr/>
          <p:nvPr/>
        </p:nvGrpSpPr>
        <p:grpSpPr>
          <a:xfrm>
            <a:off x="-25" y="533550"/>
            <a:ext cx="9270975" cy="4075025"/>
            <a:chOff x="-25" y="533550"/>
            <a:chExt cx="9270975" cy="4075025"/>
          </a:xfrm>
        </p:grpSpPr>
        <p:sp>
          <p:nvSpPr>
            <p:cNvPr id="64" name="Google Shape;64;p8"/>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800">
                <a:solidFill>
                  <a:schemeClr val="dk1"/>
                </a:solidFill>
                <a:latin typeface="Figtree Black"/>
                <a:ea typeface="Figtree Black"/>
                <a:cs typeface="Figtree Black"/>
                <a:sym typeface="Figtree Black"/>
              </a:endParaRPr>
            </a:p>
          </p:txBody>
        </p:sp>
        <p:cxnSp>
          <p:nvCxnSpPr>
            <p:cNvPr id="65" name="Google Shape;65;p8"/>
            <p:cNvCxnSpPr/>
            <p:nvPr/>
          </p:nvCxnSpPr>
          <p:spPr>
            <a:xfrm rot="10800000">
              <a:off x="8430950" y="533550"/>
              <a:ext cx="840000" cy="0"/>
            </a:xfrm>
            <a:prstGeom prst="straightConnector1">
              <a:avLst/>
            </a:prstGeom>
            <a:noFill/>
            <a:ln cap="flat" cmpd="sng" w="19050">
              <a:solidFill>
                <a:schemeClr val="dk1"/>
              </a:solidFill>
              <a:prstDash val="solid"/>
              <a:round/>
              <a:headEnd len="med" w="med" type="none"/>
              <a:tailEnd len="med" w="med" type="none"/>
            </a:ln>
          </p:spPr>
        </p:cxnSp>
        <p:cxnSp>
          <p:nvCxnSpPr>
            <p:cNvPr id="66" name="Google Shape;66;p8"/>
            <p:cNvCxnSpPr/>
            <p:nvPr/>
          </p:nvCxnSpPr>
          <p:spPr>
            <a:xfrm rot="10800000">
              <a:off x="-25" y="4608575"/>
              <a:ext cx="740700" cy="0"/>
            </a:xfrm>
            <a:prstGeom prst="straightConnector1">
              <a:avLst/>
            </a:prstGeom>
            <a:noFill/>
            <a:ln cap="flat" cmpd="sng" w="19050">
              <a:solidFill>
                <a:schemeClr val="dk1"/>
              </a:solidFill>
              <a:prstDash val="solid"/>
              <a:round/>
              <a:headEnd len="med" w="med" type="none"/>
              <a:tailEnd len="med" w="med" type="none"/>
            </a:ln>
          </p:spPr>
        </p:cxnSp>
      </p:grpSp>
      <p:sp>
        <p:nvSpPr>
          <p:cNvPr id="67" name="Google Shape;67;p8"/>
          <p:cNvSpPr txBox="1"/>
          <p:nvPr>
            <p:ph type="title"/>
          </p:nvPr>
        </p:nvSpPr>
        <p:spPr>
          <a:xfrm>
            <a:off x="1644450" y="1733400"/>
            <a:ext cx="5855100" cy="7608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8" name="Shape 68"/>
        <p:cNvGrpSpPr/>
        <p:nvPr/>
      </p:nvGrpSpPr>
      <p:grpSpPr>
        <a:xfrm>
          <a:off x="0" y="0"/>
          <a:ext cx="0" cy="0"/>
          <a:chOff x="0" y="0"/>
          <a:chExt cx="0" cy="0"/>
        </a:xfrm>
      </p:grpSpPr>
      <p:sp>
        <p:nvSpPr>
          <p:cNvPr id="69" name="Google Shape;69;p9"/>
          <p:cNvSpPr/>
          <p:nvPr/>
        </p:nvSpPr>
        <p:spPr>
          <a:xfrm>
            <a:off x="-2613450" y="-126025"/>
            <a:ext cx="5402100" cy="5402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9"/>
          <p:cNvGrpSpPr/>
          <p:nvPr/>
        </p:nvGrpSpPr>
        <p:grpSpPr>
          <a:xfrm>
            <a:off x="727425" y="-49275"/>
            <a:ext cx="7703400" cy="5243325"/>
            <a:chOff x="727425" y="-49275"/>
            <a:chExt cx="7703400" cy="5243325"/>
          </a:xfrm>
        </p:grpSpPr>
        <p:sp>
          <p:nvSpPr>
            <p:cNvPr id="71" name="Google Shape;71;p9"/>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2" name="Google Shape;72;p9"/>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73" name="Google Shape;73;p9"/>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74" name="Google Shape;74;p9"/>
          <p:cNvSpPr txBox="1"/>
          <p:nvPr>
            <p:ph type="title"/>
          </p:nvPr>
        </p:nvSpPr>
        <p:spPr>
          <a:xfrm>
            <a:off x="3496850" y="1021763"/>
            <a:ext cx="4294800" cy="2095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5" name="Google Shape;75;p9"/>
          <p:cNvSpPr txBox="1"/>
          <p:nvPr>
            <p:ph idx="1" type="subTitle"/>
          </p:nvPr>
        </p:nvSpPr>
        <p:spPr>
          <a:xfrm>
            <a:off x="3496850" y="3117038"/>
            <a:ext cx="4294800" cy="10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6" name="Shape 76"/>
        <p:cNvGrpSpPr/>
        <p:nvPr/>
      </p:nvGrpSpPr>
      <p:grpSpPr>
        <a:xfrm>
          <a:off x="0" y="0"/>
          <a:ext cx="0" cy="0"/>
          <a:chOff x="0" y="0"/>
          <a:chExt cx="0" cy="0"/>
        </a:xfrm>
      </p:grpSpPr>
      <p:sp>
        <p:nvSpPr>
          <p:cNvPr id="77" name="Google Shape;77;p10"/>
          <p:cNvSpPr/>
          <p:nvPr>
            <p:ph idx="2" type="pic"/>
          </p:nvPr>
        </p:nvSpPr>
        <p:spPr>
          <a:xfrm>
            <a:off x="0" y="0"/>
            <a:ext cx="9144000" cy="5143500"/>
          </a:xfrm>
          <a:prstGeom prst="rect">
            <a:avLst/>
          </a:prstGeom>
          <a:noFill/>
          <a:ln>
            <a:noFill/>
          </a:ln>
        </p:spPr>
      </p:sp>
      <p:sp>
        <p:nvSpPr>
          <p:cNvPr id="78" name="Google Shape;78;p10"/>
          <p:cNvSpPr txBox="1"/>
          <p:nvPr>
            <p:ph type="title"/>
          </p:nvPr>
        </p:nvSpPr>
        <p:spPr>
          <a:xfrm>
            <a:off x="720000" y="4045175"/>
            <a:ext cx="7710900" cy="563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15000"/>
              </a:lnSpc>
              <a:spcBef>
                <a:spcPts val="0"/>
              </a:spcBef>
              <a:spcAft>
                <a:spcPts val="0"/>
              </a:spcAft>
              <a:buSzPts val="28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p:txBody>
      </p:sp>
      <p:sp>
        <p:nvSpPr>
          <p:cNvPr id="7" name="Google Shape;7;p1"/>
          <p:cNvSpPr txBox="1"/>
          <p:nvPr>
            <p:ph idx="1" type="body"/>
          </p:nvPr>
        </p:nvSpPr>
        <p:spPr>
          <a:xfrm>
            <a:off x="713400"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indent="-317500" lvl="1" marL="914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indent="-317500" lvl="2" marL="1371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indent="-317500" lvl="3" marL="1828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indent="-317500" lvl="4" marL="22860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indent="-317500" lvl="5" marL="2743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indent="-317500" lvl="6" marL="3200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indent="-317500" lvl="7" marL="3657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indent="-317500" lvl="8" marL="4114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7.xml"/><Relationship Id="rId3" Type="http://schemas.openxmlformats.org/officeDocument/2006/relationships/hyperlink" Target="http://microservices.io" TargetMode="External"/><Relationship Id="rId4" Type="http://schemas.openxmlformats.org/officeDocument/2006/relationships/hyperlink" Target="http://viblo.asia"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0"/>
          <p:cNvSpPr txBox="1"/>
          <p:nvPr>
            <p:ph type="ctrTitle"/>
          </p:nvPr>
        </p:nvSpPr>
        <p:spPr>
          <a:xfrm>
            <a:off x="1087125" y="1670213"/>
            <a:ext cx="5897400" cy="139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Event Sourcing</a:t>
            </a:r>
            <a:endParaRPr/>
          </a:p>
        </p:txBody>
      </p:sp>
      <p:sp>
        <p:nvSpPr>
          <p:cNvPr id="284" name="Google Shape;284;p30"/>
          <p:cNvSpPr txBox="1"/>
          <p:nvPr>
            <p:ph idx="1" type="subTitle"/>
          </p:nvPr>
        </p:nvSpPr>
        <p:spPr>
          <a:xfrm>
            <a:off x="1087125" y="2997488"/>
            <a:ext cx="5897400" cy="47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Storing State Through Change</a:t>
            </a:r>
            <a:endParaRPr>
              <a:solidFill>
                <a:srgbClr val="000000"/>
              </a:solidFill>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39"/>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Work Flow</a:t>
            </a:r>
            <a:endParaRPr/>
          </a:p>
        </p:txBody>
      </p:sp>
      <p:sp>
        <p:nvSpPr>
          <p:cNvPr id="389" name="Google Shape;389;p39"/>
          <p:cNvSpPr txBox="1"/>
          <p:nvPr/>
        </p:nvSpPr>
        <p:spPr>
          <a:xfrm>
            <a:off x="5098326" y="1207750"/>
            <a:ext cx="3332400" cy="704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Hanken Grotesk"/>
                <a:ea typeface="Hanken Grotesk"/>
                <a:cs typeface="Hanken Grotesk"/>
                <a:sym typeface="Hanken Grotesk"/>
              </a:rPr>
              <a:t>The user interface sends a command to the command handler</a:t>
            </a:r>
            <a:endParaRPr>
              <a:solidFill>
                <a:schemeClr val="dk1"/>
              </a:solidFill>
              <a:latin typeface="Hanken Grotesk"/>
              <a:ea typeface="Hanken Grotesk"/>
              <a:cs typeface="Hanken Grotesk"/>
              <a:sym typeface="Hanken Grotesk"/>
            </a:endParaRPr>
          </a:p>
        </p:txBody>
      </p:sp>
      <p:sp>
        <p:nvSpPr>
          <p:cNvPr id="390" name="Google Shape;390;p39"/>
          <p:cNvSpPr txBox="1"/>
          <p:nvPr/>
        </p:nvSpPr>
        <p:spPr>
          <a:xfrm>
            <a:off x="5094378" y="2051967"/>
            <a:ext cx="3332400" cy="706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Hanken Grotesk"/>
                <a:ea typeface="Hanken Grotesk"/>
                <a:cs typeface="Hanken Grotesk"/>
                <a:sym typeface="Hanken Grotesk"/>
              </a:rPr>
              <a:t>The command handler retrieves historical events from the event store and reconstructs the current state</a:t>
            </a:r>
            <a:endParaRPr>
              <a:solidFill>
                <a:schemeClr val="dk1"/>
              </a:solidFill>
              <a:latin typeface="Hanken Grotesk"/>
              <a:ea typeface="Hanken Grotesk"/>
              <a:cs typeface="Hanken Grotesk"/>
              <a:sym typeface="Hanken Grotesk"/>
            </a:endParaRPr>
          </a:p>
        </p:txBody>
      </p:sp>
      <p:sp>
        <p:nvSpPr>
          <p:cNvPr id="391" name="Google Shape;391;p39"/>
          <p:cNvSpPr txBox="1"/>
          <p:nvPr/>
        </p:nvSpPr>
        <p:spPr>
          <a:xfrm>
            <a:off x="5094375" y="2898883"/>
            <a:ext cx="3332400" cy="699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Hanken Grotesk"/>
                <a:ea typeface="Hanken Grotesk"/>
                <a:cs typeface="Hanken Grotesk"/>
                <a:sym typeface="Hanken Grotesk"/>
              </a:rPr>
              <a:t>Business logic is executed, generating new events</a:t>
            </a:r>
            <a:endParaRPr>
              <a:solidFill>
                <a:schemeClr val="dk1"/>
              </a:solidFill>
              <a:latin typeface="Hanken Grotesk"/>
              <a:ea typeface="Hanken Grotesk"/>
              <a:cs typeface="Hanken Grotesk"/>
              <a:sym typeface="Hanken Grotesk"/>
            </a:endParaRPr>
          </a:p>
        </p:txBody>
      </p:sp>
      <p:sp>
        <p:nvSpPr>
          <p:cNvPr id="392" name="Google Shape;392;p39"/>
          <p:cNvSpPr txBox="1"/>
          <p:nvPr/>
        </p:nvSpPr>
        <p:spPr>
          <a:xfrm>
            <a:off x="5098326" y="3738900"/>
            <a:ext cx="3332400" cy="7041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Hanken Grotesk"/>
                <a:ea typeface="Hanken Grotesk"/>
                <a:cs typeface="Hanken Grotesk"/>
                <a:sym typeface="Hanken Grotesk"/>
              </a:rPr>
              <a:t>New events are appended to the event store and dispatched to event handlers to update read models or integrate with other systems</a:t>
            </a:r>
            <a:endParaRPr>
              <a:solidFill>
                <a:schemeClr val="dk1"/>
              </a:solidFill>
              <a:latin typeface="Hanken Grotesk"/>
              <a:ea typeface="Hanken Grotesk"/>
              <a:cs typeface="Hanken Grotesk"/>
              <a:sym typeface="Hanken Grotesk"/>
            </a:endParaRPr>
          </a:p>
        </p:txBody>
      </p:sp>
      <p:sp>
        <p:nvSpPr>
          <p:cNvPr id="393" name="Google Shape;393;p39"/>
          <p:cNvSpPr txBox="1"/>
          <p:nvPr/>
        </p:nvSpPr>
        <p:spPr>
          <a:xfrm>
            <a:off x="665800" y="2586275"/>
            <a:ext cx="1374900" cy="478200"/>
          </a:xfrm>
          <a:prstGeom prst="rect">
            <a:avLst/>
          </a:prstGeom>
          <a:noFill/>
          <a:ln>
            <a:noFill/>
          </a:ln>
        </p:spPr>
        <p:txBody>
          <a:bodyPr anchorCtr="0" anchor="b" bIns="91425" lIns="91425" spcFirstLastPara="1" rIns="91425" wrap="square" tIns="91425">
            <a:noAutofit/>
          </a:bodyPr>
          <a:lstStyle/>
          <a:p>
            <a:pPr indent="0" lvl="0" marL="0" marR="0" rtl="0" algn="ctr">
              <a:lnSpc>
                <a:spcPct val="115000"/>
              </a:lnSpc>
              <a:spcBef>
                <a:spcPts val="0"/>
              </a:spcBef>
              <a:spcAft>
                <a:spcPts val="0"/>
              </a:spcAft>
              <a:buNone/>
            </a:pPr>
            <a:r>
              <a:rPr lang="en" sz="1900">
                <a:solidFill>
                  <a:schemeClr val="dk1"/>
                </a:solidFill>
                <a:latin typeface="Figtree Black"/>
                <a:ea typeface="Figtree Black"/>
                <a:cs typeface="Figtree Black"/>
                <a:sym typeface="Figtree Black"/>
              </a:rPr>
              <a:t>Step</a:t>
            </a:r>
            <a:endParaRPr sz="1900">
              <a:solidFill>
                <a:schemeClr val="dk1"/>
              </a:solidFill>
              <a:latin typeface="Figtree Black"/>
              <a:ea typeface="Figtree Black"/>
              <a:cs typeface="Figtree Black"/>
              <a:sym typeface="Figtree Black"/>
            </a:endParaRPr>
          </a:p>
        </p:txBody>
      </p:sp>
      <p:sp>
        <p:nvSpPr>
          <p:cNvPr id="394" name="Google Shape;394;p39"/>
          <p:cNvSpPr txBox="1"/>
          <p:nvPr/>
        </p:nvSpPr>
        <p:spPr>
          <a:xfrm>
            <a:off x="2884875" y="1322648"/>
            <a:ext cx="2163600" cy="4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lt1"/>
                </a:solidFill>
                <a:latin typeface="Figtree Black"/>
                <a:ea typeface="Figtree Black"/>
                <a:cs typeface="Figtree Black"/>
                <a:sym typeface="Figtree Black"/>
              </a:rPr>
              <a:t>Command  Issued</a:t>
            </a:r>
            <a:endParaRPr sz="1500">
              <a:solidFill>
                <a:schemeClr val="lt1"/>
              </a:solidFill>
              <a:latin typeface="Figtree Black"/>
              <a:ea typeface="Figtree Black"/>
              <a:cs typeface="Figtree Black"/>
              <a:sym typeface="Figtree Black"/>
            </a:endParaRPr>
          </a:p>
        </p:txBody>
      </p:sp>
      <p:sp>
        <p:nvSpPr>
          <p:cNvPr id="395" name="Google Shape;395;p39"/>
          <p:cNvSpPr txBox="1"/>
          <p:nvPr/>
        </p:nvSpPr>
        <p:spPr>
          <a:xfrm>
            <a:off x="2884875" y="2166363"/>
            <a:ext cx="2163600" cy="4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lt1"/>
                </a:solidFill>
                <a:latin typeface="Figtree Black"/>
                <a:ea typeface="Figtree Black"/>
                <a:cs typeface="Figtree Black"/>
                <a:sym typeface="Figtree Black"/>
              </a:rPr>
              <a:t>State Rebuilt from Events</a:t>
            </a:r>
            <a:endParaRPr sz="1500">
              <a:solidFill>
                <a:schemeClr val="lt1"/>
              </a:solidFill>
              <a:latin typeface="Figtree Black"/>
              <a:ea typeface="Figtree Black"/>
              <a:cs typeface="Figtree Black"/>
              <a:sym typeface="Figtree Black"/>
            </a:endParaRPr>
          </a:p>
        </p:txBody>
      </p:sp>
      <p:sp>
        <p:nvSpPr>
          <p:cNvPr id="396" name="Google Shape;396;p39"/>
          <p:cNvSpPr txBox="1"/>
          <p:nvPr/>
        </p:nvSpPr>
        <p:spPr>
          <a:xfrm>
            <a:off x="2884875" y="3010078"/>
            <a:ext cx="2163600" cy="4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lt1"/>
                </a:solidFill>
                <a:latin typeface="Figtree Black"/>
                <a:ea typeface="Figtree Black"/>
                <a:cs typeface="Figtree Black"/>
                <a:sym typeface="Figtree Black"/>
              </a:rPr>
              <a:t>Business Logic Executed</a:t>
            </a:r>
            <a:endParaRPr sz="1500">
              <a:solidFill>
                <a:schemeClr val="lt1"/>
              </a:solidFill>
              <a:latin typeface="Figtree Black"/>
              <a:ea typeface="Figtree Black"/>
              <a:cs typeface="Figtree Black"/>
              <a:sym typeface="Figtree Black"/>
            </a:endParaRPr>
          </a:p>
        </p:txBody>
      </p:sp>
      <p:sp>
        <p:nvSpPr>
          <p:cNvPr id="397" name="Google Shape;397;p39"/>
          <p:cNvSpPr txBox="1"/>
          <p:nvPr/>
        </p:nvSpPr>
        <p:spPr>
          <a:xfrm>
            <a:off x="2884875" y="3853793"/>
            <a:ext cx="2163600" cy="4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lt1"/>
                </a:solidFill>
                <a:latin typeface="Figtree Black"/>
                <a:ea typeface="Figtree Black"/>
                <a:cs typeface="Figtree Black"/>
                <a:sym typeface="Figtree Black"/>
              </a:rPr>
              <a:t>Events Stored and Dispatched</a:t>
            </a:r>
            <a:endParaRPr sz="1500">
              <a:solidFill>
                <a:schemeClr val="lt1"/>
              </a:solidFill>
              <a:latin typeface="Figtree Black"/>
              <a:ea typeface="Figtree Black"/>
              <a:cs typeface="Figtree Black"/>
              <a:sym typeface="Figtree Black"/>
            </a:endParaRPr>
          </a:p>
        </p:txBody>
      </p:sp>
      <p:cxnSp>
        <p:nvCxnSpPr>
          <p:cNvPr id="398" name="Google Shape;398;p39"/>
          <p:cNvCxnSpPr>
            <a:stCxn id="393" idx="3"/>
            <a:endCxn id="394" idx="1"/>
          </p:cNvCxnSpPr>
          <p:nvPr/>
        </p:nvCxnSpPr>
        <p:spPr>
          <a:xfrm flipH="1" rot="10800000">
            <a:off x="2040700" y="1559675"/>
            <a:ext cx="844200" cy="1265700"/>
          </a:xfrm>
          <a:prstGeom prst="bentConnector3">
            <a:avLst>
              <a:gd fmla="val 49999" name="adj1"/>
            </a:avLst>
          </a:prstGeom>
          <a:noFill/>
          <a:ln cap="flat" cmpd="sng" w="19050">
            <a:solidFill>
              <a:schemeClr val="dk1"/>
            </a:solidFill>
            <a:prstDash val="solid"/>
            <a:round/>
            <a:headEnd len="med" w="med" type="none"/>
            <a:tailEnd len="med" w="med" type="none"/>
          </a:ln>
        </p:spPr>
      </p:cxnSp>
      <p:cxnSp>
        <p:nvCxnSpPr>
          <p:cNvPr id="399" name="Google Shape;399;p39"/>
          <p:cNvCxnSpPr>
            <a:stCxn id="393" idx="3"/>
            <a:endCxn id="395" idx="1"/>
          </p:cNvCxnSpPr>
          <p:nvPr/>
        </p:nvCxnSpPr>
        <p:spPr>
          <a:xfrm flipH="1" rot="10800000">
            <a:off x="2040700" y="2403575"/>
            <a:ext cx="844200" cy="421800"/>
          </a:xfrm>
          <a:prstGeom prst="bentConnector3">
            <a:avLst>
              <a:gd fmla="val 49999" name="adj1"/>
            </a:avLst>
          </a:prstGeom>
          <a:noFill/>
          <a:ln cap="flat" cmpd="sng" w="19050">
            <a:solidFill>
              <a:schemeClr val="dk1"/>
            </a:solidFill>
            <a:prstDash val="solid"/>
            <a:round/>
            <a:headEnd len="med" w="med" type="none"/>
            <a:tailEnd len="med" w="med" type="none"/>
          </a:ln>
        </p:spPr>
      </p:cxnSp>
      <p:cxnSp>
        <p:nvCxnSpPr>
          <p:cNvPr id="400" name="Google Shape;400;p39"/>
          <p:cNvCxnSpPr>
            <a:stCxn id="393" idx="3"/>
            <a:endCxn id="396" idx="1"/>
          </p:cNvCxnSpPr>
          <p:nvPr/>
        </p:nvCxnSpPr>
        <p:spPr>
          <a:xfrm>
            <a:off x="2040700" y="2825375"/>
            <a:ext cx="844200" cy="421800"/>
          </a:xfrm>
          <a:prstGeom prst="bentConnector3">
            <a:avLst>
              <a:gd fmla="val 49999" name="adj1"/>
            </a:avLst>
          </a:prstGeom>
          <a:noFill/>
          <a:ln cap="flat" cmpd="sng" w="19050">
            <a:solidFill>
              <a:schemeClr val="dk1"/>
            </a:solidFill>
            <a:prstDash val="solid"/>
            <a:round/>
            <a:headEnd len="med" w="med" type="none"/>
            <a:tailEnd len="med" w="med" type="none"/>
          </a:ln>
        </p:spPr>
      </p:cxnSp>
      <p:cxnSp>
        <p:nvCxnSpPr>
          <p:cNvPr id="401" name="Google Shape;401;p39"/>
          <p:cNvCxnSpPr>
            <a:stCxn id="393" idx="3"/>
            <a:endCxn id="397" idx="1"/>
          </p:cNvCxnSpPr>
          <p:nvPr/>
        </p:nvCxnSpPr>
        <p:spPr>
          <a:xfrm>
            <a:off x="2040700" y="2825375"/>
            <a:ext cx="844200" cy="1265700"/>
          </a:xfrm>
          <a:prstGeom prst="bentConnector3">
            <a:avLst>
              <a:gd fmla="val 49999" name="adj1"/>
            </a:avLst>
          </a:prstGeom>
          <a:noFill/>
          <a:ln cap="flat" cmpd="sng" w="19050">
            <a:solidFill>
              <a:schemeClr val="dk1"/>
            </a:solidFill>
            <a:prstDash val="solid"/>
            <a:round/>
            <a:headEnd len="med" w="med" type="none"/>
            <a:tailEnd len="med" w="med" type="none"/>
          </a:ln>
        </p:spPr>
      </p:cxnSp>
      <p:grpSp>
        <p:nvGrpSpPr>
          <p:cNvPr id="402" name="Google Shape;402;p39"/>
          <p:cNvGrpSpPr/>
          <p:nvPr/>
        </p:nvGrpSpPr>
        <p:grpSpPr>
          <a:xfrm>
            <a:off x="1095870" y="1996617"/>
            <a:ext cx="514759" cy="516741"/>
            <a:chOff x="1751813" y="2520150"/>
            <a:chExt cx="343700" cy="345000"/>
          </a:xfrm>
        </p:grpSpPr>
        <p:sp>
          <p:nvSpPr>
            <p:cNvPr id="403" name="Google Shape;403;p39"/>
            <p:cNvSpPr/>
            <p:nvPr/>
          </p:nvSpPr>
          <p:spPr>
            <a:xfrm>
              <a:off x="1949413" y="2527850"/>
              <a:ext cx="14900" cy="328850"/>
            </a:xfrm>
            <a:custGeom>
              <a:rect b="b" l="l" r="r" t="t"/>
              <a:pathLst>
                <a:path extrusionOk="0" h="13154" w="596">
                  <a:moveTo>
                    <a:pt x="0" y="0"/>
                  </a:moveTo>
                  <a:lnTo>
                    <a:pt x="0" y="13153"/>
                  </a:lnTo>
                  <a:lnTo>
                    <a:pt x="595" y="13153"/>
                  </a:lnTo>
                  <a:lnTo>
                    <a:pt x="595"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9"/>
            <p:cNvSpPr/>
            <p:nvPr/>
          </p:nvSpPr>
          <p:spPr>
            <a:xfrm>
              <a:off x="1905588" y="2527850"/>
              <a:ext cx="14900" cy="329875"/>
            </a:xfrm>
            <a:custGeom>
              <a:rect b="b" l="l" r="r" t="t"/>
              <a:pathLst>
                <a:path extrusionOk="0" h="13195" w="596">
                  <a:moveTo>
                    <a:pt x="0" y="0"/>
                  </a:moveTo>
                  <a:lnTo>
                    <a:pt x="0" y="13194"/>
                  </a:lnTo>
                  <a:lnTo>
                    <a:pt x="595" y="13194"/>
                  </a:lnTo>
                  <a:lnTo>
                    <a:pt x="595"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9"/>
            <p:cNvSpPr/>
            <p:nvPr/>
          </p:nvSpPr>
          <p:spPr>
            <a:xfrm>
              <a:off x="2044238" y="2575775"/>
              <a:ext cx="43850" cy="14900"/>
            </a:xfrm>
            <a:custGeom>
              <a:rect b="b" l="l" r="r" t="t"/>
              <a:pathLst>
                <a:path extrusionOk="0" h="596" w="1754">
                  <a:moveTo>
                    <a:pt x="1" y="0"/>
                  </a:moveTo>
                  <a:lnTo>
                    <a:pt x="1" y="595"/>
                  </a:lnTo>
                  <a:lnTo>
                    <a:pt x="1754" y="595"/>
                  </a:lnTo>
                  <a:lnTo>
                    <a:pt x="1754"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9"/>
            <p:cNvSpPr/>
            <p:nvPr/>
          </p:nvSpPr>
          <p:spPr>
            <a:xfrm>
              <a:off x="1751813" y="2520150"/>
              <a:ext cx="256325" cy="345000"/>
            </a:xfrm>
            <a:custGeom>
              <a:rect b="b" l="l" r="r" t="t"/>
              <a:pathLst>
                <a:path extrusionOk="0" h="13800" w="10253">
                  <a:moveTo>
                    <a:pt x="9135" y="606"/>
                  </a:moveTo>
                  <a:cubicBezTo>
                    <a:pt x="9442" y="606"/>
                    <a:pt x="9647" y="862"/>
                    <a:pt x="9647" y="1118"/>
                  </a:cubicBezTo>
                  <a:lnTo>
                    <a:pt x="9647" y="12692"/>
                  </a:lnTo>
                  <a:cubicBezTo>
                    <a:pt x="9647" y="12990"/>
                    <a:pt x="9442" y="13205"/>
                    <a:pt x="9135" y="13205"/>
                  </a:cubicBezTo>
                  <a:lnTo>
                    <a:pt x="595" y="13205"/>
                  </a:lnTo>
                  <a:lnTo>
                    <a:pt x="595" y="606"/>
                  </a:lnTo>
                  <a:close/>
                  <a:moveTo>
                    <a:pt x="298" y="1"/>
                  </a:moveTo>
                  <a:cubicBezTo>
                    <a:pt x="124" y="1"/>
                    <a:pt x="1" y="134"/>
                    <a:pt x="1" y="308"/>
                  </a:cubicBezTo>
                  <a:lnTo>
                    <a:pt x="1" y="13502"/>
                  </a:lnTo>
                  <a:cubicBezTo>
                    <a:pt x="1" y="13676"/>
                    <a:pt x="124" y="13799"/>
                    <a:pt x="298" y="13799"/>
                  </a:cubicBezTo>
                  <a:lnTo>
                    <a:pt x="9135" y="13799"/>
                  </a:lnTo>
                  <a:cubicBezTo>
                    <a:pt x="9740" y="13799"/>
                    <a:pt x="10252" y="13287"/>
                    <a:pt x="10252" y="12692"/>
                  </a:cubicBezTo>
                  <a:lnTo>
                    <a:pt x="10252" y="1118"/>
                  </a:lnTo>
                  <a:cubicBezTo>
                    <a:pt x="10252" y="513"/>
                    <a:pt x="9740" y="1"/>
                    <a:pt x="9135"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9"/>
            <p:cNvSpPr/>
            <p:nvPr/>
          </p:nvSpPr>
          <p:spPr>
            <a:xfrm>
              <a:off x="2036813" y="2521350"/>
              <a:ext cx="58700" cy="343800"/>
            </a:xfrm>
            <a:custGeom>
              <a:rect b="b" l="l" r="r" t="t"/>
              <a:pathLst>
                <a:path extrusionOk="0" h="13752" w="2348">
                  <a:moveTo>
                    <a:pt x="1170" y="594"/>
                  </a:moveTo>
                  <a:cubicBezTo>
                    <a:pt x="1193" y="594"/>
                    <a:pt x="1217" y="596"/>
                    <a:pt x="1241" y="599"/>
                  </a:cubicBezTo>
                  <a:cubicBezTo>
                    <a:pt x="1538" y="599"/>
                    <a:pt x="1753" y="855"/>
                    <a:pt x="1753" y="1152"/>
                  </a:cubicBezTo>
                  <a:lnTo>
                    <a:pt x="1753" y="12214"/>
                  </a:lnTo>
                  <a:lnTo>
                    <a:pt x="1159" y="12942"/>
                  </a:lnTo>
                  <a:lnTo>
                    <a:pt x="605" y="12214"/>
                  </a:lnTo>
                  <a:lnTo>
                    <a:pt x="605" y="1152"/>
                  </a:lnTo>
                  <a:cubicBezTo>
                    <a:pt x="605" y="838"/>
                    <a:pt x="862" y="594"/>
                    <a:pt x="1170" y="594"/>
                  </a:cubicBezTo>
                  <a:close/>
                  <a:moveTo>
                    <a:pt x="1211" y="1"/>
                  </a:moveTo>
                  <a:cubicBezTo>
                    <a:pt x="1180" y="1"/>
                    <a:pt x="1149" y="2"/>
                    <a:pt x="1118" y="4"/>
                  </a:cubicBezTo>
                  <a:cubicBezTo>
                    <a:pt x="472" y="4"/>
                    <a:pt x="0" y="517"/>
                    <a:pt x="0" y="1152"/>
                  </a:cubicBezTo>
                  <a:lnTo>
                    <a:pt x="0" y="12347"/>
                  </a:lnTo>
                  <a:cubicBezTo>
                    <a:pt x="0" y="12388"/>
                    <a:pt x="0" y="12470"/>
                    <a:pt x="41" y="12511"/>
                  </a:cubicBezTo>
                  <a:lnTo>
                    <a:pt x="943" y="13628"/>
                  </a:lnTo>
                  <a:cubicBezTo>
                    <a:pt x="984" y="13710"/>
                    <a:pt x="1066" y="13751"/>
                    <a:pt x="1159" y="13751"/>
                  </a:cubicBezTo>
                  <a:cubicBezTo>
                    <a:pt x="1241" y="13751"/>
                    <a:pt x="1323" y="13710"/>
                    <a:pt x="1415" y="13628"/>
                  </a:cubicBezTo>
                  <a:lnTo>
                    <a:pt x="2266" y="12511"/>
                  </a:lnTo>
                  <a:cubicBezTo>
                    <a:pt x="2307" y="12470"/>
                    <a:pt x="2348" y="12388"/>
                    <a:pt x="2348" y="12347"/>
                  </a:cubicBezTo>
                  <a:lnTo>
                    <a:pt x="2348" y="1152"/>
                  </a:lnTo>
                  <a:cubicBezTo>
                    <a:pt x="2348" y="497"/>
                    <a:pt x="1844" y="1"/>
                    <a:pt x="1211"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9"/>
            <p:cNvSpPr/>
            <p:nvPr/>
          </p:nvSpPr>
          <p:spPr>
            <a:xfrm>
              <a:off x="1795638" y="2565000"/>
              <a:ext cx="70500" cy="15150"/>
            </a:xfrm>
            <a:custGeom>
              <a:rect b="b" l="l" r="r" t="t"/>
              <a:pathLst>
                <a:path extrusionOk="0" h="606" w="2820">
                  <a:moveTo>
                    <a:pt x="339" y="1"/>
                  </a:moveTo>
                  <a:cubicBezTo>
                    <a:pt x="124" y="1"/>
                    <a:pt x="1" y="175"/>
                    <a:pt x="42" y="349"/>
                  </a:cubicBezTo>
                  <a:cubicBezTo>
                    <a:pt x="42" y="472"/>
                    <a:pt x="165" y="606"/>
                    <a:pt x="339" y="606"/>
                  </a:cubicBezTo>
                  <a:lnTo>
                    <a:pt x="2512" y="606"/>
                  </a:lnTo>
                  <a:cubicBezTo>
                    <a:pt x="2686" y="606"/>
                    <a:pt x="2820" y="431"/>
                    <a:pt x="2820" y="257"/>
                  </a:cubicBezTo>
                  <a:cubicBezTo>
                    <a:pt x="2769" y="93"/>
                    <a:pt x="2645" y="1"/>
                    <a:pt x="2512"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9"/>
            <p:cNvSpPr/>
            <p:nvPr/>
          </p:nvSpPr>
          <p:spPr>
            <a:xfrm>
              <a:off x="1795638" y="2608825"/>
              <a:ext cx="48975" cy="15150"/>
            </a:xfrm>
            <a:custGeom>
              <a:rect b="b" l="l" r="r" t="t"/>
              <a:pathLst>
                <a:path extrusionOk="0" h="606" w="1959">
                  <a:moveTo>
                    <a:pt x="339" y="1"/>
                  </a:moveTo>
                  <a:cubicBezTo>
                    <a:pt x="124" y="1"/>
                    <a:pt x="1" y="175"/>
                    <a:pt x="42" y="349"/>
                  </a:cubicBezTo>
                  <a:cubicBezTo>
                    <a:pt x="42" y="472"/>
                    <a:pt x="165" y="606"/>
                    <a:pt x="339" y="606"/>
                  </a:cubicBezTo>
                  <a:lnTo>
                    <a:pt x="1620" y="606"/>
                  </a:lnTo>
                  <a:cubicBezTo>
                    <a:pt x="1795" y="606"/>
                    <a:pt x="1959" y="431"/>
                    <a:pt x="1918" y="257"/>
                  </a:cubicBezTo>
                  <a:cubicBezTo>
                    <a:pt x="1918" y="93"/>
                    <a:pt x="1743" y="1"/>
                    <a:pt x="1620"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Requirements for Implementing</a:t>
            </a:r>
            <a:endParaRPr/>
          </a:p>
        </p:txBody>
      </p:sp>
      <p:sp>
        <p:nvSpPr>
          <p:cNvPr id="415" name="Google Shape;415;p40"/>
          <p:cNvSpPr txBox="1"/>
          <p:nvPr>
            <p:ph idx="1" type="subTitle"/>
          </p:nvPr>
        </p:nvSpPr>
        <p:spPr>
          <a:xfrm>
            <a:off x="977801" y="2514225"/>
            <a:ext cx="2242500" cy="99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Stores immutable events in chronological order</a:t>
            </a:r>
            <a:endParaRPr/>
          </a:p>
        </p:txBody>
      </p:sp>
      <p:sp>
        <p:nvSpPr>
          <p:cNvPr id="416" name="Google Shape;416;p40"/>
          <p:cNvSpPr txBox="1"/>
          <p:nvPr>
            <p:ph idx="2" type="subTitle"/>
          </p:nvPr>
        </p:nvSpPr>
        <p:spPr>
          <a:xfrm>
            <a:off x="3450748" y="2514225"/>
            <a:ext cx="2242500" cy="99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Write to the event store, read from event-driven, updated read models</a:t>
            </a:r>
            <a:endParaRPr/>
          </a:p>
        </p:txBody>
      </p:sp>
      <p:sp>
        <p:nvSpPr>
          <p:cNvPr id="417" name="Google Shape;417;p40"/>
          <p:cNvSpPr txBox="1"/>
          <p:nvPr>
            <p:ph idx="3" type="subTitle"/>
          </p:nvPr>
        </p:nvSpPr>
        <p:spPr>
          <a:xfrm>
            <a:off x="5923698" y="2514225"/>
            <a:ext cx="2242500" cy="99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Enables fast state reconstruction, efficient event handling, and scalability</a:t>
            </a:r>
            <a:endParaRPr/>
          </a:p>
        </p:txBody>
      </p:sp>
      <p:sp>
        <p:nvSpPr>
          <p:cNvPr id="418" name="Google Shape;418;p40"/>
          <p:cNvSpPr txBox="1"/>
          <p:nvPr>
            <p:ph idx="4" type="subTitle"/>
          </p:nvPr>
        </p:nvSpPr>
        <p:spPr>
          <a:xfrm>
            <a:off x="977801" y="2285625"/>
            <a:ext cx="2242500" cy="36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Append-Only Event Store</a:t>
            </a:r>
            <a:endParaRPr/>
          </a:p>
        </p:txBody>
      </p:sp>
      <p:sp>
        <p:nvSpPr>
          <p:cNvPr id="419" name="Google Shape;419;p40"/>
          <p:cNvSpPr txBox="1"/>
          <p:nvPr>
            <p:ph idx="5" type="subTitle"/>
          </p:nvPr>
        </p:nvSpPr>
        <p:spPr>
          <a:xfrm>
            <a:off x="3450748" y="2285625"/>
            <a:ext cx="2242500" cy="36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Separation of W/R</a:t>
            </a:r>
            <a:endParaRPr/>
          </a:p>
        </p:txBody>
      </p:sp>
      <p:sp>
        <p:nvSpPr>
          <p:cNvPr id="420" name="Google Shape;420;p40"/>
          <p:cNvSpPr txBox="1"/>
          <p:nvPr>
            <p:ph idx="6" type="subTitle"/>
          </p:nvPr>
        </p:nvSpPr>
        <p:spPr>
          <a:xfrm>
            <a:off x="5923697" y="2285625"/>
            <a:ext cx="2242500" cy="365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Infrastructure for Replay, Snapshot, Async Processing</a:t>
            </a:r>
            <a:endParaRPr/>
          </a:p>
        </p:txBody>
      </p:sp>
      <p:cxnSp>
        <p:nvCxnSpPr>
          <p:cNvPr id="421" name="Google Shape;421;p40"/>
          <p:cNvCxnSpPr/>
          <p:nvPr/>
        </p:nvCxnSpPr>
        <p:spPr>
          <a:xfrm>
            <a:off x="7044950" y="3509025"/>
            <a:ext cx="0" cy="1694400"/>
          </a:xfrm>
          <a:prstGeom prst="straightConnector1">
            <a:avLst/>
          </a:prstGeom>
          <a:noFill/>
          <a:ln cap="flat" cmpd="sng" w="19050">
            <a:solidFill>
              <a:schemeClr val="dk1"/>
            </a:solidFill>
            <a:prstDash val="solid"/>
            <a:round/>
            <a:headEnd len="med" w="med" type="none"/>
            <a:tailEnd len="med" w="med" type="none"/>
          </a:ln>
        </p:spPr>
      </p:cxnSp>
      <p:cxnSp>
        <p:nvCxnSpPr>
          <p:cNvPr id="422" name="Google Shape;422;p40"/>
          <p:cNvCxnSpPr>
            <a:stCxn id="416" idx="2"/>
          </p:cNvCxnSpPr>
          <p:nvPr/>
        </p:nvCxnSpPr>
        <p:spPr>
          <a:xfrm>
            <a:off x="4571998" y="3509025"/>
            <a:ext cx="0" cy="1694400"/>
          </a:xfrm>
          <a:prstGeom prst="straightConnector1">
            <a:avLst/>
          </a:prstGeom>
          <a:noFill/>
          <a:ln cap="flat" cmpd="sng" w="19050">
            <a:solidFill>
              <a:schemeClr val="dk1"/>
            </a:solidFill>
            <a:prstDash val="solid"/>
            <a:round/>
            <a:headEnd len="med" w="med" type="none"/>
            <a:tailEnd len="med" w="med" type="none"/>
          </a:ln>
        </p:spPr>
      </p:cxnSp>
      <p:cxnSp>
        <p:nvCxnSpPr>
          <p:cNvPr id="423" name="Google Shape;423;p40"/>
          <p:cNvCxnSpPr>
            <a:stCxn id="415" idx="2"/>
          </p:cNvCxnSpPr>
          <p:nvPr/>
        </p:nvCxnSpPr>
        <p:spPr>
          <a:xfrm>
            <a:off x="2099051" y="3509025"/>
            <a:ext cx="0" cy="1694400"/>
          </a:xfrm>
          <a:prstGeom prst="straightConnector1">
            <a:avLst/>
          </a:prstGeom>
          <a:noFill/>
          <a:ln cap="flat" cmpd="sng" w="19050">
            <a:solidFill>
              <a:schemeClr val="dk1"/>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41"/>
          <p:cNvSpPr txBox="1"/>
          <p:nvPr>
            <p:ph type="title"/>
          </p:nvPr>
        </p:nvSpPr>
        <p:spPr>
          <a:xfrm>
            <a:off x="1216475" y="1977150"/>
            <a:ext cx="5067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Benefits</a:t>
            </a:r>
            <a:endParaRPr/>
          </a:p>
        </p:txBody>
      </p:sp>
      <p:sp>
        <p:nvSpPr>
          <p:cNvPr id="429" name="Google Shape;429;p41"/>
          <p:cNvSpPr txBox="1"/>
          <p:nvPr>
            <p:ph idx="1" type="subTitle"/>
          </p:nvPr>
        </p:nvSpPr>
        <p:spPr>
          <a:xfrm>
            <a:off x="1216475" y="2730750"/>
            <a:ext cx="5067600" cy="43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Auditability, scalability, flexibility, and system integration</a:t>
            </a:r>
            <a:endParaRPr/>
          </a:p>
          <a:p>
            <a:pPr indent="0" lvl="0" marL="0" rtl="0" algn="l">
              <a:lnSpc>
                <a:spcPct val="115000"/>
              </a:lnSpc>
              <a:spcBef>
                <a:spcPts val="0"/>
              </a:spcBef>
              <a:spcAft>
                <a:spcPts val="0"/>
              </a:spcAft>
              <a:buNone/>
            </a:pPr>
            <a:r>
              <a:t/>
            </a:r>
            <a:endParaRPr/>
          </a:p>
        </p:txBody>
      </p:sp>
      <p:sp>
        <p:nvSpPr>
          <p:cNvPr id="430" name="Google Shape;430;p41"/>
          <p:cNvSpPr txBox="1"/>
          <p:nvPr>
            <p:ph idx="2" type="title"/>
          </p:nvPr>
        </p:nvSpPr>
        <p:spPr>
          <a:xfrm>
            <a:off x="720000" y="533550"/>
            <a:ext cx="824400" cy="70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a:t>
            </a:r>
            <a:endParaRPr/>
          </a:p>
        </p:txBody>
      </p:sp>
      <p:sp>
        <p:nvSpPr>
          <p:cNvPr id="436" name="Google Shape;436;p42"/>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Audit Trail</a:t>
            </a:r>
            <a:r>
              <a:rPr lang="en"/>
              <a:t>: </a:t>
            </a:r>
            <a:r>
              <a:rPr lang="en"/>
              <a:t>Provides a complete log of all changes, useful for auditing, debugging, and compliance</a:t>
            </a:r>
            <a:endParaRPr/>
          </a:p>
          <a:p>
            <a:pPr indent="-317500" lvl="0" marL="457200" rtl="0" algn="l">
              <a:spcBef>
                <a:spcPts val="1000"/>
              </a:spcBef>
              <a:spcAft>
                <a:spcPts val="0"/>
              </a:spcAft>
              <a:buSzPts val="1400"/>
              <a:buChar char="●"/>
            </a:pPr>
            <a:r>
              <a:rPr b="1" lang="en"/>
              <a:t>Projection</a:t>
            </a:r>
            <a:r>
              <a:rPr lang="en"/>
              <a:t>: </a:t>
            </a:r>
            <a:r>
              <a:rPr lang="en"/>
              <a:t>Append-only operations help avoid resource locking, improving performance in write-heavy systems</a:t>
            </a:r>
            <a:endParaRPr/>
          </a:p>
          <a:p>
            <a:pPr indent="-317500" lvl="0" marL="457200" rtl="0" algn="l">
              <a:spcBef>
                <a:spcPts val="1000"/>
              </a:spcBef>
              <a:spcAft>
                <a:spcPts val="0"/>
              </a:spcAft>
              <a:buSzPts val="1400"/>
              <a:buChar char="●"/>
            </a:pPr>
            <a:r>
              <a:rPr b="1" lang="en"/>
              <a:t>Flexibility</a:t>
            </a:r>
            <a:r>
              <a:rPr lang="en"/>
              <a:t>: </a:t>
            </a:r>
            <a:r>
              <a:rPr lang="en"/>
              <a:t>Enables creation of various read models from the same set of events, optimized for specific queries</a:t>
            </a:r>
            <a:endParaRPr/>
          </a:p>
          <a:p>
            <a:pPr indent="-317500" lvl="0" marL="457200" rtl="0" algn="l">
              <a:spcBef>
                <a:spcPts val="0"/>
              </a:spcBef>
              <a:spcAft>
                <a:spcPts val="0"/>
              </a:spcAft>
              <a:buSzPts val="1400"/>
              <a:buChar char="●"/>
            </a:pPr>
            <a:r>
              <a:rPr b="1" lang="en"/>
              <a:t>Integration</a:t>
            </a:r>
            <a:r>
              <a:rPr lang="en"/>
              <a:t>: Events can be dispatched to other systems, supporting event-driven architecture and reducing component coupling</a:t>
            </a:r>
            <a:endParaRPr/>
          </a:p>
          <a:p>
            <a:pPr indent="-317500" lvl="0" marL="457200" rtl="0" algn="l">
              <a:spcBef>
                <a:spcPts val="1000"/>
              </a:spcBef>
              <a:spcAft>
                <a:spcPts val="0"/>
              </a:spcAft>
              <a:buSzPts val="1400"/>
              <a:buChar char="●"/>
            </a:pPr>
            <a:r>
              <a:rPr b="1" lang="en"/>
              <a:t>State Rehydration</a:t>
            </a:r>
            <a:r>
              <a:rPr lang="en"/>
              <a:t>: The state can be reconstructed at any point in time by replaying events, useful for historical analysis or recovery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3"/>
          <p:cNvSpPr txBox="1"/>
          <p:nvPr>
            <p:ph type="title"/>
          </p:nvPr>
        </p:nvSpPr>
        <p:spPr>
          <a:xfrm>
            <a:off x="1216475" y="1977150"/>
            <a:ext cx="5067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442" name="Google Shape;442;p43"/>
          <p:cNvSpPr txBox="1"/>
          <p:nvPr>
            <p:ph idx="1" type="subTitle"/>
          </p:nvPr>
        </p:nvSpPr>
        <p:spPr>
          <a:xfrm>
            <a:off x="1216475" y="2730750"/>
            <a:ext cx="5067600" cy="43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Complexity, eventual consistency, and event versioning</a:t>
            </a:r>
            <a:endParaRPr/>
          </a:p>
          <a:p>
            <a:pPr indent="0" lvl="0" marL="0" rtl="0" algn="l">
              <a:lnSpc>
                <a:spcPct val="115000"/>
              </a:lnSpc>
              <a:spcBef>
                <a:spcPts val="0"/>
              </a:spcBef>
              <a:spcAft>
                <a:spcPts val="0"/>
              </a:spcAft>
              <a:buNone/>
            </a:pPr>
            <a:r>
              <a:t/>
            </a:r>
            <a:endParaRPr/>
          </a:p>
        </p:txBody>
      </p:sp>
      <p:sp>
        <p:nvSpPr>
          <p:cNvPr id="443" name="Google Shape;443;p43"/>
          <p:cNvSpPr txBox="1"/>
          <p:nvPr>
            <p:ph idx="2" type="title"/>
          </p:nvPr>
        </p:nvSpPr>
        <p:spPr>
          <a:xfrm>
            <a:off x="720000" y="533550"/>
            <a:ext cx="824400" cy="70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449" name="Google Shape;449;p44"/>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Complexity</a:t>
            </a:r>
            <a:r>
              <a:rPr lang="en"/>
              <a:t>: </a:t>
            </a:r>
            <a:r>
              <a:rPr lang="en"/>
              <a:t>Requires a different mindset and more complex infrastructure than traditional CRUD methods</a:t>
            </a:r>
            <a:endParaRPr/>
          </a:p>
          <a:p>
            <a:pPr indent="-317500" lvl="0" marL="457200" rtl="0" algn="l">
              <a:spcBef>
                <a:spcPts val="1000"/>
              </a:spcBef>
              <a:spcAft>
                <a:spcPts val="0"/>
              </a:spcAft>
              <a:buSzPts val="1400"/>
              <a:buChar char="●"/>
            </a:pPr>
            <a:r>
              <a:rPr b="1" lang="en"/>
              <a:t>Eventual Consistency</a:t>
            </a:r>
            <a:r>
              <a:rPr lang="en"/>
              <a:t>: </a:t>
            </a:r>
            <a:r>
              <a:rPr lang="en"/>
              <a:t>Read models are updated asynchronously, leading to delays before the latest state is reflected</a:t>
            </a:r>
            <a:endParaRPr/>
          </a:p>
          <a:p>
            <a:pPr indent="-317500" lvl="0" marL="457200" rtl="0" algn="l">
              <a:spcBef>
                <a:spcPts val="1000"/>
              </a:spcBef>
              <a:spcAft>
                <a:spcPts val="0"/>
              </a:spcAft>
              <a:buSzPts val="1400"/>
              <a:buChar char="●"/>
            </a:pPr>
            <a:r>
              <a:rPr b="1" lang="en"/>
              <a:t>Versioning</a:t>
            </a:r>
            <a:r>
              <a:rPr lang="en"/>
              <a:t>: </a:t>
            </a:r>
            <a:r>
              <a:rPr lang="en"/>
              <a:t>Requires strategies for handling changes in event structure as the system evolves</a:t>
            </a:r>
            <a:endParaRPr/>
          </a:p>
          <a:p>
            <a:pPr indent="-317500" lvl="0" marL="457200" rtl="0" algn="l">
              <a:spcBef>
                <a:spcPts val="1000"/>
              </a:spcBef>
              <a:spcAft>
                <a:spcPts val="0"/>
              </a:spcAft>
              <a:buSzPts val="1400"/>
              <a:buChar char="●"/>
            </a:pPr>
            <a:r>
              <a:rPr b="1" lang="en"/>
              <a:t>Querying</a:t>
            </a:r>
            <a:r>
              <a:rPr lang="en"/>
              <a:t>: Querying the event store directly can be inefficient, often requiring the use of CQRS to maintain separate read models</a:t>
            </a:r>
            <a:endParaRPr/>
          </a:p>
          <a:p>
            <a:pPr indent="-317500" lvl="0" marL="457200" rtl="0" algn="l">
              <a:spcBef>
                <a:spcPts val="1000"/>
              </a:spcBef>
              <a:spcAft>
                <a:spcPts val="0"/>
              </a:spcAft>
              <a:buSzPts val="1400"/>
              <a:buChar char="●"/>
            </a:pPr>
            <a:r>
              <a:rPr b="1" lang="en"/>
              <a:t>Storage</a:t>
            </a:r>
            <a:r>
              <a:rPr lang="en"/>
              <a:t>: Storing all events can lead to large data volumes, though snapshots can help mitigate this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45"/>
          <p:cNvSpPr txBox="1"/>
          <p:nvPr>
            <p:ph type="title"/>
          </p:nvPr>
        </p:nvSpPr>
        <p:spPr>
          <a:xfrm>
            <a:off x="1216475" y="1977150"/>
            <a:ext cx="5067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CQRS</a:t>
            </a:r>
            <a:endParaRPr/>
          </a:p>
        </p:txBody>
      </p:sp>
      <p:sp>
        <p:nvSpPr>
          <p:cNvPr id="455" name="Google Shape;455;p45"/>
          <p:cNvSpPr txBox="1"/>
          <p:nvPr>
            <p:ph idx="1" type="subTitle"/>
          </p:nvPr>
        </p:nvSpPr>
        <p:spPr>
          <a:xfrm>
            <a:off x="1216475" y="2730750"/>
            <a:ext cx="5067600" cy="43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Separate command and query for performance</a:t>
            </a:r>
            <a:endParaRPr sz="1600"/>
          </a:p>
          <a:p>
            <a:pPr indent="0" lvl="0" marL="0" rtl="0" algn="l">
              <a:lnSpc>
                <a:spcPct val="115000"/>
              </a:lnSpc>
              <a:spcBef>
                <a:spcPts val="0"/>
              </a:spcBef>
              <a:spcAft>
                <a:spcPts val="0"/>
              </a:spcAft>
              <a:buNone/>
            </a:pPr>
            <a:r>
              <a:t/>
            </a:r>
            <a:endParaRPr/>
          </a:p>
        </p:txBody>
      </p:sp>
      <p:sp>
        <p:nvSpPr>
          <p:cNvPr id="456" name="Google Shape;456;p45"/>
          <p:cNvSpPr txBox="1"/>
          <p:nvPr>
            <p:ph idx="2" type="title"/>
          </p:nvPr>
        </p:nvSpPr>
        <p:spPr>
          <a:xfrm>
            <a:off x="720000" y="533550"/>
            <a:ext cx="824400" cy="70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6"/>
          <p:cNvSpPr txBox="1"/>
          <p:nvPr>
            <p:ph idx="1" type="subTitle"/>
          </p:nvPr>
        </p:nvSpPr>
        <p:spPr>
          <a:xfrm>
            <a:off x="1097275" y="838350"/>
            <a:ext cx="7132200" cy="36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000"/>
              <a:t>CQRS</a:t>
            </a:r>
            <a:r>
              <a:rPr lang="en" sz="2000"/>
              <a:t> (Command Query Responsibility Segregation) is a design pattern that separates the write operations (commands that change state) from the read operations (queries that retrieve data). This separation aligns naturally with event sourcing, where the write side focuses on producing and storing events, and the read side builds optimized views from those events.</a:t>
            </a:r>
            <a:endParaRPr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Combined</a:t>
            </a:r>
            <a:endParaRPr/>
          </a:p>
        </p:txBody>
      </p:sp>
      <p:sp>
        <p:nvSpPr>
          <p:cNvPr id="467" name="Google Shape;467;p47"/>
          <p:cNvSpPr txBox="1"/>
          <p:nvPr>
            <p:ph idx="1" type="subTitle"/>
          </p:nvPr>
        </p:nvSpPr>
        <p:spPr>
          <a:xfrm>
            <a:off x="4651268" y="1736553"/>
            <a:ext cx="3772800" cy="2736300"/>
          </a:xfrm>
          <a:prstGeom prst="rect">
            <a:avLst/>
          </a:prstGeom>
        </p:spPr>
        <p:txBody>
          <a:bodyPr anchorCtr="0" anchor="t" bIns="91425" lIns="91425" spcFirstLastPara="1" rIns="91425" wrap="square" tIns="91425">
            <a:noAutofit/>
          </a:bodyPr>
          <a:lstStyle/>
          <a:p>
            <a:pPr indent="-304800" lvl="0" marL="314325" rtl="0" algn="l">
              <a:spcBef>
                <a:spcPts val="0"/>
              </a:spcBef>
              <a:spcAft>
                <a:spcPts val="0"/>
              </a:spcAft>
              <a:buSzPts val="1200"/>
              <a:buFont typeface="Hanken Grotesk"/>
              <a:buChar char="●"/>
            </a:pPr>
            <a:r>
              <a:rPr lang="en"/>
              <a:t>Subscribes to the event stream</a:t>
            </a:r>
            <a:endParaRPr/>
          </a:p>
          <a:p>
            <a:pPr indent="-304800" lvl="0" marL="314325" rtl="0" algn="l">
              <a:spcBef>
                <a:spcPts val="1000"/>
              </a:spcBef>
              <a:spcAft>
                <a:spcPts val="0"/>
              </a:spcAft>
              <a:buSzPts val="1200"/>
              <a:buFont typeface="Hanken Grotesk"/>
              <a:buChar char="●"/>
            </a:pPr>
            <a:r>
              <a:rPr lang="en"/>
              <a:t>Builds and updates read models (denormalized, optimized data for querying)</a:t>
            </a:r>
            <a:endParaRPr/>
          </a:p>
          <a:p>
            <a:pPr indent="-304800" lvl="0" marL="314325" rtl="0" algn="l">
              <a:spcBef>
                <a:spcPts val="1000"/>
              </a:spcBef>
              <a:spcAft>
                <a:spcPts val="0"/>
              </a:spcAft>
              <a:buSzPts val="1200"/>
              <a:buFont typeface="Hanken Grotesk"/>
              <a:buChar char="●"/>
            </a:pPr>
            <a:r>
              <a:rPr lang="en"/>
              <a:t>Can have multiple models tailored to specific query needs (e.g., dashboard, list view)</a:t>
            </a:r>
            <a:endParaRPr/>
          </a:p>
        </p:txBody>
      </p:sp>
      <p:sp>
        <p:nvSpPr>
          <p:cNvPr id="468" name="Google Shape;468;p47"/>
          <p:cNvSpPr txBox="1"/>
          <p:nvPr>
            <p:ph idx="2" type="subTitle"/>
          </p:nvPr>
        </p:nvSpPr>
        <p:spPr>
          <a:xfrm>
            <a:off x="720000" y="1736553"/>
            <a:ext cx="3772800" cy="2736300"/>
          </a:xfrm>
          <a:prstGeom prst="rect">
            <a:avLst/>
          </a:prstGeom>
        </p:spPr>
        <p:txBody>
          <a:bodyPr anchorCtr="0" anchor="t" bIns="91425" lIns="91425" spcFirstLastPara="1" rIns="91425" wrap="square" tIns="91425">
            <a:noAutofit/>
          </a:bodyPr>
          <a:lstStyle/>
          <a:p>
            <a:pPr indent="-304800" lvl="0" marL="257175" rtl="0" algn="l">
              <a:spcBef>
                <a:spcPts val="0"/>
              </a:spcBef>
              <a:spcAft>
                <a:spcPts val="0"/>
              </a:spcAft>
              <a:buSzPts val="1200"/>
              <a:buFont typeface="Hanken Grotesk"/>
              <a:buChar char="●"/>
            </a:pPr>
            <a:r>
              <a:rPr lang="en"/>
              <a:t>Accepts commands</a:t>
            </a:r>
            <a:endParaRPr/>
          </a:p>
          <a:p>
            <a:pPr indent="-304800" lvl="0" marL="257175" rtl="0" algn="l">
              <a:spcBef>
                <a:spcPts val="1000"/>
              </a:spcBef>
              <a:spcAft>
                <a:spcPts val="0"/>
              </a:spcAft>
              <a:buSzPts val="1200"/>
              <a:buFont typeface="Hanken Grotesk"/>
              <a:buChar char="●"/>
            </a:pPr>
            <a:r>
              <a:rPr lang="en"/>
              <a:t>Applies business rules and logic to handle these commands</a:t>
            </a:r>
            <a:endParaRPr/>
          </a:p>
          <a:p>
            <a:pPr indent="-304800" lvl="0" marL="257175" rtl="0" algn="l">
              <a:spcBef>
                <a:spcPts val="1000"/>
              </a:spcBef>
              <a:spcAft>
                <a:spcPts val="0"/>
              </a:spcAft>
              <a:buSzPts val="1200"/>
              <a:buFont typeface="Hanken Grotesk"/>
              <a:buChar char="●"/>
            </a:pPr>
            <a:r>
              <a:rPr lang="en"/>
              <a:t>Emits events</a:t>
            </a:r>
            <a:endParaRPr/>
          </a:p>
          <a:p>
            <a:pPr indent="-304800" lvl="0" marL="257175" rtl="0" algn="l">
              <a:spcBef>
                <a:spcPts val="1000"/>
              </a:spcBef>
              <a:spcAft>
                <a:spcPts val="0"/>
              </a:spcAft>
              <a:buSzPts val="1200"/>
              <a:buChar char="●"/>
            </a:pPr>
            <a:r>
              <a:rPr lang="en"/>
              <a:t>Appends events to the event store</a:t>
            </a:r>
            <a:endParaRPr/>
          </a:p>
        </p:txBody>
      </p:sp>
      <p:sp>
        <p:nvSpPr>
          <p:cNvPr id="469" name="Google Shape;469;p47"/>
          <p:cNvSpPr txBox="1"/>
          <p:nvPr>
            <p:ph idx="3" type="subTitle"/>
          </p:nvPr>
        </p:nvSpPr>
        <p:spPr>
          <a:xfrm>
            <a:off x="720000" y="1451250"/>
            <a:ext cx="3772800" cy="36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Write Side (Command Side)</a:t>
            </a:r>
            <a:endParaRPr/>
          </a:p>
        </p:txBody>
      </p:sp>
      <p:sp>
        <p:nvSpPr>
          <p:cNvPr id="470" name="Google Shape;470;p47"/>
          <p:cNvSpPr txBox="1"/>
          <p:nvPr>
            <p:ph idx="4" type="subTitle"/>
          </p:nvPr>
        </p:nvSpPr>
        <p:spPr>
          <a:xfrm>
            <a:off x="4651268" y="1451250"/>
            <a:ext cx="3772800" cy="361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Read Side (Query Side)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a:t>
            </a:r>
            <a:endParaRPr/>
          </a:p>
        </p:txBody>
      </p:sp>
      <p:sp>
        <p:nvSpPr>
          <p:cNvPr id="476" name="Google Shape;476;p48"/>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p>
            <a:pPr indent="-317500" lvl="0" marL="457200" rtl="0" algn="l">
              <a:spcBef>
                <a:spcPts val="1000"/>
              </a:spcBef>
              <a:spcAft>
                <a:spcPts val="0"/>
              </a:spcAft>
              <a:buSzPts val="1400"/>
              <a:buChar char="●"/>
            </a:pPr>
            <a:r>
              <a:rPr b="1" lang="en"/>
              <a:t>Scalable Reads and Writes</a:t>
            </a:r>
            <a:r>
              <a:rPr lang="en"/>
              <a:t>: Each side scales independently.</a:t>
            </a:r>
            <a:endParaRPr/>
          </a:p>
          <a:p>
            <a:pPr indent="-317500" lvl="0" marL="457200" rtl="0" algn="l">
              <a:spcBef>
                <a:spcPts val="1000"/>
              </a:spcBef>
              <a:spcAft>
                <a:spcPts val="0"/>
              </a:spcAft>
              <a:buSzPts val="1400"/>
              <a:buChar char="●"/>
            </a:pPr>
            <a:r>
              <a:rPr b="1" lang="en"/>
              <a:t>Optimized Data Access</a:t>
            </a:r>
            <a:r>
              <a:rPr lang="en"/>
              <a:t>: Read models are designed for specific query patterns.</a:t>
            </a:r>
            <a:endParaRPr/>
          </a:p>
          <a:p>
            <a:pPr indent="-317500" lvl="0" marL="457200" rtl="0" algn="l">
              <a:spcBef>
                <a:spcPts val="1000"/>
              </a:spcBef>
              <a:spcAft>
                <a:spcPts val="0"/>
              </a:spcAft>
              <a:buSzPts val="1400"/>
              <a:buChar char="●"/>
            </a:pPr>
            <a:r>
              <a:rPr b="1" lang="en"/>
              <a:t>Improved Maintainability</a:t>
            </a:r>
            <a:r>
              <a:rPr lang="en"/>
              <a:t>: Clear separation of concerns.</a:t>
            </a:r>
            <a:endParaRPr/>
          </a:p>
          <a:p>
            <a:pPr indent="-317500" lvl="0" marL="457200" rtl="0" algn="l">
              <a:spcBef>
                <a:spcPts val="1000"/>
              </a:spcBef>
              <a:spcAft>
                <a:spcPts val="0"/>
              </a:spcAft>
              <a:buSzPts val="1400"/>
              <a:buChar char="●"/>
            </a:pPr>
            <a:r>
              <a:rPr b="1" lang="en"/>
              <a:t>Easier Auditing and Debugging</a:t>
            </a:r>
            <a:r>
              <a:rPr lang="en"/>
              <a:t>: All state changes are event-driven and traceable.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cxnSp>
        <p:nvCxnSpPr>
          <p:cNvPr id="289" name="Google Shape;289;p31"/>
          <p:cNvCxnSpPr>
            <a:stCxn id="290" idx="1"/>
          </p:cNvCxnSpPr>
          <p:nvPr/>
        </p:nvCxnSpPr>
        <p:spPr>
          <a:xfrm rot="10800000">
            <a:off x="-167825" y="3160425"/>
            <a:ext cx="6304800" cy="0"/>
          </a:xfrm>
          <a:prstGeom prst="straightConnector1">
            <a:avLst/>
          </a:prstGeom>
          <a:noFill/>
          <a:ln cap="flat" cmpd="sng" w="19050">
            <a:solidFill>
              <a:schemeClr val="dk1"/>
            </a:solidFill>
            <a:prstDash val="solid"/>
            <a:round/>
            <a:headEnd len="med" w="med" type="none"/>
            <a:tailEnd len="med" w="med" type="none"/>
          </a:ln>
        </p:spPr>
      </p:cxnSp>
      <p:cxnSp>
        <p:nvCxnSpPr>
          <p:cNvPr id="291" name="Google Shape;291;p31"/>
          <p:cNvCxnSpPr>
            <a:stCxn id="292" idx="3"/>
          </p:cNvCxnSpPr>
          <p:nvPr/>
        </p:nvCxnSpPr>
        <p:spPr>
          <a:xfrm>
            <a:off x="1285275" y="1502500"/>
            <a:ext cx="8009700" cy="0"/>
          </a:xfrm>
          <a:prstGeom prst="straightConnector1">
            <a:avLst/>
          </a:prstGeom>
          <a:noFill/>
          <a:ln cap="flat" cmpd="sng" w="19050">
            <a:solidFill>
              <a:schemeClr val="dk1"/>
            </a:solidFill>
            <a:prstDash val="solid"/>
            <a:round/>
            <a:headEnd len="med" w="med" type="none"/>
            <a:tailEnd len="med" w="med" type="none"/>
          </a:ln>
        </p:spPr>
      </p:cxnSp>
      <p:sp>
        <p:nvSpPr>
          <p:cNvPr id="293" name="Google Shape;293;p31"/>
          <p:cNvSpPr txBox="1"/>
          <p:nvPr>
            <p:ph type="title"/>
          </p:nvPr>
        </p:nvSpPr>
        <p:spPr>
          <a:xfrm>
            <a:off x="6632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294" name="Google Shape;294;p31"/>
          <p:cNvSpPr txBox="1"/>
          <p:nvPr>
            <p:ph idx="3" type="subTitle"/>
          </p:nvPr>
        </p:nvSpPr>
        <p:spPr>
          <a:xfrm>
            <a:off x="3418500" y="3772552"/>
            <a:ext cx="230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Separate command and query for performance</a:t>
            </a:r>
            <a:endParaRPr sz="1600"/>
          </a:p>
        </p:txBody>
      </p:sp>
      <p:sp>
        <p:nvSpPr>
          <p:cNvPr id="295" name="Google Shape;295;p31"/>
          <p:cNvSpPr txBox="1"/>
          <p:nvPr>
            <p:ph idx="1" type="subTitle"/>
          </p:nvPr>
        </p:nvSpPr>
        <p:spPr>
          <a:xfrm>
            <a:off x="788675" y="2105875"/>
            <a:ext cx="230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Store state changes as a sequence of events</a:t>
            </a:r>
            <a:endParaRPr/>
          </a:p>
        </p:txBody>
      </p:sp>
      <p:sp>
        <p:nvSpPr>
          <p:cNvPr id="296" name="Google Shape;296;p31"/>
          <p:cNvSpPr txBox="1"/>
          <p:nvPr>
            <p:ph idx="2" type="subTitle"/>
          </p:nvPr>
        </p:nvSpPr>
        <p:spPr>
          <a:xfrm>
            <a:off x="788675" y="3772552"/>
            <a:ext cx="230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Complexity, eventual consistency, and event versioning</a:t>
            </a:r>
            <a:endParaRPr/>
          </a:p>
        </p:txBody>
      </p:sp>
      <p:sp>
        <p:nvSpPr>
          <p:cNvPr id="297" name="Google Shape;297;p31"/>
          <p:cNvSpPr txBox="1"/>
          <p:nvPr>
            <p:ph idx="4" type="subTitle"/>
          </p:nvPr>
        </p:nvSpPr>
        <p:spPr>
          <a:xfrm>
            <a:off x="3418500" y="2105875"/>
            <a:ext cx="230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Rebuild state by replaying immutable events</a:t>
            </a:r>
            <a:endParaRPr/>
          </a:p>
        </p:txBody>
      </p:sp>
      <p:sp>
        <p:nvSpPr>
          <p:cNvPr id="292" name="Google Shape;292;p31"/>
          <p:cNvSpPr txBox="1"/>
          <p:nvPr>
            <p:ph idx="5" type="title"/>
          </p:nvPr>
        </p:nvSpPr>
        <p:spPr>
          <a:xfrm>
            <a:off x="919575" y="1319650"/>
            <a:ext cx="365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98" name="Google Shape;298;p31"/>
          <p:cNvSpPr txBox="1"/>
          <p:nvPr>
            <p:ph idx="6" type="title"/>
          </p:nvPr>
        </p:nvSpPr>
        <p:spPr>
          <a:xfrm>
            <a:off x="3509050" y="2977575"/>
            <a:ext cx="365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
        <p:nvSpPr>
          <p:cNvPr id="299" name="Google Shape;299;p31"/>
          <p:cNvSpPr txBox="1"/>
          <p:nvPr>
            <p:ph idx="7" type="title"/>
          </p:nvPr>
        </p:nvSpPr>
        <p:spPr>
          <a:xfrm>
            <a:off x="919575" y="2977575"/>
            <a:ext cx="365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300" name="Google Shape;300;p31"/>
          <p:cNvSpPr txBox="1"/>
          <p:nvPr>
            <p:ph idx="8" type="title"/>
          </p:nvPr>
        </p:nvSpPr>
        <p:spPr>
          <a:xfrm>
            <a:off x="3528275" y="1319650"/>
            <a:ext cx="365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301" name="Google Shape;301;p31"/>
          <p:cNvSpPr txBox="1"/>
          <p:nvPr>
            <p:ph idx="9" type="subTitle"/>
          </p:nvPr>
        </p:nvSpPr>
        <p:spPr>
          <a:xfrm>
            <a:off x="6048325" y="3772552"/>
            <a:ext cx="230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Used in finance, e-commerce, and tracking</a:t>
            </a:r>
            <a:endParaRPr/>
          </a:p>
        </p:txBody>
      </p:sp>
      <p:sp>
        <p:nvSpPr>
          <p:cNvPr id="302" name="Google Shape;302;p31"/>
          <p:cNvSpPr txBox="1"/>
          <p:nvPr>
            <p:ph idx="13" type="subTitle"/>
          </p:nvPr>
        </p:nvSpPr>
        <p:spPr>
          <a:xfrm>
            <a:off x="6048325" y="2105875"/>
            <a:ext cx="2305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Auditability, scalability, flexibility, and system integration</a:t>
            </a:r>
            <a:endParaRPr/>
          </a:p>
        </p:txBody>
      </p:sp>
      <p:sp>
        <p:nvSpPr>
          <p:cNvPr id="290" name="Google Shape;290;p31"/>
          <p:cNvSpPr txBox="1"/>
          <p:nvPr>
            <p:ph idx="14" type="title"/>
          </p:nvPr>
        </p:nvSpPr>
        <p:spPr>
          <a:xfrm>
            <a:off x="6136975" y="2977575"/>
            <a:ext cx="365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06</a:t>
            </a:r>
            <a:endParaRPr/>
          </a:p>
        </p:txBody>
      </p:sp>
      <p:sp>
        <p:nvSpPr>
          <p:cNvPr id="303" name="Google Shape;303;p31"/>
          <p:cNvSpPr txBox="1"/>
          <p:nvPr>
            <p:ph idx="15" type="title"/>
          </p:nvPr>
        </p:nvSpPr>
        <p:spPr>
          <a:xfrm>
            <a:off x="6136975" y="1319650"/>
            <a:ext cx="365700" cy="365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304" name="Google Shape;304;p31"/>
          <p:cNvSpPr txBox="1"/>
          <p:nvPr>
            <p:ph idx="16" type="subTitle"/>
          </p:nvPr>
        </p:nvSpPr>
        <p:spPr>
          <a:xfrm>
            <a:off x="788675" y="1848775"/>
            <a:ext cx="2305500" cy="38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305" name="Google Shape;305;p31"/>
          <p:cNvSpPr txBox="1"/>
          <p:nvPr>
            <p:ph idx="17" type="subTitle"/>
          </p:nvPr>
        </p:nvSpPr>
        <p:spPr>
          <a:xfrm>
            <a:off x="788675" y="3503023"/>
            <a:ext cx="2305500" cy="38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306" name="Google Shape;306;p31"/>
          <p:cNvSpPr txBox="1"/>
          <p:nvPr>
            <p:ph idx="18" type="subTitle"/>
          </p:nvPr>
        </p:nvSpPr>
        <p:spPr>
          <a:xfrm>
            <a:off x="3418500" y="3503023"/>
            <a:ext cx="2305500" cy="38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CQRS</a:t>
            </a:r>
            <a:endParaRPr/>
          </a:p>
        </p:txBody>
      </p:sp>
      <p:sp>
        <p:nvSpPr>
          <p:cNvPr id="307" name="Google Shape;307;p31"/>
          <p:cNvSpPr txBox="1"/>
          <p:nvPr>
            <p:ph idx="19" type="subTitle"/>
          </p:nvPr>
        </p:nvSpPr>
        <p:spPr>
          <a:xfrm>
            <a:off x="3418500" y="1848775"/>
            <a:ext cx="2305500" cy="38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It Works</a:t>
            </a:r>
            <a:endParaRPr/>
          </a:p>
        </p:txBody>
      </p:sp>
      <p:sp>
        <p:nvSpPr>
          <p:cNvPr id="308" name="Google Shape;308;p31"/>
          <p:cNvSpPr txBox="1"/>
          <p:nvPr>
            <p:ph idx="20" type="subTitle"/>
          </p:nvPr>
        </p:nvSpPr>
        <p:spPr>
          <a:xfrm>
            <a:off x="6048325" y="3503023"/>
            <a:ext cx="2305500" cy="38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Applications</a:t>
            </a:r>
            <a:endParaRPr/>
          </a:p>
        </p:txBody>
      </p:sp>
      <p:sp>
        <p:nvSpPr>
          <p:cNvPr id="309" name="Google Shape;309;p31"/>
          <p:cNvSpPr txBox="1"/>
          <p:nvPr>
            <p:ph idx="21" type="subTitle"/>
          </p:nvPr>
        </p:nvSpPr>
        <p:spPr>
          <a:xfrm>
            <a:off x="6048325" y="1848775"/>
            <a:ext cx="2305500" cy="38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Benefits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49"/>
          <p:cNvSpPr txBox="1"/>
          <p:nvPr>
            <p:ph type="title"/>
          </p:nvPr>
        </p:nvSpPr>
        <p:spPr>
          <a:xfrm>
            <a:off x="1216475" y="1977150"/>
            <a:ext cx="5067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Applications</a:t>
            </a:r>
            <a:endParaRPr/>
          </a:p>
        </p:txBody>
      </p:sp>
      <p:sp>
        <p:nvSpPr>
          <p:cNvPr id="482" name="Google Shape;482;p49"/>
          <p:cNvSpPr txBox="1"/>
          <p:nvPr>
            <p:ph idx="1" type="subTitle"/>
          </p:nvPr>
        </p:nvSpPr>
        <p:spPr>
          <a:xfrm>
            <a:off x="1216475" y="2730750"/>
            <a:ext cx="5067600" cy="43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Used in finance, e-commerce, and tracking</a:t>
            </a:r>
            <a:endParaRPr/>
          </a:p>
        </p:txBody>
      </p:sp>
      <p:sp>
        <p:nvSpPr>
          <p:cNvPr id="483" name="Google Shape;483;p49"/>
          <p:cNvSpPr txBox="1"/>
          <p:nvPr>
            <p:ph idx="2" type="title"/>
          </p:nvPr>
        </p:nvSpPr>
        <p:spPr>
          <a:xfrm>
            <a:off x="720000" y="533550"/>
            <a:ext cx="824400" cy="70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0"/>
          <p:cNvSpPr txBox="1"/>
          <p:nvPr>
            <p:ph idx="1" type="subTitle"/>
          </p:nvPr>
        </p:nvSpPr>
        <p:spPr>
          <a:xfrm>
            <a:off x="1097275" y="838350"/>
            <a:ext cx="7132200" cy="3627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000"/>
              <a:t>Event Sourcing finds applications in diverse domains and use cases where tracking and analyzing historical data is crucial</a:t>
            </a:r>
            <a:endParaRPr sz="2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case</a:t>
            </a:r>
            <a:endParaRPr/>
          </a:p>
        </p:txBody>
      </p:sp>
      <p:sp>
        <p:nvSpPr>
          <p:cNvPr id="494" name="Google Shape;494;p51"/>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p>
            <a:pPr indent="-304800" lvl="0" marL="457200" rtl="0" algn="l">
              <a:spcBef>
                <a:spcPts val="1000"/>
              </a:spcBef>
              <a:spcAft>
                <a:spcPts val="0"/>
              </a:spcAft>
              <a:buSzPts val="1200"/>
              <a:buChar char="●"/>
            </a:pPr>
            <a:r>
              <a:rPr b="1" lang="en" sz="1200"/>
              <a:t>Account Operations</a:t>
            </a:r>
            <a:r>
              <a:rPr lang="en" sz="1200"/>
              <a:t>: The system creates related events whenever a consumer does an action that impacts their account, like making a deposit, taking money out of their account, moving money to another account, or changing personal data.</a:t>
            </a:r>
            <a:endParaRPr sz="1200"/>
          </a:p>
          <a:p>
            <a:pPr indent="-304800" lvl="0" marL="457200" rtl="0" algn="l">
              <a:spcBef>
                <a:spcPts val="1000"/>
              </a:spcBef>
              <a:spcAft>
                <a:spcPts val="0"/>
              </a:spcAft>
              <a:buSzPts val="1200"/>
              <a:buChar char="●"/>
            </a:pPr>
            <a:r>
              <a:rPr b="1" lang="en" sz="1200"/>
              <a:t>Event Logging</a:t>
            </a:r>
            <a:r>
              <a:rPr lang="en" sz="1200"/>
              <a:t>: elevant details including the kind of operation, the amount involved, timestamps, and any additional metadata required to recreate the account's status are contained in each event.</a:t>
            </a:r>
            <a:endParaRPr sz="1200"/>
          </a:p>
          <a:p>
            <a:pPr indent="-304800" lvl="0" marL="457200" rtl="0" algn="l">
              <a:spcBef>
                <a:spcPts val="1000"/>
              </a:spcBef>
              <a:spcAft>
                <a:spcPts val="0"/>
              </a:spcAft>
              <a:buSzPts val="1200"/>
              <a:buChar char="●"/>
            </a:pPr>
            <a:r>
              <a:rPr b="1" lang="en" sz="1200"/>
              <a:t>Event Processing</a:t>
            </a:r>
            <a:r>
              <a:rPr lang="en" sz="1200"/>
              <a:t>: These events are consumed by event handlers or processors, who then alter the status of the impacted accounts appropriately. For instance, the account balance is increased if a "Deposit" event is noted. The balance is reduced if a "Withdrawal" event is recorded.</a:t>
            </a:r>
            <a:endParaRPr sz="1200"/>
          </a:p>
          <a:p>
            <a:pPr indent="-304800" lvl="0" marL="457200" rtl="0" algn="l">
              <a:spcBef>
                <a:spcPts val="1000"/>
              </a:spcBef>
              <a:spcAft>
                <a:spcPts val="0"/>
              </a:spcAft>
              <a:buSzPts val="1200"/>
              <a:buChar char="●"/>
            </a:pPr>
            <a:r>
              <a:rPr b="1" lang="en" sz="1200"/>
              <a:t>Scalability and Resilience</a:t>
            </a:r>
            <a:r>
              <a:rPr lang="en" sz="1200"/>
              <a:t>: Event Sourcing distributes event processing over several nodes, enabling the bank's system to scale horizontally. The system can recover by replaying events from the event storage to restore the status of accounts in the event of malfunctions or outages.</a:t>
            </a:r>
            <a:endParaRPr sz="1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Real-World Application</a:t>
            </a:r>
            <a:endParaRPr/>
          </a:p>
        </p:txBody>
      </p:sp>
      <p:sp>
        <p:nvSpPr>
          <p:cNvPr id="500" name="Google Shape;500;p52"/>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p>
            <a:pPr indent="-304800" lvl="0" marL="457200" rtl="0" algn="l">
              <a:spcBef>
                <a:spcPts val="1000"/>
              </a:spcBef>
              <a:spcAft>
                <a:spcPts val="0"/>
              </a:spcAft>
              <a:buSzPts val="1200"/>
              <a:buChar char="●"/>
            </a:pPr>
            <a:r>
              <a:rPr b="1" lang="en" sz="1200"/>
              <a:t>Financial Systems</a:t>
            </a:r>
            <a:r>
              <a:rPr lang="en" sz="1200"/>
              <a:t>: To keep an unchangeable record of transactions, account activity, and compliance events, banking and financial institutions use event sourcing</a:t>
            </a:r>
            <a:endParaRPr sz="1200"/>
          </a:p>
          <a:p>
            <a:pPr indent="-304800" lvl="0" marL="457200" rtl="0" algn="l">
              <a:spcBef>
                <a:spcPts val="1000"/>
              </a:spcBef>
              <a:spcAft>
                <a:spcPts val="0"/>
              </a:spcAft>
              <a:buSzPts val="1200"/>
              <a:buChar char="●"/>
            </a:pPr>
            <a:r>
              <a:rPr b="1" lang="en" sz="1200"/>
              <a:t>Healthcare Records</a:t>
            </a:r>
            <a:r>
              <a:rPr lang="en" sz="1200"/>
              <a:t>: Electronic health record (EHR) systems use event sourcing to document patient contacts, treatment histories, and medical procedures</a:t>
            </a:r>
            <a:endParaRPr sz="1200"/>
          </a:p>
          <a:p>
            <a:pPr indent="-304800" lvl="0" marL="457200" rtl="0" algn="l">
              <a:spcBef>
                <a:spcPts val="1000"/>
              </a:spcBef>
              <a:spcAft>
                <a:spcPts val="0"/>
              </a:spcAft>
              <a:buSzPts val="1200"/>
              <a:buChar char="●"/>
            </a:pPr>
            <a:r>
              <a:rPr b="1" lang="en" sz="1200"/>
              <a:t>Supply Chain Management</a:t>
            </a:r>
            <a:r>
              <a:rPr lang="en" sz="1200"/>
              <a:t>: Event sourcing is used in supply chain and logistics management to track inventory movements, shipping updates, and supply chain interruptions</a:t>
            </a:r>
            <a:endParaRPr sz="1200"/>
          </a:p>
          <a:p>
            <a:pPr indent="-304800" lvl="0" marL="457200" rtl="0" algn="l">
              <a:spcBef>
                <a:spcPts val="1000"/>
              </a:spcBef>
              <a:spcAft>
                <a:spcPts val="0"/>
              </a:spcAft>
              <a:buSzPts val="1200"/>
              <a:buChar char="●"/>
            </a:pPr>
            <a:r>
              <a:rPr b="1" lang="en" sz="1200"/>
              <a:t>E-commerce Platforms</a:t>
            </a:r>
            <a:r>
              <a:rPr lang="en" sz="1200"/>
              <a:t>: Event sourcing is a useful tool for e-commerce applications to record customer interactions, order fulfillment processes, and inventory changes. This makes it feasible to track orders, offer customized recommendations, and examine customer behavior in order to boost sales and customer satisfaction.</a:t>
            </a:r>
            <a:endParaRPr sz="1200"/>
          </a:p>
          <a:p>
            <a:pPr indent="-304800" lvl="0" marL="457200" rtl="0" algn="l">
              <a:spcBef>
                <a:spcPts val="1000"/>
              </a:spcBef>
              <a:spcAft>
                <a:spcPts val="0"/>
              </a:spcAft>
              <a:buSzPts val="1200"/>
              <a:buChar char="●"/>
            </a:pPr>
            <a:r>
              <a:rPr b="1" lang="en" sz="1200"/>
              <a:t>Gaming and Virtual Environments</a:t>
            </a:r>
            <a:r>
              <a:rPr lang="en" sz="1200"/>
              <a:t>: Event Sourcing is used in virtual worlds and multiplayer online games to record player movements, game state changes, and in-game purchases.</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5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to Use Event Sourcing Pattern</a:t>
            </a:r>
            <a:endParaRPr/>
          </a:p>
        </p:txBody>
      </p:sp>
      <p:sp>
        <p:nvSpPr>
          <p:cNvPr id="506" name="Google Shape;506;p53"/>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p>
            <a:pPr indent="-317500" lvl="0" marL="457200" rtl="0" algn="l">
              <a:spcBef>
                <a:spcPts val="1000"/>
              </a:spcBef>
              <a:spcAft>
                <a:spcPts val="0"/>
              </a:spcAft>
              <a:buSzPts val="1400"/>
              <a:buChar char="●"/>
            </a:pPr>
            <a:r>
              <a:rPr lang="en"/>
              <a:t>It's good for apps with complicated rules that need to keep track of how things change over time.</a:t>
            </a:r>
            <a:endParaRPr/>
          </a:p>
          <a:p>
            <a:pPr indent="-317500" lvl="0" marL="457200" rtl="0" algn="l">
              <a:spcBef>
                <a:spcPts val="1000"/>
              </a:spcBef>
              <a:spcAft>
                <a:spcPts val="0"/>
              </a:spcAft>
              <a:buSzPts val="1400"/>
              <a:buChar char="●"/>
            </a:pPr>
            <a:r>
              <a:rPr lang="en"/>
              <a:t>It helps when you need a complete history of changes for legal reasons or audits.</a:t>
            </a:r>
            <a:endParaRPr/>
          </a:p>
          <a:p>
            <a:pPr indent="-317500" lvl="0" marL="457200" rtl="0" algn="l">
              <a:spcBef>
                <a:spcPts val="1000"/>
              </a:spcBef>
              <a:spcAft>
                <a:spcPts val="0"/>
              </a:spcAft>
              <a:buSzPts val="1400"/>
              <a:buChar char="●"/>
            </a:pPr>
            <a:r>
              <a:rPr lang="en"/>
              <a:t>Useful for systems that need to save old data, like financial information.</a:t>
            </a:r>
            <a:endParaRPr/>
          </a:p>
          <a:p>
            <a:pPr indent="-317500" lvl="0" marL="457200" rtl="0" algn="l">
              <a:spcBef>
                <a:spcPts val="1000"/>
              </a:spcBef>
              <a:spcAft>
                <a:spcPts val="0"/>
              </a:spcAft>
              <a:buSzPts val="1400"/>
              <a:buChar char="●"/>
            </a:pPr>
            <a:r>
              <a:rPr lang="en"/>
              <a:t>Helps your app bounce back quickly from problems by replaying past events.</a:t>
            </a:r>
            <a:endParaRPr/>
          </a:p>
          <a:p>
            <a:pPr indent="-317500" lvl="0" marL="457200" rtl="0" algn="l">
              <a:spcBef>
                <a:spcPts val="1000"/>
              </a:spcBef>
              <a:spcAft>
                <a:spcPts val="0"/>
              </a:spcAft>
              <a:buSzPts val="1400"/>
              <a:buChar char="●"/>
            </a:pPr>
            <a:r>
              <a:rPr lang="en"/>
              <a:t>Works well in systems with separate parts (like microservices) that need to communicate without being tightly linked.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not to Use Event Sourcing Pattern</a:t>
            </a:r>
            <a:endParaRPr/>
          </a:p>
        </p:txBody>
      </p:sp>
      <p:sp>
        <p:nvSpPr>
          <p:cNvPr id="512" name="Google Shape;512;p54"/>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p>
            <a:pPr indent="-317500" lvl="0" marL="457200" rtl="0" algn="l">
              <a:spcBef>
                <a:spcPts val="1000"/>
              </a:spcBef>
              <a:spcAft>
                <a:spcPts val="0"/>
              </a:spcAft>
              <a:buSzPts val="1400"/>
              <a:buChar char="●"/>
            </a:pPr>
            <a:r>
              <a:rPr lang="en"/>
              <a:t>Simple Applications: If an application just needs to track the most recent state and doesn't require a thorough history or audit trail, Event Sourcing may introduce needless complexity.</a:t>
            </a:r>
            <a:endParaRPr/>
          </a:p>
          <a:p>
            <a:pPr indent="-317500" lvl="0" marL="457200" rtl="0" algn="l">
              <a:spcBef>
                <a:spcPts val="1000"/>
              </a:spcBef>
              <a:spcAft>
                <a:spcPts val="0"/>
              </a:spcAft>
              <a:buSzPts val="1400"/>
              <a:buChar char="●"/>
            </a:pPr>
            <a:r>
              <a:rPr lang="en"/>
              <a:t>High Storage Costs: Event Sourcing stores every change as an event, which can lead to high storage costs, especially if there are frequent updates or changes.</a:t>
            </a:r>
            <a:endParaRPr/>
          </a:p>
          <a:p>
            <a:pPr indent="-317500" lvl="0" marL="457200" rtl="0" algn="l">
              <a:spcBef>
                <a:spcPts val="1000"/>
              </a:spcBef>
              <a:spcAft>
                <a:spcPts val="0"/>
              </a:spcAft>
              <a:buSzPts val="1400"/>
              <a:buChar char="●"/>
            </a:pPr>
            <a:r>
              <a:rPr lang="en"/>
              <a:t>Complex Data Consistency Needs: Managing consistency across multiple events can become challenging, especially when coordinating data between different services or systems.</a:t>
            </a:r>
            <a:endParaRPr/>
          </a:p>
          <a:p>
            <a:pPr indent="-317500" lvl="0" marL="457200" rtl="0" algn="l">
              <a:spcBef>
                <a:spcPts val="1000"/>
              </a:spcBef>
              <a:spcAft>
                <a:spcPts val="0"/>
              </a:spcAft>
              <a:buSzPts val="1400"/>
              <a:buChar char="●"/>
            </a:pPr>
            <a:r>
              <a:rPr lang="en"/>
              <a:t>Performance Sensitivity: Replaying events to rebuild the state can slow down performance in applications where quick data retrieval is essential.</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 Considerations</a:t>
            </a:r>
            <a:endParaRPr/>
          </a:p>
        </p:txBody>
      </p:sp>
      <p:sp>
        <p:nvSpPr>
          <p:cNvPr id="518" name="Google Shape;518;p55"/>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p>
            <a:pPr indent="-317500" lvl="0" marL="457200" rtl="0" algn="l">
              <a:spcBef>
                <a:spcPts val="1000"/>
              </a:spcBef>
              <a:spcAft>
                <a:spcPts val="0"/>
              </a:spcAft>
              <a:buSzPts val="1400"/>
              <a:buChar char="●"/>
            </a:pPr>
            <a:r>
              <a:rPr b="1" lang="en"/>
              <a:t>Snapshotting</a:t>
            </a:r>
            <a:r>
              <a:rPr lang="en"/>
              <a:t>: To reduce the time required for state reconstruction, snapshots can be used to store the state at a specific point in time.</a:t>
            </a:r>
            <a:endParaRPr/>
          </a:p>
          <a:p>
            <a:pPr indent="-317500" lvl="0" marL="457200" rtl="0" algn="l">
              <a:spcBef>
                <a:spcPts val="1000"/>
              </a:spcBef>
              <a:spcAft>
                <a:spcPts val="0"/>
              </a:spcAft>
              <a:buSzPts val="1400"/>
              <a:buChar char="●"/>
            </a:pPr>
            <a:r>
              <a:rPr b="1" lang="en"/>
              <a:t>Event Ordering</a:t>
            </a:r>
            <a:r>
              <a:rPr lang="en"/>
              <a:t>: Ensure events are processed in the correct order, especially in distributed systems, using timestamps or sequence numbers.</a:t>
            </a:r>
            <a:endParaRPr/>
          </a:p>
          <a:p>
            <a:pPr indent="-317500" lvl="0" marL="457200" rtl="0" algn="l">
              <a:spcBef>
                <a:spcPts val="1000"/>
              </a:spcBef>
              <a:spcAft>
                <a:spcPts val="0"/>
              </a:spcAft>
              <a:buSzPts val="1400"/>
              <a:buChar char="●"/>
            </a:pPr>
            <a:r>
              <a:rPr b="1" lang="en"/>
              <a:t>Immutability</a:t>
            </a:r>
            <a:r>
              <a:rPr lang="en"/>
              <a:t>: Events must be designed to be immutable, meaning repeated application should not alter the state beyond the first application.</a:t>
            </a:r>
            <a:endParaRPr/>
          </a:p>
          <a:p>
            <a:pPr indent="-317500" lvl="0" marL="457200" rtl="0" algn="l">
              <a:spcBef>
                <a:spcPts val="1000"/>
              </a:spcBef>
              <a:spcAft>
                <a:spcPts val="0"/>
              </a:spcAft>
              <a:buSzPts val="1400"/>
              <a:buChar char="●"/>
            </a:pPr>
            <a:r>
              <a:rPr b="1" lang="en"/>
              <a:t>Large Data Management</a:t>
            </a:r>
            <a:r>
              <a:rPr lang="en"/>
              <a:t>: Strategies are needed to manage large volumes of event data, such as archiving or compression.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56"/>
          <p:cNvSpPr txBox="1"/>
          <p:nvPr>
            <p:ph type="title"/>
          </p:nvPr>
        </p:nvSpPr>
        <p:spPr>
          <a:xfrm>
            <a:off x="722326" y="445025"/>
            <a:ext cx="770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524" name="Google Shape;524;p56"/>
          <p:cNvSpPr txBox="1"/>
          <p:nvPr>
            <p:ph idx="1" type="subTitle"/>
          </p:nvPr>
        </p:nvSpPr>
        <p:spPr>
          <a:xfrm>
            <a:off x="713175" y="1421525"/>
            <a:ext cx="5945400" cy="2600700"/>
          </a:xfrm>
          <a:prstGeom prst="rect">
            <a:avLst/>
          </a:prstGeom>
        </p:spPr>
        <p:txBody>
          <a:bodyPr anchorCtr="0" anchor="t" bIns="91425" lIns="91425" spcFirstLastPara="1" rIns="91425" wrap="square" tIns="91425">
            <a:noAutofit/>
          </a:bodyPr>
          <a:lstStyle/>
          <a:p>
            <a:pPr indent="-203200" lvl="0" marL="241300" rtl="0" algn="l">
              <a:spcBef>
                <a:spcPts val="300"/>
              </a:spcBef>
              <a:spcAft>
                <a:spcPts val="0"/>
              </a:spcAft>
              <a:buSzPts val="1200"/>
              <a:buFont typeface="Inter"/>
              <a:buChar char="●"/>
            </a:pPr>
            <a:r>
              <a:rPr lang="en"/>
              <a:t>Event Sourcing - Martin Fowler</a:t>
            </a:r>
            <a:endParaRPr/>
          </a:p>
          <a:p>
            <a:pPr indent="-203200" lvl="0" marL="241300" rtl="0" algn="l">
              <a:spcBef>
                <a:spcPts val="300"/>
              </a:spcBef>
              <a:spcAft>
                <a:spcPts val="0"/>
              </a:spcAft>
              <a:buSzPts val="1200"/>
              <a:buChar char="●"/>
            </a:pPr>
            <a:r>
              <a:rPr lang="en"/>
              <a:t>Event Sourcing Pattern - Microsoft Learn</a:t>
            </a:r>
            <a:endParaRPr/>
          </a:p>
          <a:p>
            <a:pPr indent="-203200" lvl="0" marL="241300" rtl="0" algn="l">
              <a:spcBef>
                <a:spcPts val="300"/>
              </a:spcBef>
              <a:spcAft>
                <a:spcPts val="0"/>
              </a:spcAft>
              <a:buSzPts val="1200"/>
              <a:buChar char="●"/>
            </a:pPr>
            <a:r>
              <a:rPr lang="en"/>
              <a:t>Pattern: Event Sourcing - </a:t>
            </a:r>
            <a:r>
              <a:rPr lang="en" u="sng">
                <a:solidFill>
                  <a:schemeClr val="hlink"/>
                </a:solidFill>
                <a:hlinkClick r:id="rId3"/>
              </a:rPr>
              <a:t>Microservices.io</a:t>
            </a:r>
            <a:endParaRPr/>
          </a:p>
          <a:p>
            <a:pPr indent="-203200" lvl="0" marL="241300" rtl="0" algn="l">
              <a:spcBef>
                <a:spcPts val="300"/>
              </a:spcBef>
              <a:spcAft>
                <a:spcPts val="0"/>
              </a:spcAft>
              <a:buSzPts val="1200"/>
              <a:buChar char="●"/>
            </a:pPr>
            <a:r>
              <a:rPr lang="en"/>
              <a:t>Microservices with CQRS and Event Sourcing - </a:t>
            </a:r>
            <a:r>
              <a:rPr lang="en" u="sng">
                <a:solidFill>
                  <a:schemeClr val="hlink"/>
                </a:solidFill>
                <a:hlinkClick r:id="rId4"/>
              </a:rPr>
              <a:t>Viblo.asia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2"/>
          <p:cNvSpPr txBox="1"/>
          <p:nvPr>
            <p:ph type="title"/>
          </p:nvPr>
        </p:nvSpPr>
        <p:spPr>
          <a:xfrm>
            <a:off x="1216475" y="1977150"/>
            <a:ext cx="5067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315" name="Google Shape;315;p32"/>
          <p:cNvSpPr txBox="1"/>
          <p:nvPr>
            <p:ph idx="1" type="subTitle"/>
          </p:nvPr>
        </p:nvSpPr>
        <p:spPr>
          <a:xfrm>
            <a:off x="1216475" y="2730750"/>
            <a:ext cx="5067600" cy="43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Store state changes as a sequence of events</a:t>
            </a:r>
            <a:endParaRPr/>
          </a:p>
        </p:txBody>
      </p:sp>
      <p:sp>
        <p:nvSpPr>
          <p:cNvPr id="316" name="Google Shape;316;p32"/>
          <p:cNvSpPr txBox="1"/>
          <p:nvPr>
            <p:ph idx="2" type="title"/>
          </p:nvPr>
        </p:nvSpPr>
        <p:spPr>
          <a:xfrm>
            <a:off x="720000" y="533550"/>
            <a:ext cx="824400" cy="70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3"/>
          <p:cNvSpPr txBox="1"/>
          <p:nvPr>
            <p:ph idx="1" type="subTitle"/>
          </p:nvPr>
        </p:nvSpPr>
        <p:spPr>
          <a:xfrm>
            <a:off x="1097275" y="838350"/>
            <a:ext cx="7132200" cy="362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Event sourcing is a software architectural pattern in which the state of an application is determined by a sequence of events. Each event represents a change in the system's state, and the current state can be reconstructed by replaying these events in order. This approach differs from the traditional method, where only the current state is stored, often in a relational database.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4"/>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327" name="Google Shape;327;p34"/>
          <p:cNvSpPr txBox="1"/>
          <p:nvPr>
            <p:ph idx="1" type="subTitle"/>
          </p:nvPr>
        </p:nvSpPr>
        <p:spPr>
          <a:xfrm>
            <a:off x="1731050" y="1640570"/>
            <a:ext cx="6613200" cy="53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events are stored sequentially, forming a log or journal of actions that have occurred</a:t>
            </a:r>
            <a:endParaRPr/>
          </a:p>
        </p:txBody>
      </p:sp>
      <p:sp>
        <p:nvSpPr>
          <p:cNvPr id="328" name="Google Shape;328;p34"/>
          <p:cNvSpPr txBox="1"/>
          <p:nvPr>
            <p:ph idx="2" type="subTitle"/>
          </p:nvPr>
        </p:nvSpPr>
        <p:spPr>
          <a:xfrm>
            <a:off x="1731050" y="2800360"/>
            <a:ext cx="66132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status of the program can be restored at any moment by replaying these events</a:t>
            </a:r>
            <a:endParaRPr/>
          </a:p>
        </p:txBody>
      </p:sp>
      <p:sp>
        <p:nvSpPr>
          <p:cNvPr id="329" name="Google Shape;329;p34"/>
          <p:cNvSpPr txBox="1"/>
          <p:nvPr>
            <p:ph idx="3" type="subTitle"/>
          </p:nvPr>
        </p:nvSpPr>
        <p:spPr>
          <a:xfrm>
            <a:off x="1731050" y="3957450"/>
            <a:ext cx="6613200" cy="52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 is frequently utilized in fields like finance and e-commerce where precise historical data are essential</a:t>
            </a:r>
            <a:endParaRPr/>
          </a:p>
        </p:txBody>
      </p:sp>
      <p:sp>
        <p:nvSpPr>
          <p:cNvPr id="330" name="Google Shape;330;p34"/>
          <p:cNvSpPr txBox="1"/>
          <p:nvPr>
            <p:ph idx="4" type="subTitle"/>
          </p:nvPr>
        </p:nvSpPr>
        <p:spPr>
          <a:xfrm>
            <a:off x="1731050" y="1241275"/>
            <a:ext cx="6613200" cy="530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Sequential Event Logging</a:t>
            </a:r>
            <a:endParaRPr/>
          </a:p>
        </p:txBody>
      </p:sp>
      <p:sp>
        <p:nvSpPr>
          <p:cNvPr id="331" name="Google Shape;331;p34"/>
          <p:cNvSpPr txBox="1"/>
          <p:nvPr>
            <p:ph idx="5" type="subTitle"/>
          </p:nvPr>
        </p:nvSpPr>
        <p:spPr>
          <a:xfrm>
            <a:off x="1731050" y="2395400"/>
            <a:ext cx="66132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State Reconstruction via Replay</a:t>
            </a:r>
            <a:endParaRPr/>
          </a:p>
        </p:txBody>
      </p:sp>
      <p:sp>
        <p:nvSpPr>
          <p:cNvPr id="332" name="Google Shape;332;p34"/>
          <p:cNvSpPr txBox="1"/>
          <p:nvPr>
            <p:ph idx="6" type="subTitle"/>
          </p:nvPr>
        </p:nvSpPr>
        <p:spPr>
          <a:xfrm>
            <a:off x="1731050" y="3546826"/>
            <a:ext cx="6613200" cy="527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Ideal for Data-Critical Domains</a:t>
            </a:r>
            <a:endParaRPr/>
          </a:p>
        </p:txBody>
      </p:sp>
      <p:grpSp>
        <p:nvGrpSpPr>
          <p:cNvPr id="333" name="Google Shape;333;p34"/>
          <p:cNvGrpSpPr/>
          <p:nvPr/>
        </p:nvGrpSpPr>
        <p:grpSpPr>
          <a:xfrm>
            <a:off x="1103963" y="3625800"/>
            <a:ext cx="345000" cy="343975"/>
            <a:chOff x="1799738" y="3074500"/>
            <a:chExt cx="345000" cy="343975"/>
          </a:xfrm>
        </p:grpSpPr>
        <p:sp>
          <p:nvSpPr>
            <p:cNvPr id="334" name="Google Shape;334;p34"/>
            <p:cNvSpPr/>
            <p:nvPr/>
          </p:nvSpPr>
          <p:spPr>
            <a:xfrm>
              <a:off x="1799738" y="3272100"/>
              <a:ext cx="345000" cy="146375"/>
            </a:xfrm>
            <a:custGeom>
              <a:rect b="b" l="l" r="r" t="t"/>
              <a:pathLst>
                <a:path extrusionOk="0" h="5855" w="13800">
                  <a:moveTo>
                    <a:pt x="5424" y="595"/>
                  </a:moveTo>
                  <a:cubicBezTo>
                    <a:pt x="6070" y="595"/>
                    <a:pt x="6582" y="1149"/>
                    <a:pt x="6582" y="1795"/>
                  </a:cubicBezTo>
                  <a:lnTo>
                    <a:pt x="6582" y="2779"/>
                  </a:lnTo>
                  <a:cubicBezTo>
                    <a:pt x="6193" y="2523"/>
                    <a:pt x="5772" y="2389"/>
                    <a:pt x="5301" y="2389"/>
                  </a:cubicBezTo>
                  <a:lnTo>
                    <a:pt x="1067" y="2389"/>
                  </a:lnTo>
                  <a:lnTo>
                    <a:pt x="1067" y="1795"/>
                  </a:lnTo>
                  <a:cubicBezTo>
                    <a:pt x="1067" y="1497"/>
                    <a:pt x="1282" y="1241"/>
                    <a:pt x="1579" y="1241"/>
                  </a:cubicBezTo>
                  <a:cubicBezTo>
                    <a:pt x="2656" y="1241"/>
                    <a:pt x="3763" y="1067"/>
                    <a:pt x="4788" y="729"/>
                  </a:cubicBezTo>
                  <a:lnTo>
                    <a:pt x="4870" y="729"/>
                  </a:lnTo>
                  <a:cubicBezTo>
                    <a:pt x="5085" y="636"/>
                    <a:pt x="5219" y="595"/>
                    <a:pt x="5424" y="595"/>
                  </a:cubicBezTo>
                  <a:close/>
                  <a:moveTo>
                    <a:pt x="8417" y="595"/>
                  </a:moveTo>
                  <a:cubicBezTo>
                    <a:pt x="8591" y="595"/>
                    <a:pt x="8714" y="636"/>
                    <a:pt x="8930" y="729"/>
                  </a:cubicBezTo>
                  <a:lnTo>
                    <a:pt x="9012" y="729"/>
                  </a:lnTo>
                  <a:cubicBezTo>
                    <a:pt x="10037" y="1067"/>
                    <a:pt x="11113" y="1241"/>
                    <a:pt x="12220" y="1241"/>
                  </a:cubicBezTo>
                  <a:cubicBezTo>
                    <a:pt x="12518" y="1241"/>
                    <a:pt x="12733" y="1497"/>
                    <a:pt x="12733" y="1579"/>
                  </a:cubicBezTo>
                  <a:lnTo>
                    <a:pt x="12733" y="2389"/>
                  </a:lnTo>
                  <a:lnTo>
                    <a:pt x="8458" y="2389"/>
                  </a:lnTo>
                  <a:cubicBezTo>
                    <a:pt x="8038" y="2389"/>
                    <a:pt x="7566" y="2523"/>
                    <a:pt x="7177" y="2779"/>
                  </a:cubicBezTo>
                  <a:lnTo>
                    <a:pt x="7177" y="1795"/>
                  </a:lnTo>
                  <a:cubicBezTo>
                    <a:pt x="7177" y="1149"/>
                    <a:pt x="7730" y="595"/>
                    <a:pt x="8417" y="595"/>
                  </a:cubicBezTo>
                  <a:close/>
                  <a:moveTo>
                    <a:pt x="13205" y="2984"/>
                  </a:moveTo>
                  <a:lnTo>
                    <a:pt x="13205" y="4142"/>
                  </a:lnTo>
                  <a:lnTo>
                    <a:pt x="8243" y="4142"/>
                  </a:lnTo>
                  <a:cubicBezTo>
                    <a:pt x="7946" y="4142"/>
                    <a:pt x="7689" y="4358"/>
                    <a:pt x="7648" y="4655"/>
                  </a:cubicBezTo>
                  <a:cubicBezTo>
                    <a:pt x="7566" y="4993"/>
                    <a:pt x="7269" y="5290"/>
                    <a:pt x="6879" y="5290"/>
                  </a:cubicBezTo>
                  <a:cubicBezTo>
                    <a:pt x="6541" y="5290"/>
                    <a:pt x="6193" y="4993"/>
                    <a:pt x="6152" y="4655"/>
                  </a:cubicBezTo>
                  <a:cubicBezTo>
                    <a:pt x="6070" y="4358"/>
                    <a:pt x="5813" y="4142"/>
                    <a:pt x="5516" y="4142"/>
                  </a:cubicBezTo>
                  <a:lnTo>
                    <a:pt x="605" y="4142"/>
                  </a:lnTo>
                  <a:lnTo>
                    <a:pt x="605" y="2984"/>
                  </a:lnTo>
                  <a:lnTo>
                    <a:pt x="5301" y="2984"/>
                  </a:lnTo>
                  <a:cubicBezTo>
                    <a:pt x="5813" y="2984"/>
                    <a:pt x="6326" y="3199"/>
                    <a:pt x="6664" y="3548"/>
                  </a:cubicBezTo>
                  <a:cubicBezTo>
                    <a:pt x="6731" y="3609"/>
                    <a:pt x="6818" y="3640"/>
                    <a:pt x="6899" y="3640"/>
                  </a:cubicBezTo>
                  <a:cubicBezTo>
                    <a:pt x="6979" y="3640"/>
                    <a:pt x="7054" y="3609"/>
                    <a:pt x="7095" y="3548"/>
                  </a:cubicBezTo>
                  <a:cubicBezTo>
                    <a:pt x="7474" y="3199"/>
                    <a:pt x="7987" y="2984"/>
                    <a:pt x="8499" y="2984"/>
                  </a:cubicBezTo>
                  <a:close/>
                  <a:moveTo>
                    <a:pt x="5383" y="1"/>
                  </a:moveTo>
                  <a:cubicBezTo>
                    <a:pt x="5085" y="1"/>
                    <a:pt x="4870" y="83"/>
                    <a:pt x="4655" y="124"/>
                  </a:cubicBezTo>
                  <a:cubicBezTo>
                    <a:pt x="4614" y="165"/>
                    <a:pt x="4614" y="165"/>
                    <a:pt x="4573" y="165"/>
                  </a:cubicBezTo>
                  <a:cubicBezTo>
                    <a:pt x="3589" y="513"/>
                    <a:pt x="2605" y="636"/>
                    <a:pt x="1579" y="636"/>
                  </a:cubicBezTo>
                  <a:cubicBezTo>
                    <a:pt x="985" y="636"/>
                    <a:pt x="472" y="1149"/>
                    <a:pt x="472" y="1795"/>
                  </a:cubicBezTo>
                  <a:lnTo>
                    <a:pt x="472" y="2389"/>
                  </a:lnTo>
                  <a:lnTo>
                    <a:pt x="298" y="2389"/>
                  </a:lnTo>
                  <a:cubicBezTo>
                    <a:pt x="134" y="2389"/>
                    <a:pt x="1" y="2564"/>
                    <a:pt x="1" y="2687"/>
                  </a:cubicBezTo>
                  <a:lnTo>
                    <a:pt x="1" y="4440"/>
                  </a:lnTo>
                  <a:cubicBezTo>
                    <a:pt x="1" y="4614"/>
                    <a:pt x="134" y="4737"/>
                    <a:pt x="298" y="4737"/>
                  </a:cubicBezTo>
                  <a:lnTo>
                    <a:pt x="5516" y="4737"/>
                  </a:lnTo>
                  <a:cubicBezTo>
                    <a:pt x="5557" y="4737"/>
                    <a:pt x="5557" y="4737"/>
                    <a:pt x="5557" y="4778"/>
                  </a:cubicBezTo>
                  <a:cubicBezTo>
                    <a:pt x="5680" y="5424"/>
                    <a:pt x="6244" y="5854"/>
                    <a:pt x="6879" y="5854"/>
                  </a:cubicBezTo>
                  <a:cubicBezTo>
                    <a:pt x="7566" y="5854"/>
                    <a:pt x="8120" y="5424"/>
                    <a:pt x="8243" y="4778"/>
                  </a:cubicBezTo>
                  <a:lnTo>
                    <a:pt x="8243" y="4737"/>
                  </a:lnTo>
                  <a:lnTo>
                    <a:pt x="13502" y="4737"/>
                  </a:lnTo>
                  <a:cubicBezTo>
                    <a:pt x="13625" y="4737"/>
                    <a:pt x="13799" y="4614"/>
                    <a:pt x="13799" y="4440"/>
                  </a:cubicBezTo>
                  <a:lnTo>
                    <a:pt x="13799" y="2687"/>
                  </a:lnTo>
                  <a:cubicBezTo>
                    <a:pt x="13799" y="2564"/>
                    <a:pt x="13625" y="2389"/>
                    <a:pt x="13502" y="2389"/>
                  </a:cubicBezTo>
                  <a:lnTo>
                    <a:pt x="13287" y="2389"/>
                  </a:lnTo>
                  <a:lnTo>
                    <a:pt x="13287" y="1579"/>
                  </a:lnTo>
                  <a:cubicBezTo>
                    <a:pt x="13287" y="1364"/>
                    <a:pt x="13205" y="1190"/>
                    <a:pt x="13030" y="1026"/>
                  </a:cubicBezTo>
                  <a:cubicBezTo>
                    <a:pt x="12815" y="811"/>
                    <a:pt x="12477" y="636"/>
                    <a:pt x="12179" y="636"/>
                  </a:cubicBezTo>
                  <a:cubicBezTo>
                    <a:pt x="11154" y="636"/>
                    <a:pt x="10170" y="513"/>
                    <a:pt x="9186" y="165"/>
                  </a:cubicBezTo>
                  <a:cubicBezTo>
                    <a:pt x="9145" y="165"/>
                    <a:pt x="9145" y="165"/>
                    <a:pt x="9104" y="124"/>
                  </a:cubicBezTo>
                  <a:cubicBezTo>
                    <a:pt x="8889" y="83"/>
                    <a:pt x="8673" y="1"/>
                    <a:pt x="8376" y="1"/>
                  </a:cubicBezTo>
                  <a:cubicBezTo>
                    <a:pt x="7782" y="1"/>
                    <a:pt x="7218" y="339"/>
                    <a:pt x="6879" y="811"/>
                  </a:cubicBezTo>
                  <a:cubicBezTo>
                    <a:pt x="6582" y="339"/>
                    <a:pt x="6028" y="1"/>
                    <a:pt x="5383"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4"/>
            <p:cNvSpPr/>
            <p:nvPr/>
          </p:nvSpPr>
          <p:spPr>
            <a:xfrm>
              <a:off x="2062438" y="3124750"/>
              <a:ext cx="37450" cy="14875"/>
            </a:xfrm>
            <a:custGeom>
              <a:rect b="b" l="l" r="r" t="t"/>
              <a:pathLst>
                <a:path extrusionOk="0" h="595" w="1498">
                  <a:moveTo>
                    <a:pt x="349" y="0"/>
                  </a:moveTo>
                  <a:cubicBezTo>
                    <a:pt x="134" y="0"/>
                    <a:pt x="0" y="164"/>
                    <a:pt x="41" y="338"/>
                  </a:cubicBezTo>
                  <a:cubicBezTo>
                    <a:pt x="41" y="472"/>
                    <a:pt x="175" y="595"/>
                    <a:pt x="349" y="595"/>
                  </a:cubicBezTo>
                  <a:lnTo>
                    <a:pt x="1200" y="595"/>
                  </a:lnTo>
                  <a:cubicBezTo>
                    <a:pt x="1374" y="595"/>
                    <a:pt x="1497" y="420"/>
                    <a:pt x="1497" y="256"/>
                  </a:cubicBezTo>
                  <a:cubicBezTo>
                    <a:pt x="1497" y="123"/>
                    <a:pt x="1323" y="0"/>
                    <a:pt x="120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34"/>
            <p:cNvSpPr/>
            <p:nvPr/>
          </p:nvSpPr>
          <p:spPr>
            <a:xfrm>
              <a:off x="2050638" y="3074725"/>
              <a:ext cx="39750" cy="26450"/>
            </a:xfrm>
            <a:custGeom>
              <a:rect b="b" l="l" r="r" t="t"/>
              <a:pathLst>
                <a:path extrusionOk="0" h="1058" w="1590">
                  <a:moveTo>
                    <a:pt x="1229" y="0"/>
                  </a:moveTo>
                  <a:cubicBezTo>
                    <a:pt x="1190" y="0"/>
                    <a:pt x="1152" y="10"/>
                    <a:pt x="1118" y="33"/>
                  </a:cubicBezTo>
                  <a:lnTo>
                    <a:pt x="216" y="504"/>
                  </a:lnTo>
                  <a:cubicBezTo>
                    <a:pt x="93" y="586"/>
                    <a:pt x="1" y="761"/>
                    <a:pt x="93" y="884"/>
                  </a:cubicBezTo>
                  <a:cubicBezTo>
                    <a:pt x="134" y="1017"/>
                    <a:pt x="257" y="1058"/>
                    <a:pt x="349" y="1058"/>
                  </a:cubicBezTo>
                  <a:cubicBezTo>
                    <a:pt x="390" y="1058"/>
                    <a:pt x="431" y="1058"/>
                    <a:pt x="513" y="1017"/>
                  </a:cubicBezTo>
                  <a:lnTo>
                    <a:pt x="1375" y="545"/>
                  </a:lnTo>
                  <a:cubicBezTo>
                    <a:pt x="1498" y="504"/>
                    <a:pt x="1590" y="289"/>
                    <a:pt x="1498" y="166"/>
                  </a:cubicBezTo>
                  <a:cubicBezTo>
                    <a:pt x="1438" y="70"/>
                    <a:pt x="1331" y="0"/>
                    <a:pt x="1229"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4"/>
            <p:cNvSpPr/>
            <p:nvPr/>
          </p:nvSpPr>
          <p:spPr>
            <a:xfrm>
              <a:off x="2050638" y="3163175"/>
              <a:ext cx="39750" cy="25650"/>
            </a:xfrm>
            <a:custGeom>
              <a:rect b="b" l="l" r="r" t="t"/>
              <a:pathLst>
                <a:path extrusionOk="0" h="1026" w="1590">
                  <a:moveTo>
                    <a:pt x="338" y="1"/>
                  </a:moveTo>
                  <a:cubicBezTo>
                    <a:pt x="243" y="1"/>
                    <a:pt x="148" y="55"/>
                    <a:pt x="93" y="165"/>
                  </a:cubicBezTo>
                  <a:cubicBezTo>
                    <a:pt x="1" y="298"/>
                    <a:pt x="93" y="472"/>
                    <a:pt x="216" y="554"/>
                  </a:cubicBezTo>
                  <a:lnTo>
                    <a:pt x="1118" y="985"/>
                  </a:lnTo>
                  <a:cubicBezTo>
                    <a:pt x="1159" y="1026"/>
                    <a:pt x="1200" y="1026"/>
                    <a:pt x="1241" y="1026"/>
                  </a:cubicBezTo>
                  <a:cubicBezTo>
                    <a:pt x="1334" y="1026"/>
                    <a:pt x="1457" y="985"/>
                    <a:pt x="1498" y="852"/>
                  </a:cubicBezTo>
                  <a:cubicBezTo>
                    <a:pt x="1590" y="729"/>
                    <a:pt x="1498" y="554"/>
                    <a:pt x="1375" y="472"/>
                  </a:cubicBezTo>
                  <a:lnTo>
                    <a:pt x="472" y="42"/>
                  </a:lnTo>
                  <a:cubicBezTo>
                    <a:pt x="431" y="14"/>
                    <a:pt x="385" y="1"/>
                    <a:pt x="338"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4"/>
            <p:cNvSpPr/>
            <p:nvPr/>
          </p:nvSpPr>
          <p:spPr>
            <a:xfrm>
              <a:off x="1843563" y="3124750"/>
              <a:ext cx="37450" cy="14875"/>
            </a:xfrm>
            <a:custGeom>
              <a:rect b="b" l="l" r="r" t="t"/>
              <a:pathLst>
                <a:path extrusionOk="0" h="595" w="1498">
                  <a:moveTo>
                    <a:pt x="339" y="0"/>
                  </a:moveTo>
                  <a:cubicBezTo>
                    <a:pt x="134" y="0"/>
                    <a:pt x="1" y="164"/>
                    <a:pt x="42" y="338"/>
                  </a:cubicBezTo>
                  <a:cubicBezTo>
                    <a:pt x="42" y="472"/>
                    <a:pt x="175" y="595"/>
                    <a:pt x="339" y="595"/>
                  </a:cubicBezTo>
                  <a:lnTo>
                    <a:pt x="1200" y="595"/>
                  </a:lnTo>
                  <a:cubicBezTo>
                    <a:pt x="1364" y="595"/>
                    <a:pt x="1497" y="420"/>
                    <a:pt x="1497" y="256"/>
                  </a:cubicBezTo>
                  <a:cubicBezTo>
                    <a:pt x="1497" y="123"/>
                    <a:pt x="1364" y="0"/>
                    <a:pt x="120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4"/>
            <p:cNvSpPr/>
            <p:nvPr/>
          </p:nvSpPr>
          <p:spPr>
            <a:xfrm>
              <a:off x="1854338" y="3074725"/>
              <a:ext cx="38450" cy="26450"/>
            </a:xfrm>
            <a:custGeom>
              <a:rect b="b" l="l" r="r" t="t"/>
              <a:pathLst>
                <a:path extrusionOk="0" h="1058" w="1538">
                  <a:moveTo>
                    <a:pt x="355" y="0"/>
                  </a:moveTo>
                  <a:cubicBezTo>
                    <a:pt x="249" y="0"/>
                    <a:pt x="142" y="70"/>
                    <a:pt x="82" y="166"/>
                  </a:cubicBezTo>
                  <a:cubicBezTo>
                    <a:pt x="0" y="289"/>
                    <a:pt x="41" y="504"/>
                    <a:pt x="215" y="545"/>
                  </a:cubicBezTo>
                  <a:lnTo>
                    <a:pt x="1066" y="1017"/>
                  </a:lnTo>
                  <a:cubicBezTo>
                    <a:pt x="1107" y="1058"/>
                    <a:pt x="1148" y="1058"/>
                    <a:pt x="1189" y="1058"/>
                  </a:cubicBezTo>
                  <a:cubicBezTo>
                    <a:pt x="1323" y="1058"/>
                    <a:pt x="1405" y="1017"/>
                    <a:pt x="1497" y="884"/>
                  </a:cubicBezTo>
                  <a:cubicBezTo>
                    <a:pt x="1538" y="761"/>
                    <a:pt x="1497" y="586"/>
                    <a:pt x="1364" y="504"/>
                  </a:cubicBezTo>
                  <a:lnTo>
                    <a:pt x="472" y="33"/>
                  </a:lnTo>
                  <a:cubicBezTo>
                    <a:pt x="435" y="10"/>
                    <a:pt x="395" y="0"/>
                    <a:pt x="355"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4"/>
            <p:cNvSpPr/>
            <p:nvPr/>
          </p:nvSpPr>
          <p:spPr>
            <a:xfrm>
              <a:off x="1854338" y="3163175"/>
              <a:ext cx="38450" cy="25650"/>
            </a:xfrm>
            <a:custGeom>
              <a:rect b="b" l="l" r="r" t="t"/>
              <a:pathLst>
                <a:path extrusionOk="0" h="1026" w="1538">
                  <a:moveTo>
                    <a:pt x="1235" y="1"/>
                  </a:moveTo>
                  <a:cubicBezTo>
                    <a:pt x="1181" y="1"/>
                    <a:pt x="1124" y="14"/>
                    <a:pt x="1066" y="42"/>
                  </a:cubicBezTo>
                  <a:lnTo>
                    <a:pt x="215" y="472"/>
                  </a:lnTo>
                  <a:cubicBezTo>
                    <a:pt x="41" y="554"/>
                    <a:pt x="0" y="729"/>
                    <a:pt x="82" y="852"/>
                  </a:cubicBezTo>
                  <a:cubicBezTo>
                    <a:pt x="123" y="985"/>
                    <a:pt x="215" y="1026"/>
                    <a:pt x="338" y="1026"/>
                  </a:cubicBezTo>
                  <a:cubicBezTo>
                    <a:pt x="379" y="1026"/>
                    <a:pt x="421" y="1026"/>
                    <a:pt x="472" y="985"/>
                  </a:cubicBezTo>
                  <a:lnTo>
                    <a:pt x="1364" y="554"/>
                  </a:lnTo>
                  <a:cubicBezTo>
                    <a:pt x="1497" y="472"/>
                    <a:pt x="1538" y="298"/>
                    <a:pt x="1497" y="165"/>
                  </a:cubicBezTo>
                  <a:cubicBezTo>
                    <a:pt x="1435" y="55"/>
                    <a:pt x="1342" y="1"/>
                    <a:pt x="1235"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34"/>
            <p:cNvSpPr/>
            <p:nvPr/>
          </p:nvSpPr>
          <p:spPr>
            <a:xfrm>
              <a:off x="1916088" y="3074500"/>
              <a:ext cx="113300" cy="174100"/>
            </a:xfrm>
            <a:custGeom>
              <a:rect b="b" l="l" r="r" t="t"/>
              <a:pathLst>
                <a:path extrusionOk="0" h="6964" w="4532">
                  <a:moveTo>
                    <a:pt x="2225" y="595"/>
                  </a:moveTo>
                  <a:cubicBezTo>
                    <a:pt x="3169" y="595"/>
                    <a:pt x="3937" y="1364"/>
                    <a:pt x="3937" y="2307"/>
                  </a:cubicBezTo>
                  <a:cubicBezTo>
                    <a:pt x="3937" y="2687"/>
                    <a:pt x="3804" y="3035"/>
                    <a:pt x="3548" y="3333"/>
                  </a:cubicBezTo>
                  <a:cubicBezTo>
                    <a:pt x="3210" y="3763"/>
                    <a:pt x="2994" y="4276"/>
                    <a:pt x="2871" y="4870"/>
                  </a:cubicBezTo>
                  <a:lnTo>
                    <a:pt x="1631" y="4870"/>
                  </a:lnTo>
                  <a:cubicBezTo>
                    <a:pt x="1498" y="4317"/>
                    <a:pt x="1282" y="3804"/>
                    <a:pt x="903" y="3333"/>
                  </a:cubicBezTo>
                  <a:cubicBezTo>
                    <a:pt x="688" y="3035"/>
                    <a:pt x="565" y="2687"/>
                    <a:pt x="565" y="2307"/>
                  </a:cubicBezTo>
                  <a:cubicBezTo>
                    <a:pt x="565" y="1364"/>
                    <a:pt x="1333" y="595"/>
                    <a:pt x="2225" y="595"/>
                  </a:cubicBezTo>
                  <a:close/>
                  <a:moveTo>
                    <a:pt x="2820" y="5424"/>
                  </a:moveTo>
                  <a:lnTo>
                    <a:pt x="2820" y="5813"/>
                  </a:lnTo>
                  <a:cubicBezTo>
                    <a:pt x="2820" y="6111"/>
                    <a:pt x="2564" y="6367"/>
                    <a:pt x="2266" y="6367"/>
                  </a:cubicBezTo>
                  <a:cubicBezTo>
                    <a:pt x="1928" y="6367"/>
                    <a:pt x="1672" y="6111"/>
                    <a:pt x="1672" y="5813"/>
                  </a:cubicBezTo>
                  <a:lnTo>
                    <a:pt x="1672" y="5424"/>
                  </a:lnTo>
                  <a:close/>
                  <a:moveTo>
                    <a:pt x="2225" y="1"/>
                  </a:moveTo>
                  <a:cubicBezTo>
                    <a:pt x="1631" y="1"/>
                    <a:pt x="1077" y="257"/>
                    <a:pt x="647" y="688"/>
                  </a:cubicBezTo>
                  <a:cubicBezTo>
                    <a:pt x="216" y="1108"/>
                    <a:pt x="1" y="1713"/>
                    <a:pt x="1" y="2307"/>
                  </a:cubicBezTo>
                  <a:cubicBezTo>
                    <a:pt x="1" y="2820"/>
                    <a:pt x="134" y="3292"/>
                    <a:pt x="472" y="3671"/>
                  </a:cubicBezTo>
                  <a:cubicBezTo>
                    <a:pt x="770" y="4101"/>
                    <a:pt x="985" y="4614"/>
                    <a:pt x="1077" y="5086"/>
                  </a:cubicBezTo>
                  <a:lnTo>
                    <a:pt x="1077" y="5168"/>
                  </a:lnTo>
                  <a:lnTo>
                    <a:pt x="1077" y="5762"/>
                  </a:lnTo>
                  <a:cubicBezTo>
                    <a:pt x="1077" y="6425"/>
                    <a:pt x="1593" y="6964"/>
                    <a:pt x="2237" y="6964"/>
                  </a:cubicBezTo>
                  <a:cubicBezTo>
                    <a:pt x="2260" y="6964"/>
                    <a:pt x="2284" y="6963"/>
                    <a:pt x="2307" y="6962"/>
                  </a:cubicBezTo>
                  <a:cubicBezTo>
                    <a:pt x="2953" y="6921"/>
                    <a:pt x="3425" y="6408"/>
                    <a:pt x="3425" y="5813"/>
                  </a:cubicBezTo>
                  <a:lnTo>
                    <a:pt x="3425" y="5168"/>
                  </a:lnTo>
                  <a:lnTo>
                    <a:pt x="3425" y="5127"/>
                  </a:lnTo>
                  <a:cubicBezTo>
                    <a:pt x="3507" y="4614"/>
                    <a:pt x="3722" y="4101"/>
                    <a:pt x="4019" y="3712"/>
                  </a:cubicBezTo>
                  <a:cubicBezTo>
                    <a:pt x="4358" y="3292"/>
                    <a:pt x="4532" y="2820"/>
                    <a:pt x="4532" y="2307"/>
                  </a:cubicBezTo>
                  <a:cubicBezTo>
                    <a:pt x="4532" y="1713"/>
                    <a:pt x="4276" y="1108"/>
                    <a:pt x="3845" y="688"/>
                  </a:cubicBezTo>
                  <a:cubicBezTo>
                    <a:pt x="3425" y="257"/>
                    <a:pt x="2871" y="1"/>
                    <a:pt x="2266"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2" name="Google Shape;342;p34"/>
          <p:cNvGrpSpPr/>
          <p:nvPr/>
        </p:nvGrpSpPr>
        <p:grpSpPr>
          <a:xfrm>
            <a:off x="1129588" y="2479569"/>
            <a:ext cx="293750" cy="345000"/>
            <a:chOff x="5596113" y="2520150"/>
            <a:chExt cx="293750" cy="345000"/>
          </a:xfrm>
        </p:grpSpPr>
        <p:sp>
          <p:nvSpPr>
            <p:cNvPr id="343" name="Google Shape;343;p34"/>
            <p:cNvSpPr/>
            <p:nvPr/>
          </p:nvSpPr>
          <p:spPr>
            <a:xfrm>
              <a:off x="5768088" y="2747750"/>
              <a:ext cx="70500" cy="70500"/>
            </a:xfrm>
            <a:custGeom>
              <a:rect b="b" l="l" r="r" t="t"/>
              <a:pathLst>
                <a:path extrusionOk="0" h="2820" w="2820">
                  <a:moveTo>
                    <a:pt x="2389" y="0"/>
                  </a:moveTo>
                  <a:lnTo>
                    <a:pt x="1" y="2389"/>
                  </a:lnTo>
                  <a:lnTo>
                    <a:pt x="421" y="2819"/>
                  </a:lnTo>
                  <a:lnTo>
                    <a:pt x="2820" y="431"/>
                  </a:lnTo>
                  <a:lnTo>
                    <a:pt x="2389" y="0"/>
                  </a:ln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34"/>
            <p:cNvSpPr/>
            <p:nvPr/>
          </p:nvSpPr>
          <p:spPr>
            <a:xfrm>
              <a:off x="5596113" y="2565000"/>
              <a:ext cx="244525" cy="300150"/>
            </a:xfrm>
            <a:custGeom>
              <a:rect b="b" l="l" r="r" t="t"/>
              <a:pathLst>
                <a:path extrusionOk="0" h="12006" w="9781">
                  <a:moveTo>
                    <a:pt x="9186" y="10211"/>
                  </a:moveTo>
                  <a:lnTo>
                    <a:pt x="9186" y="10816"/>
                  </a:lnTo>
                  <a:lnTo>
                    <a:pt x="9186" y="11411"/>
                  </a:lnTo>
                  <a:lnTo>
                    <a:pt x="1241" y="11411"/>
                  </a:lnTo>
                  <a:cubicBezTo>
                    <a:pt x="893" y="11411"/>
                    <a:pt x="637" y="11154"/>
                    <a:pt x="637" y="10857"/>
                  </a:cubicBezTo>
                  <a:cubicBezTo>
                    <a:pt x="596" y="10509"/>
                    <a:pt x="893" y="10211"/>
                    <a:pt x="1190" y="10211"/>
                  </a:cubicBezTo>
                  <a:close/>
                  <a:moveTo>
                    <a:pt x="1149" y="1"/>
                  </a:moveTo>
                  <a:cubicBezTo>
                    <a:pt x="514" y="1"/>
                    <a:pt x="1" y="514"/>
                    <a:pt x="1" y="1200"/>
                  </a:cubicBezTo>
                  <a:lnTo>
                    <a:pt x="1" y="10816"/>
                  </a:lnTo>
                  <a:cubicBezTo>
                    <a:pt x="1" y="11452"/>
                    <a:pt x="555" y="12005"/>
                    <a:pt x="1190" y="12005"/>
                  </a:cubicBezTo>
                  <a:lnTo>
                    <a:pt x="9484" y="12005"/>
                  </a:lnTo>
                  <a:cubicBezTo>
                    <a:pt x="9648" y="12005"/>
                    <a:pt x="9781" y="11882"/>
                    <a:pt x="9781" y="11708"/>
                  </a:cubicBezTo>
                  <a:lnTo>
                    <a:pt x="9781" y="10816"/>
                  </a:lnTo>
                  <a:lnTo>
                    <a:pt x="9781" y="9914"/>
                  </a:lnTo>
                  <a:lnTo>
                    <a:pt x="9781" y="3804"/>
                  </a:lnTo>
                  <a:lnTo>
                    <a:pt x="9186" y="3804"/>
                  </a:lnTo>
                  <a:lnTo>
                    <a:pt x="9186" y="9658"/>
                  </a:lnTo>
                  <a:lnTo>
                    <a:pt x="1190" y="9658"/>
                  </a:lnTo>
                  <a:cubicBezTo>
                    <a:pt x="985" y="9658"/>
                    <a:pt x="770" y="9699"/>
                    <a:pt x="596" y="9791"/>
                  </a:cubicBezTo>
                  <a:lnTo>
                    <a:pt x="596" y="1200"/>
                  </a:lnTo>
                  <a:cubicBezTo>
                    <a:pt x="596" y="862"/>
                    <a:pt x="852" y="606"/>
                    <a:pt x="1149" y="606"/>
                  </a:cubicBezTo>
                  <a:lnTo>
                    <a:pt x="6275" y="606"/>
                  </a:lnTo>
                  <a:lnTo>
                    <a:pt x="6275" y="1"/>
                  </a:ln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4"/>
            <p:cNvSpPr/>
            <p:nvPr/>
          </p:nvSpPr>
          <p:spPr>
            <a:xfrm>
              <a:off x="5661213" y="2619600"/>
              <a:ext cx="100500" cy="14900"/>
            </a:xfrm>
            <a:custGeom>
              <a:rect b="b" l="l" r="r" t="t"/>
              <a:pathLst>
                <a:path extrusionOk="0" h="596" w="4020">
                  <a:moveTo>
                    <a:pt x="339" y="0"/>
                  </a:moveTo>
                  <a:cubicBezTo>
                    <a:pt x="175" y="0"/>
                    <a:pt x="1" y="175"/>
                    <a:pt x="42" y="339"/>
                  </a:cubicBezTo>
                  <a:cubicBezTo>
                    <a:pt x="42" y="513"/>
                    <a:pt x="216" y="595"/>
                    <a:pt x="339" y="595"/>
                  </a:cubicBezTo>
                  <a:lnTo>
                    <a:pt x="3712" y="595"/>
                  </a:lnTo>
                  <a:cubicBezTo>
                    <a:pt x="3886" y="595"/>
                    <a:pt x="4019" y="431"/>
                    <a:pt x="3968" y="257"/>
                  </a:cubicBezTo>
                  <a:cubicBezTo>
                    <a:pt x="3968" y="124"/>
                    <a:pt x="3845" y="0"/>
                    <a:pt x="3671"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4"/>
            <p:cNvSpPr/>
            <p:nvPr/>
          </p:nvSpPr>
          <p:spPr>
            <a:xfrm>
              <a:off x="5688888" y="2663425"/>
              <a:ext cx="60000" cy="14900"/>
            </a:xfrm>
            <a:custGeom>
              <a:rect b="b" l="l" r="r" t="t"/>
              <a:pathLst>
                <a:path extrusionOk="0" h="596" w="2400">
                  <a:moveTo>
                    <a:pt x="298" y="0"/>
                  </a:moveTo>
                  <a:cubicBezTo>
                    <a:pt x="134" y="0"/>
                    <a:pt x="1" y="165"/>
                    <a:pt x="42" y="339"/>
                  </a:cubicBezTo>
                  <a:cubicBezTo>
                    <a:pt x="42" y="472"/>
                    <a:pt x="175" y="595"/>
                    <a:pt x="350" y="595"/>
                  </a:cubicBezTo>
                  <a:lnTo>
                    <a:pt x="2051" y="595"/>
                  </a:lnTo>
                  <a:cubicBezTo>
                    <a:pt x="2267" y="595"/>
                    <a:pt x="2400" y="421"/>
                    <a:pt x="2349" y="257"/>
                  </a:cubicBezTo>
                  <a:cubicBezTo>
                    <a:pt x="2349" y="82"/>
                    <a:pt x="2226" y="0"/>
                    <a:pt x="2051"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4"/>
            <p:cNvSpPr/>
            <p:nvPr/>
          </p:nvSpPr>
          <p:spPr>
            <a:xfrm>
              <a:off x="5732713" y="2520150"/>
              <a:ext cx="157150" cy="158175"/>
            </a:xfrm>
            <a:custGeom>
              <a:rect b="b" l="l" r="r" t="t"/>
              <a:pathLst>
                <a:path extrusionOk="0" h="6327" w="6286">
                  <a:moveTo>
                    <a:pt x="3158" y="606"/>
                  </a:moveTo>
                  <a:cubicBezTo>
                    <a:pt x="3507" y="606"/>
                    <a:pt x="3722" y="821"/>
                    <a:pt x="3845" y="1026"/>
                  </a:cubicBezTo>
                  <a:cubicBezTo>
                    <a:pt x="3907" y="1127"/>
                    <a:pt x="3998" y="1175"/>
                    <a:pt x="4092" y="1175"/>
                  </a:cubicBezTo>
                  <a:cubicBezTo>
                    <a:pt x="4122" y="1175"/>
                    <a:pt x="4153" y="1169"/>
                    <a:pt x="4184" y="1159"/>
                  </a:cubicBezTo>
                  <a:cubicBezTo>
                    <a:pt x="4252" y="1150"/>
                    <a:pt x="4318" y="1145"/>
                    <a:pt x="4381" y="1145"/>
                  </a:cubicBezTo>
                  <a:cubicBezTo>
                    <a:pt x="4603" y="1145"/>
                    <a:pt x="4793" y="1207"/>
                    <a:pt x="4952" y="1375"/>
                  </a:cubicBezTo>
                  <a:cubicBezTo>
                    <a:pt x="5168" y="1590"/>
                    <a:pt x="5260" y="1887"/>
                    <a:pt x="5168" y="2143"/>
                  </a:cubicBezTo>
                  <a:cubicBezTo>
                    <a:pt x="5127" y="2266"/>
                    <a:pt x="5168" y="2441"/>
                    <a:pt x="5301" y="2482"/>
                  </a:cubicBezTo>
                  <a:cubicBezTo>
                    <a:pt x="5557" y="2656"/>
                    <a:pt x="5721" y="2912"/>
                    <a:pt x="5721" y="3169"/>
                  </a:cubicBezTo>
                  <a:cubicBezTo>
                    <a:pt x="5721" y="3466"/>
                    <a:pt x="5557" y="3722"/>
                    <a:pt x="5301" y="3896"/>
                  </a:cubicBezTo>
                  <a:cubicBezTo>
                    <a:pt x="5168" y="3937"/>
                    <a:pt x="5127" y="4060"/>
                    <a:pt x="5168" y="4194"/>
                  </a:cubicBezTo>
                  <a:cubicBezTo>
                    <a:pt x="5260" y="4491"/>
                    <a:pt x="5168" y="4788"/>
                    <a:pt x="4952" y="5004"/>
                  </a:cubicBezTo>
                  <a:cubicBezTo>
                    <a:pt x="4802" y="5132"/>
                    <a:pt x="4596" y="5210"/>
                    <a:pt x="4396" y="5210"/>
                  </a:cubicBezTo>
                  <a:cubicBezTo>
                    <a:pt x="4323" y="5210"/>
                    <a:pt x="4252" y="5200"/>
                    <a:pt x="4184" y="5178"/>
                  </a:cubicBezTo>
                  <a:cubicBezTo>
                    <a:pt x="4061" y="5178"/>
                    <a:pt x="3927" y="5219"/>
                    <a:pt x="3845" y="5342"/>
                  </a:cubicBezTo>
                  <a:cubicBezTo>
                    <a:pt x="3722" y="5598"/>
                    <a:pt x="3466" y="5731"/>
                    <a:pt x="3158" y="5731"/>
                  </a:cubicBezTo>
                  <a:cubicBezTo>
                    <a:pt x="2861" y="5731"/>
                    <a:pt x="2605" y="5598"/>
                    <a:pt x="2482" y="5342"/>
                  </a:cubicBezTo>
                  <a:cubicBezTo>
                    <a:pt x="2390" y="5219"/>
                    <a:pt x="2308" y="5178"/>
                    <a:pt x="2226" y="5178"/>
                  </a:cubicBezTo>
                  <a:lnTo>
                    <a:pt x="2133" y="5178"/>
                  </a:lnTo>
                  <a:cubicBezTo>
                    <a:pt x="2054" y="5200"/>
                    <a:pt x="1978" y="5210"/>
                    <a:pt x="1905" y="5210"/>
                  </a:cubicBezTo>
                  <a:cubicBezTo>
                    <a:pt x="1703" y="5210"/>
                    <a:pt x="1523" y="5132"/>
                    <a:pt x="1364" y="5004"/>
                  </a:cubicBezTo>
                  <a:cubicBezTo>
                    <a:pt x="1159" y="4788"/>
                    <a:pt x="1067" y="4491"/>
                    <a:pt x="1159" y="4194"/>
                  </a:cubicBezTo>
                  <a:cubicBezTo>
                    <a:pt x="1200" y="4060"/>
                    <a:pt x="1108" y="3937"/>
                    <a:pt x="1026" y="3896"/>
                  </a:cubicBezTo>
                  <a:cubicBezTo>
                    <a:pt x="770" y="3722"/>
                    <a:pt x="596" y="3466"/>
                    <a:pt x="596" y="3169"/>
                  </a:cubicBezTo>
                  <a:cubicBezTo>
                    <a:pt x="596" y="2912"/>
                    <a:pt x="770" y="2656"/>
                    <a:pt x="1026" y="2482"/>
                  </a:cubicBezTo>
                  <a:cubicBezTo>
                    <a:pt x="1108" y="2441"/>
                    <a:pt x="1200" y="2266"/>
                    <a:pt x="1159" y="2143"/>
                  </a:cubicBezTo>
                  <a:cubicBezTo>
                    <a:pt x="1067" y="1887"/>
                    <a:pt x="1159" y="1590"/>
                    <a:pt x="1364" y="1375"/>
                  </a:cubicBezTo>
                  <a:cubicBezTo>
                    <a:pt x="1532" y="1207"/>
                    <a:pt x="1724" y="1145"/>
                    <a:pt x="1941" y="1145"/>
                  </a:cubicBezTo>
                  <a:cubicBezTo>
                    <a:pt x="2003" y="1145"/>
                    <a:pt x="2067" y="1150"/>
                    <a:pt x="2133" y="1159"/>
                  </a:cubicBezTo>
                  <a:cubicBezTo>
                    <a:pt x="2166" y="1169"/>
                    <a:pt x="2198" y="1175"/>
                    <a:pt x="2230" y="1175"/>
                  </a:cubicBezTo>
                  <a:cubicBezTo>
                    <a:pt x="2325" y="1175"/>
                    <a:pt x="2412" y="1127"/>
                    <a:pt x="2482" y="1026"/>
                  </a:cubicBezTo>
                  <a:cubicBezTo>
                    <a:pt x="2605" y="770"/>
                    <a:pt x="2902" y="606"/>
                    <a:pt x="3158" y="606"/>
                  </a:cubicBezTo>
                  <a:close/>
                  <a:moveTo>
                    <a:pt x="3210" y="1"/>
                  </a:moveTo>
                  <a:cubicBezTo>
                    <a:pt x="2779" y="1"/>
                    <a:pt x="2349" y="216"/>
                    <a:pt x="2051" y="565"/>
                  </a:cubicBezTo>
                  <a:cubicBezTo>
                    <a:pt x="1998" y="558"/>
                    <a:pt x="1944" y="554"/>
                    <a:pt x="1889" y="554"/>
                  </a:cubicBezTo>
                  <a:cubicBezTo>
                    <a:pt x="1554" y="554"/>
                    <a:pt x="1200" y="688"/>
                    <a:pt x="944" y="944"/>
                  </a:cubicBezTo>
                  <a:cubicBezTo>
                    <a:pt x="647" y="1282"/>
                    <a:pt x="473" y="1672"/>
                    <a:pt x="555" y="2102"/>
                  </a:cubicBezTo>
                  <a:cubicBezTo>
                    <a:pt x="216" y="2359"/>
                    <a:pt x="1" y="2738"/>
                    <a:pt x="1" y="3169"/>
                  </a:cubicBezTo>
                  <a:cubicBezTo>
                    <a:pt x="1" y="3589"/>
                    <a:pt x="216" y="4019"/>
                    <a:pt x="555" y="4276"/>
                  </a:cubicBezTo>
                  <a:cubicBezTo>
                    <a:pt x="473" y="4706"/>
                    <a:pt x="647" y="5086"/>
                    <a:pt x="944" y="5383"/>
                  </a:cubicBezTo>
                  <a:cubicBezTo>
                    <a:pt x="1211" y="5659"/>
                    <a:pt x="1586" y="5820"/>
                    <a:pt x="1964" y="5820"/>
                  </a:cubicBezTo>
                  <a:cubicBezTo>
                    <a:pt x="2007" y="5820"/>
                    <a:pt x="2050" y="5818"/>
                    <a:pt x="2092" y="5813"/>
                  </a:cubicBezTo>
                  <a:cubicBezTo>
                    <a:pt x="2349" y="6111"/>
                    <a:pt x="2738" y="6326"/>
                    <a:pt x="3158" y="6326"/>
                  </a:cubicBezTo>
                  <a:cubicBezTo>
                    <a:pt x="3589" y="6326"/>
                    <a:pt x="3979" y="6111"/>
                    <a:pt x="4235" y="5813"/>
                  </a:cubicBezTo>
                  <a:cubicBezTo>
                    <a:pt x="4278" y="5818"/>
                    <a:pt x="4320" y="5820"/>
                    <a:pt x="4363" y="5820"/>
                  </a:cubicBezTo>
                  <a:cubicBezTo>
                    <a:pt x="4741" y="5820"/>
                    <a:pt x="5116" y="5659"/>
                    <a:pt x="5383" y="5383"/>
                  </a:cubicBezTo>
                  <a:cubicBezTo>
                    <a:pt x="5680" y="5086"/>
                    <a:pt x="5814" y="4706"/>
                    <a:pt x="5773" y="4276"/>
                  </a:cubicBezTo>
                  <a:cubicBezTo>
                    <a:pt x="6111" y="4019"/>
                    <a:pt x="6285" y="3589"/>
                    <a:pt x="6285" y="3169"/>
                  </a:cubicBezTo>
                  <a:cubicBezTo>
                    <a:pt x="6285" y="2738"/>
                    <a:pt x="6111" y="2359"/>
                    <a:pt x="5773" y="2102"/>
                  </a:cubicBezTo>
                  <a:cubicBezTo>
                    <a:pt x="5814" y="1672"/>
                    <a:pt x="5680" y="1282"/>
                    <a:pt x="5383" y="944"/>
                  </a:cubicBezTo>
                  <a:cubicBezTo>
                    <a:pt x="5127" y="688"/>
                    <a:pt x="4773" y="554"/>
                    <a:pt x="4412" y="554"/>
                  </a:cubicBezTo>
                  <a:cubicBezTo>
                    <a:pt x="4353" y="554"/>
                    <a:pt x="4294" y="558"/>
                    <a:pt x="4235" y="565"/>
                  </a:cubicBezTo>
                  <a:cubicBezTo>
                    <a:pt x="3979" y="216"/>
                    <a:pt x="3589" y="1"/>
                    <a:pt x="3210"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4"/>
            <p:cNvSpPr/>
            <p:nvPr/>
          </p:nvSpPr>
          <p:spPr>
            <a:xfrm>
              <a:off x="5787313" y="2575525"/>
              <a:ext cx="48975" cy="48450"/>
            </a:xfrm>
            <a:custGeom>
              <a:rect b="b" l="l" r="r" t="t"/>
              <a:pathLst>
                <a:path extrusionOk="0" h="1938" w="1959">
                  <a:moveTo>
                    <a:pt x="1620" y="0"/>
                  </a:moveTo>
                  <a:cubicBezTo>
                    <a:pt x="1546" y="0"/>
                    <a:pt x="1472" y="31"/>
                    <a:pt x="1405" y="93"/>
                  </a:cubicBezTo>
                  <a:lnTo>
                    <a:pt x="124" y="1425"/>
                  </a:lnTo>
                  <a:cubicBezTo>
                    <a:pt x="1" y="1548"/>
                    <a:pt x="1" y="1722"/>
                    <a:pt x="124" y="1845"/>
                  </a:cubicBezTo>
                  <a:cubicBezTo>
                    <a:pt x="165" y="1887"/>
                    <a:pt x="257" y="1938"/>
                    <a:pt x="339" y="1938"/>
                  </a:cubicBezTo>
                  <a:cubicBezTo>
                    <a:pt x="380" y="1938"/>
                    <a:pt x="462" y="1887"/>
                    <a:pt x="513" y="1845"/>
                  </a:cubicBezTo>
                  <a:lnTo>
                    <a:pt x="1836" y="523"/>
                  </a:lnTo>
                  <a:cubicBezTo>
                    <a:pt x="1959" y="400"/>
                    <a:pt x="1959" y="226"/>
                    <a:pt x="1836" y="93"/>
                  </a:cubicBezTo>
                  <a:cubicBezTo>
                    <a:pt x="1769" y="31"/>
                    <a:pt x="1695" y="0"/>
                    <a:pt x="162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4"/>
            <p:cNvSpPr/>
            <p:nvPr/>
          </p:nvSpPr>
          <p:spPr>
            <a:xfrm>
              <a:off x="5780913" y="2570400"/>
              <a:ext cx="17950" cy="15150"/>
            </a:xfrm>
            <a:custGeom>
              <a:rect b="b" l="l" r="r" t="t"/>
              <a:pathLst>
                <a:path extrusionOk="0" h="606" w="718">
                  <a:moveTo>
                    <a:pt x="339" y="0"/>
                  </a:moveTo>
                  <a:cubicBezTo>
                    <a:pt x="257" y="0"/>
                    <a:pt x="164" y="41"/>
                    <a:pt x="123" y="133"/>
                  </a:cubicBezTo>
                  <a:cubicBezTo>
                    <a:pt x="0" y="390"/>
                    <a:pt x="123" y="605"/>
                    <a:pt x="339" y="605"/>
                  </a:cubicBezTo>
                  <a:cubicBezTo>
                    <a:pt x="554" y="605"/>
                    <a:pt x="718" y="390"/>
                    <a:pt x="636" y="174"/>
                  </a:cubicBezTo>
                  <a:cubicBezTo>
                    <a:pt x="595" y="92"/>
                    <a:pt x="462" y="0"/>
                    <a:pt x="38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4"/>
            <p:cNvSpPr/>
            <p:nvPr/>
          </p:nvSpPr>
          <p:spPr>
            <a:xfrm>
              <a:off x="5824488" y="2614225"/>
              <a:ext cx="18200" cy="14875"/>
            </a:xfrm>
            <a:custGeom>
              <a:rect b="b" l="l" r="r" t="t"/>
              <a:pathLst>
                <a:path extrusionOk="0" h="595" w="728">
                  <a:moveTo>
                    <a:pt x="349" y="0"/>
                  </a:moveTo>
                  <a:cubicBezTo>
                    <a:pt x="256" y="0"/>
                    <a:pt x="174" y="41"/>
                    <a:pt x="92" y="133"/>
                  </a:cubicBezTo>
                  <a:cubicBezTo>
                    <a:pt x="0" y="390"/>
                    <a:pt x="133" y="595"/>
                    <a:pt x="349" y="595"/>
                  </a:cubicBezTo>
                  <a:cubicBezTo>
                    <a:pt x="564" y="595"/>
                    <a:pt x="728" y="390"/>
                    <a:pt x="646" y="174"/>
                  </a:cubicBezTo>
                  <a:cubicBezTo>
                    <a:pt x="605" y="41"/>
                    <a:pt x="472" y="0"/>
                    <a:pt x="39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1" name="Google Shape;351;p34"/>
          <p:cNvGrpSpPr/>
          <p:nvPr/>
        </p:nvGrpSpPr>
        <p:grpSpPr>
          <a:xfrm>
            <a:off x="1104613" y="1334613"/>
            <a:ext cx="343700" cy="343725"/>
            <a:chOff x="5493613" y="1976825"/>
            <a:chExt cx="343700" cy="343725"/>
          </a:xfrm>
        </p:grpSpPr>
        <p:sp>
          <p:nvSpPr>
            <p:cNvPr id="352" name="Google Shape;352;p34"/>
            <p:cNvSpPr/>
            <p:nvPr/>
          </p:nvSpPr>
          <p:spPr>
            <a:xfrm>
              <a:off x="5493613" y="1976825"/>
              <a:ext cx="343700" cy="255050"/>
            </a:xfrm>
            <a:custGeom>
              <a:rect b="b" l="l" r="r" t="t"/>
              <a:pathLst>
                <a:path extrusionOk="0" h="10202" w="13748">
                  <a:moveTo>
                    <a:pt x="298" y="1"/>
                  </a:moveTo>
                  <a:cubicBezTo>
                    <a:pt x="123" y="1"/>
                    <a:pt x="0" y="124"/>
                    <a:pt x="0" y="257"/>
                  </a:cubicBezTo>
                  <a:lnTo>
                    <a:pt x="0" y="8202"/>
                  </a:lnTo>
                  <a:lnTo>
                    <a:pt x="0" y="9945"/>
                  </a:lnTo>
                  <a:cubicBezTo>
                    <a:pt x="0" y="10078"/>
                    <a:pt x="123" y="10201"/>
                    <a:pt x="298" y="10201"/>
                  </a:cubicBezTo>
                  <a:lnTo>
                    <a:pt x="4265" y="10201"/>
                  </a:lnTo>
                  <a:lnTo>
                    <a:pt x="4265" y="9647"/>
                  </a:lnTo>
                  <a:lnTo>
                    <a:pt x="595" y="9647"/>
                  </a:lnTo>
                  <a:lnTo>
                    <a:pt x="595" y="8499"/>
                  </a:lnTo>
                  <a:lnTo>
                    <a:pt x="4614" y="8499"/>
                  </a:lnTo>
                  <a:lnTo>
                    <a:pt x="4614" y="7894"/>
                  </a:lnTo>
                  <a:lnTo>
                    <a:pt x="595" y="7894"/>
                  </a:lnTo>
                  <a:lnTo>
                    <a:pt x="595" y="554"/>
                  </a:lnTo>
                  <a:lnTo>
                    <a:pt x="5126" y="554"/>
                  </a:lnTo>
                  <a:cubicBezTo>
                    <a:pt x="5680" y="554"/>
                    <a:pt x="6233" y="811"/>
                    <a:pt x="6572" y="1231"/>
                  </a:cubicBezTo>
                  <a:lnTo>
                    <a:pt x="6572" y="6869"/>
                  </a:lnTo>
                  <a:lnTo>
                    <a:pt x="7176" y="6869"/>
                  </a:lnTo>
                  <a:lnTo>
                    <a:pt x="7176" y="1231"/>
                  </a:lnTo>
                  <a:cubicBezTo>
                    <a:pt x="7515" y="811"/>
                    <a:pt x="8068" y="554"/>
                    <a:pt x="8622" y="554"/>
                  </a:cubicBezTo>
                  <a:lnTo>
                    <a:pt x="13153" y="554"/>
                  </a:lnTo>
                  <a:lnTo>
                    <a:pt x="13153" y="7894"/>
                  </a:lnTo>
                  <a:lnTo>
                    <a:pt x="9134" y="7894"/>
                  </a:lnTo>
                  <a:lnTo>
                    <a:pt x="9134" y="8499"/>
                  </a:lnTo>
                  <a:lnTo>
                    <a:pt x="13153" y="8499"/>
                  </a:lnTo>
                  <a:lnTo>
                    <a:pt x="13153" y="9647"/>
                  </a:lnTo>
                  <a:lnTo>
                    <a:pt x="9442" y="9647"/>
                  </a:lnTo>
                  <a:lnTo>
                    <a:pt x="9442" y="10201"/>
                  </a:lnTo>
                  <a:lnTo>
                    <a:pt x="13450" y="10201"/>
                  </a:lnTo>
                  <a:cubicBezTo>
                    <a:pt x="13625" y="10201"/>
                    <a:pt x="13748" y="10078"/>
                    <a:pt x="13748" y="9945"/>
                  </a:cubicBezTo>
                  <a:lnTo>
                    <a:pt x="13748" y="8202"/>
                  </a:lnTo>
                  <a:lnTo>
                    <a:pt x="13748" y="257"/>
                  </a:lnTo>
                  <a:cubicBezTo>
                    <a:pt x="13748" y="124"/>
                    <a:pt x="13625" y="1"/>
                    <a:pt x="13450" y="1"/>
                  </a:cubicBezTo>
                  <a:lnTo>
                    <a:pt x="8622" y="1"/>
                  </a:lnTo>
                  <a:cubicBezTo>
                    <a:pt x="7986" y="1"/>
                    <a:pt x="7340" y="257"/>
                    <a:pt x="6879" y="677"/>
                  </a:cubicBezTo>
                  <a:cubicBezTo>
                    <a:pt x="6408" y="257"/>
                    <a:pt x="5762" y="1"/>
                    <a:pt x="5126"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4"/>
            <p:cNvSpPr/>
            <p:nvPr/>
          </p:nvSpPr>
          <p:spPr>
            <a:xfrm>
              <a:off x="5701713" y="2026800"/>
              <a:ext cx="92025" cy="15150"/>
            </a:xfrm>
            <a:custGeom>
              <a:rect b="b" l="l" r="r" t="t"/>
              <a:pathLst>
                <a:path extrusionOk="0" h="606" w="3681">
                  <a:moveTo>
                    <a:pt x="298" y="1"/>
                  </a:moveTo>
                  <a:cubicBezTo>
                    <a:pt x="134" y="1"/>
                    <a:pt x="1" y="175"/>
                    <a:pt x="1" y="349"/>
                  </a:cubicBezTo>
                  <a:cubicBezTo>
                    <a:pt x="42" y="513"/>
                    <a:pt x="175" y="606"/>
                    <a:pt x="298" y="606"/>
                  </a:cubicBezTo>
                  <a:lnTo>
                    <a:pt x="3373" y="606"/>
                  </a:lnTo>
                  <a:cubicBezTo>
                    <a:pt x="3548" y="606"/>
                    <a:pt x="3681" y="472"/>
                    <a:pt x="3681" y="257"/>
                  </a:cubicBezTo>
                  <a:cubicBezTo>
                    <a:pt x="3630" y="134"/>
                    <a:pt x="3507" y="1"/>
                    <a:pt x="3373" y="1"/>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4"/>
            <p:cNvSpPr/>
            <p:nvPr/>
          </p:nvSpPr>
          <p:spPr>
            <a:xfrm>
              <a:off x="5537438" y="2026800"/>
              <a:ext cx="92800" cy="15150"/>
            </a:xfrm>
            <a:custGeom>
              <a:rect b="b" l="l" r="r" t="t"/>
              <a:pathLst>
                <a:path extrusionOk="0" h="606" w="3712">
                  <a:moveTo>
                    <a:pt x="298" y="1"/>
                  </a:moveTo>
                  <a:cubicBezTo>
                    <a:pt x="123" y="1"/>
                    <a:pt x="0" y="175"/>
                    <a:pt x="41" y="349"/>
                  </a:cubicBezTo>
                  <a:cubicBezTo>
                    <a:pt x="41" y="513"/>
                    <a:pt x="164" y="606"/>
                    <a:pt x="339" y="606"/>
                  </a:cubicBezTo>
                  <a:lnTo>
                    <a:pt x="3373" y="606"/>
                  </a:lnTo>
                  <a:cubicBezTo>
                    <a:pt x="3537" y="606"/>
                    <a:pt x="3711" y="472"/>
                    <a:pt x="3670" y="257"/>
                  </a:cubicBezTo>
                  <a:cubicBezTo>
                    <a:pt x="3629" y="134"/>
                    <a:pt x="3496" y="1"/>
                    <a:pt x="3373" y="1"/>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4"/>
            <p:cNvSpPr/>
            <p:nvPr/>
          </p:nvSpPr>
          <p:spPr>
            <a:xfrm>
              <a:off x="5537438" y="2076025"/>
              <a:ext cx="92800" cy="14875"/>
            </a:xfrm>
            <a:custGeom>
              <a:rect b="b" l="l" r="r" t="t"/>
              <a:pathLst>
                <a:path extrusionOk="0" h="595" w="3712">
                  <a:moveTo>
                    <a:pt x="298" y="0"/>
                  </a:moveTo>
                  <a:cubicBezTo>
                    <a:pt x="123" y="0"/>
                    <a:pt x="0" y="174"/>
                    <a:pt x="41" y="338"/>
                  </a:cubicBezTo>
                  <a:cubicBezTo>
                    <a:pt x="41" y="513"/>
                    <a:pt x="164" y="595"/>
                    <a:pt x="339" y="595"/>
                  </a:cubicBezTo>
                  <a:lnTo>
                    <a:pt x="3373" y="595"/>
                  </a:lnTo>
                  <a:cubicBezTo>
                    <a:pt x="3537" y="595"/>
                    <a:pt x="3711" y="431"/>
                    <a:pt x="3670" y="256"/>
                  </a:cubicBezTo>
                  <a:cubicBezTo>
                    <a:pt x="3629" y="133"/>
                    <a:pt x="3496" y="0"/>
                    <a:pt x="3373" y="0"/>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4"/>
            <p:cNvSpPr/>
            <p:nvPr/>
          </p:nvSpPr>
          <p:spPr>
            <a:xfrm>
              <a:off x="5537438" y="2125225"/>
              <a:ext cx="48975" cy="14900"/>
            </a:xfrm>
            <a:custGeom>
              <a:rect b="b" l="l" r="r" t="t"/>
              <a:pathLst>
                <a:path extrusionOk="0" h="596" w="1959">
                  <a:moveTo>
                    <a:pt x="298" y="0"/>
                  </a:moveTo>
                  <a:cubicBezTo>
                    <a:pt x="123" y="0"/>
                    <a:pt x="0" y="123"/>
                    <a:pt x="41" y="339"/>
                  </a:cubicBezTo>
                  <a:cubicBezTo>
                    <a:pt x="41" y="472"/>
                    <a:pt x="164" y="595"/>
                    <a:pt x="339" y="595"/>
                  </a:cubicBezTo>
                  <a:lnTo>
                    <a:pt x="1620" y="595"/>
                  </a:lnTo>
                  <a:cubicBezTo>
                    <a:pt x="1794" y="595"/>
                    <a:pt x="1958" y="421"/>
                    <a:pt x="1917" y="216"/>
                  </a:cubicBezTo>
                  <a:cubicBezTo>
                    <a:pt x="1876" y="82"/>
                    <a:pt x="1743" y="0"/>
                    <a:pt x="1620"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4"/>
            <p:cNvSpPr/>
            <p:nvPr/>
          </p:nvSpPr>
          <p:spPr>
            <a:xfrm>
              <a:off x="5701713" y="2076025"/>
              <a:ext cx="92025" cy="14875"/>
            </a:xfrm>
            <a:custGeom>
              <a:rect b="b" l="l" r="r" t="t"/>
              <a:pathLst>
                <a:path extrusionOk="0" h="595" w="3681">
                  <a:moveTo>
                    <a:pt x="298" y="0"/>
                  </a:moveTo>
                  <a:cubicBezTo>
                    <a:pt x="134" y="0"/>
                    <a:pt x="1" y="174"/>
                    <a:pt x="1" y="338"/>
                  </a:cubicBezTo>
                  <a:cubicBezTo>
                    <a:pt x="42" y="513"/>
                    <a:pt x="175" y="595"/>
                    <a:pt x="298" y="595"/>
                  </a:cubicBezTo>
                  <a:lnTo>
                    <a:pt x="3373" y="595"/>
                  </a:lnTo>
                  <a:cubicBezTo>
                    <a:pt x="3548" y="595"/>
                    <a:pt x="3681" y="431"/>
                    <a:pt x="3681" y="256"/>
                  </a:cubicBezTo>
                  <a:cubicBezTo>
                    <a:pt x="3630" y="133"/>
                    <a:pt x="3507" y="0"/>
                    <a:pt x="3373" y="0"/>
                  </a:cubicBezTo>
                  <a:close/>
                </a:path>
              </a:pathLst>
            </a:custGeom>
            <a:solidFill>
              <a:srgbClr val="33333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4"/>
            <p:cNvSpPr/>
            <p:nvPr/>
          </p:nvSpPr>
          <p:spPr>
            <a:xfrm>
              <a:off x="5745538" y="2125225"/>
              <a:ext cx="48200" cy="14900"/>
            </a:xfrm>
            <a:custGeom>
              <a:rect b="b" l="l" r="r" t="t"/>
              <a:pathLst>
                <a:path extrusionOk="0" h="596" w="1928">
                  <a:moveTo>
                    <a:pt x="298" y="0"/>
                  </a:moveTo>
                  <a:cubicBezTo>
                    <a:pt x="134" y="0"/>
                    <a:pt x="1" y="123"/>
                    <a:pt x="1" y="339"/>
                  </a:cubicBezTo>
                  <a:cubicBezTo>
                    <a:pt x="42" y="472"/>
                    <a:pt x="175" y="595"/>
                    <a:pt x="298" y="595"/>
                  </a:cubicBezTo>
                  <a:lnTo>
                    <a:pt x="1620" y="595"/>
                  </a:lnTo>
                  <a:cubicBezTo>
                    <a:pt x="1795" y="595"/>
                    <a:pt x="1928" y="421"/>
                    <a:pt x="1928" y="216"/>
                  </a:cubicBezTo>
                  <a:cubicBezTo>
                    <a:pt x="1877" y="82"/>
                    <a:pt x="1754" y="0"/>
                    <a:pt x="1620" y="0"/>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4"/>
            <p:cNvSpPr/>
            <p:nvPr/>
          </p:nvSpPr>
          <p:spPr>
            <a:xfrm>
              <a:off x="5592788" y="2141125"/>
              <a:ext cx="180450" cy="179425"/>
            </a:xfrm>
            <a:custGeom>
              <a:rect b="b" l="l" r="r" t="t"/>
              <a:pathLst>
                <a:path extrusionOk="0" h="7177" w="7218">
                  <a:moveTo>
                    <a:pt x="2912" y="605"/>
                  </a:moveTo>
                  <a:cubicBezTo>
                    <a:pt x="4194" y="605"/>
                    <a:pt x="5260" y="1630"/>
                    <a:pt x="5260" y="2952"/>
                  </a:cubicBezTo>
                  <a:cubicBezTo>
                    <a:pt x="5260" y="4234"/>
                    <a:pt x="4194" y="5259"/>
                    <a:pt x="2912" y="5259"/>
                  </a:cubicBezTo>
                  <a:cubicBezTo>
                    <a:pt x="1631" y="5259"/>
                    <a:pt x="606" y="4234"/>
                    <a:pt x="606" y="2952"/>
                  </a:cubicBezTo>
                  <a:cubicBezTo>
                    <a:pt x="606" y="1630"/>
                    <a:pt x="1631" y="605"/>
                    <a:pt x="2912" y="605"/>
                  </a:cubicBezTo>
                  <a:close/>
                  <a:moveTo>
                    <a:pt x="2912" y="0"/>
                  </a:moveTo>
                  <a:cubicBezTo>
                    <a:pt x="1282" y="0"/>
                    <a:pt x="1" y="1322"/>
                    <a:pt x="1" y="2952"/>
                  </a:cubicBezTo>
                  <a:cubicBezTo>
                    <a:pt x="1" y="4531"/>
                    <a:pt x="1282" y="5854"/>
                    <a:pt x="2912" y="5854"/>
                  </a:cubicBezTo>
                  <a:cubicBezTo>
                    <a:pt x="3589" y="5854"/>
                    <a:pt x="4276" y="5597"/>
                    <a:pt x="4747" y="5167"/>
                  </a:cubicBezTo>
                  <a:lnTo>
                    <a:pt x="6664" y="7094"/>
                  </a:lnTo>
                  <a:cubicBezTo>
                    <a:pt x="6705" y="7176"/>
                    <a:pt x="6797" y="7176"/>
                    <a:pt x="6879" y="7176"/>
                  </a:cubicBezTo>
                  <a:cubicBezTo>
                    <a:pt x="6961" y="7176"/>
                    <a:pt x="7013" y="7176"/>
                    <a:pt x="7095" y="7094"/>
                  </a:cubicBezTo>
                  <a:cubicBezTo>
                    <a:pt x="7218" y="7012"/>
                    <a:pt x="7218" y="6797"/>
                    <a:pt x="7095" y="6663"/>
                  </a:cubicBezTo>
                  <a:lnTo>
                    <a:pt x="5167" y="4787"/>
                  </a:lnTo>
                  <a:cubicBezTo>
                    <a:pt x="5598" y="4275"/>
                    <a:pt x="5813" y="3629"/>
                    <a:pt x="5813" y="2952"/>
                  </a:cubicBezTo>
                  <a:cubicBezTo>
                    <a:pt x="5813" y="1322"/>
                    <a:pt x="4532" y="0"/>
                    <a:pt x="2912" y="0"/>
                  </a:cubicBezTo>
                  <a:close/>
                </a:path>
              </a:pathLst>
            </a:custGeom>
            <a:solidFill>
              <a:srgbClr val="B2B2B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35"/>
          <p:cNvSpPr txBox="1"/>
          <p:nvPr>
            <p:ph type="title"/>
          </p:nvPr>
        </p:nvSpPr>
        <p:spPr>
          <a:xfrm>
            <a:off x="1216475" y="1977150"/>
            <a:ext cx="5067600" cy="841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It Works</a:t>
            </a:r>
            <a:endParaRPr/>
          </a:p>
        </p:txBody>
      </p:sp>
      <p:sp>
        <p:nvSpPr>
          <p:cNvPr id="365" name="Google Shape;365;p35"/>
          <p:cNvSpPr txBox="1"/>
          <p:nvPr>
            <p:ph idx="1" type="subTitle"/>
          </p:nvPr>
        </p:nvSpPr>
        <p:spPr>
          <a:xfrm>
            <a:off x="1216475" y="2730750"/>
            <a:ext cx="5067600" cy="4356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Rebuild state by replaying immutable events</a:t>
            </a:r>
            <a:endParaRPr/>
          </a:p>
          <a:p>
            <a:pPr indent="0" lvl="0" marL="0" rtl="0" algn="l">
              <a:lnSpc>
                <a:spcPct val="115000"/>
              </a:lnSpc>
              <a:spcBef>
                <a:spcPts val="0"/>
              </a:spcBef>
              <a:spcAft>
                <a:spcPts val="0"/>
              </a:spcAft>
              <a:buNone/>
            </a:pPr>
            <a:r>
              <a:t/>
            </a:r>
            <a:endParaRPr/>
          </a:p>
        </p:txBody>
      </p:sp>
      <p:sp>
        <p:nvSpPr>
          <p:cNvPr id="366" name="Google Shape;366;p35"/>
          <p:cNvSpPr txBox="1"/>
          <p:nvPr>
            <p:ph idx="2" type="title"/>
          </p:nvPr>
        </p:nvSpPr>
        <p:spPr>
          <a:xfrm>
            <a:off x="720000" y="533550"/>
            <a:ext cx="824400" cy="705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Core Concepts and Components</a:t>
            </a:r>
            <a:endParaRPr/>
          </a:p>
        </p:txBody>
      </p:sp>
      <p:sp>
        <p:nvSpPr>
          <p:cNvPr id="372" name="Google Shape;372;p36"/>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Hanken Grotesk"/>
              <a:buChar char="●"/>
            </a:pPr>
            <a:r>
              <a:rPr b="1" lang="en"/>
              <a:t>Events</a:t>
            </a:r>
            <a:r>
              <a:rPr lang="en"/>
              <a:t>: These are permanent records of system state changes. In addition to representing a particular action or occurrence, each event includes all the relevant information required to rebuild the system's state at the moment of the event.</a:t>
            </a:r>
            <a:endParaRPr/>
          </a:p>
          <a:p>
            <a:pPr indent="-317500" lvl="0" marL="457200" rtl="0" algn="l">
              <a:spcBef>
                <a:spcPts val="1000"/>
              </a:spcBef>
              <a:spcAft>
                <a:spcPts val="0"/>
              </a:spcAft>
              <a:buSzPts val="1400"/>
              <a:buFont typeface="Hanken Grotesk"/>
              <a:buChar char="●"/>
            </a:pPr>
            <a:r>
              <a:rPr b="1" lang="en"/>
              <a:t>Event Store</a:t>
            </a:r>
            <a:r>
              <a:rPr lang="en"/>
              <a:t>: The stream of events produced by the system is sustained by the event store, a robust data store. It guarantees that the sequence of events is maintained by storing them in the order in which they were received.</a:t>
            </a:r>
            <a:endParaRPr/>
          </a:p>
          <a:p>
            <a:pPr indent="-317500" lvl="0" marL="457200" rtl="0" algn="l">
              <a:spcBef>
                <a:spcPts val="1000"/>
              </a:spcBef>
              <a:spcAft>
                <a:spcPts val="0"/>
              </a:spcAft>
              <a:buSzPts val="1400"/>
              <a:buFont typeface="Hanken Grotesk"/>
              <a:buChar char="●"/>
            </a:pPr>
            <a:r>
              <a:rPr b="1" lang="en"/>
              <a:t>Aggregate</a:t>
            </a:r>
            <a:r>
              <a:rPr lang="en"/>
              <a:t>: For the purposes of processing commands and producing events, an aggregate is a logical collection of linked domain objects that are handled as a single unit. The system's state changes and business logic are contained in aggregates. In the event store, each aggregate is linked to a distinct stream of events.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3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Core Concepts and Components</a:t>
            </a:r>
            <a:endParaRPr/>
          </a:p>
        </p:txBody>
      </p:sp>
      <p:sp>
        <p:nvSpPr>
          <p:cNvPr id="378" name="Google Shape;378;p37"/>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Command</a:t>
            </a:r>
            <a:r>
              <a:rPr lang="en"/>
              <a:t>: Clients or other system components can issue commands, which are requests or instructions to carry out particular tasks. Aggregates process commands by validating them, applying business logic, and, if the command is approved, generating the appropriate events.</a:t>
            </a:r>
            <a:endParaRPr/>
          </a:p>
          <a:p>
            <a:pPr indent="-317500" lvl="0" marL="457200" rtl="0" algn="l">
              <a:spcBef>
                <a:spcPts val="1000"/>
              </a:spcBef>
              <a:spcAft>
                <a:spcPts val="0"/>
              </a:spcAft>
              <a:buSzPts val="1400"/>
              <a:buChar char="●"/>
            </a:pPr>
            <a:r>
              <a:rPr b="1" lang="en"/>
              <a:t>Projection</a:t>
            </a:r>
            <a:r>
              <a:rPr lang="en"/>
              <a:t>: Projections are read models created from the stream of events kept in the event store that shows the system's current state. Projections are used to give effective access to data for reporting and querying.</a:t>
            </a:r>
            <a:endParaRPr/>
          </a:p>
          <a:p>
            <a:pPr indent="-317500" lvl="0" marL="457200" rtl="0" algn="l">
              <a:spcBef>
                <a:spcPts val="1000"/>
              </a:spcBef>
              <a:spcAft>
                <a:spcPts val="0"/>
              </a:spcAft>
              <a:buSzPts val="1400"/>
              <a:buChar char="●"/>
            </a:pPr>
            <a:r>
              <a:rPr b="1" lang="en"/>
              <a:t>Event Bus</a:t>
            </a:r>
            <a:r>
              <a:rPr lang="en"/>
              <a:t>: An event bus is a messaging infrastructure that makes it easier for various system components to communicate about events. It enables components to respond asynchronously to particular event types and subscribe to them.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id="383" name="Google Shape;383;p38"/>
          <p:cNvPicPr preferRelativeResize="0"/>
          <p:nvPr/>
        </p:nvPicPr>
        <p:blipFill>
          <a:blip r:embed="rId3">
            <a:alphaModFix/>
          </a:blip>
          <a:stretch>
            <a:fillRect/>
          </a:stretch>
        </p:blipFill>
        <p:spPr>
          <a:xfrm>
            <a:off x="746750" y="533400"/>
            <a:ext cx="7665725" cy="4069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