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8" r:id="rId2"/>
    <p:sldId id="256" r:id="rId3"/>
    <p:sldId id="268" r:id="rId4"/>
    <p:sldId id="263" r:id="rId5"/>
    <p:sldId id="257" r:id="rId6"/>
    <p:sldId id="264" r:id="rId7"/>
    <p:sldId id="259" r:id="rId8"/>
    <p:sldId id="260" r:id="rId9"/>
    <p:sldId id="261" r:id="rId10"/>
    <p:sldId id="284" r:id="rId11"/>
    <p:sldId id="267" r:id="rId12"/>
    <p:sldId id="269" r:id="rId13"/>
    <p:sldId id="270" r:id="rId14"/>
    <p:sldId id="271" r:id="rId15"/>
    <p:sldId id="272" r:id="rId16"/>
    <p:sldId id="277" r:id="rId17"/>
    <p:sldId id="274" r:id="rId18"/>
    <p:sldId id="273" r:id="rId19"/>
    <p:sldId id="275" r:id="rId20"/>
    <p:sldId id="278" r:id="rId21"/>
    <p:sldId id="281" r:id="rId22"/>
    <p:sldId id="276" r:id="rId23"/>
    <p:sldId id="280" r:id="rId24"/>
    <p:sldId id="279" r:id="rId25"/>
    <p:sldId id="282" r:id="rId26"/>
    <p:sldId id="266" r:id="rId27"/>
    <p:sldId id="283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5CD58-E9EB-49D7-9EE3-B4931900B1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9DAC93-C3F0-4B8A-84EC-E610ED5EE3DE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CD6F5FED-4973-42DC-BA48-D8AEA5404DA5}" type="parTrans" cxnId="{EFB74F72-9DDD-4504-AA2F-015999512050}">
      <dgm:prSet/>
      <dgm:spPr/>
      <dgm:t>
        <a:bodyPr/>
        <a:lstStyle/>
        <a:p>
          <a:endParaRPr lang="en-US"/>
        </a:p>
      </dgm:t>
    </dgm:pt>
    <dgm:pt modelId="{CC52B2C0-0086-4BDA-A7E8-E53A240C1226}" type="sibTrans" cxnId="{EFB74F72-9DDD-4504-AA2F-015999512050}">
      <dgm:prSet/>
      <dgm:spPr/>
      <dgm:t>
        <a:bodyPr/>
        <a:lstStyle/>
        <a:p>
          <a:endParaRPr lang="en-US"/>
        </a:p>
      </dgm:t>
    </dgm:pt>
    <dgm:pt modelId="{FE0E6DF8-1191-454C-8893-D9E6AFF3C483}">
      <dgm:prSet/>
      <dgm:spPr/>
      <dgm:t>
        <a:bodyPr/>
        <a:lstStyle/>
        <a:p>
          <a:r>
            <a:rPr lang="en-GB" dirty="0"/>
            <a:t>Problem Statement</a:t>
          </a:r>
          <a:endParaRPr lang="en-US" dirty="0"/>
        </a:p>
      </dgm:t>
    </dgm:pt>
    <dgm:pt modelId="{353FD22B-8EAF-4B8C-9D34-B743DBAA7D93}" type="parTrans" cxnId="{CE1C9A25-BAAB-4884-BBDA-6068EC9D0DE8}">
      <dgm:prSet/>
      <dgm:spPr/>
      <dgm:t>
        <a:bodyPr/>
        <a:lstStyle/>
        <a:p>
          <a:endParaRPr lang="en-US"/>
        </a:p>
      </dgm:t>
    </dgm:pt>
    <dgm:pt modelId="{F93FF78E-257D-42F3-8E0B-3D48235B6958}" type="sibTrans" cxnId="{CE1C9A25-BAAB-4884-BBDA-6068EC9D0DE8}">
      <dgm:prSet/>
      <dgm:spPr/>
      <dgm:t>
        <a:bodyPr/>
        <a:lstStyle/>
        <a:p>
          <a:endParaRPr lang="en-US"/>
        </a:p>
      </dgm:t>
    </dgm:pt>
    <dgm:pt modelId="{946D4436-846B-4A47-B399-FB6078BE8FB1}">
      <dgm:prSet/>
      <dgm:spPr/>
      <dgm:t>
        <a:bodyPr/>
        <a:lstStyle/>
        <a:p>
          <a:r>
            <a:rPr lang="en-GB" dirty="0"/>
            <a:t>What is </a:t>
          </a:r>
          <a:r>
            <a:rPr lang="en-GB" dirty="0" err="1"/>
            <a:t>Olist</a:t>
          </a:r>
          <a:r>
            <a:rPr lang="en-GB" dirty="0"/>
            <a:t>?</a:t>
          </a:r>
          <a:endParaRPr lang="en-US" dirty="0"/>
        </a:p>
      </dgm:t>
    </dgm:pt>
    <dgm:pt modelId="{A3F43ABC-A40F-437B-9CD4-97D713249EF4}" type="parTrans" cxnId="{69F4310B-EDBC-4119-9A39-92FC476DB5D6}">
      <dgm:prSet/>
      <dgm:spPr/>
      <dgm:t>
        <a:bodyPr/>
        <a:lstStyle/>
        <a:p>
          <a:endParaRPr lang="en-US"/>
        </a:p>
      </dgm:t>
    </dgm:pt>
    <dgm:pt modelId="{3EB8C7F0-B048-4BD8-BADD-0550B2B8E7CB}" type="sibTrans" cxnId="{69F4310B-EDBC-4119-9A39-92FC476DB5D6}">
      <dgm:prSet/>
      <dgm:spPr/>
      <dgm:t>
        <a:bodyPr/>
        <a:lstStyle/>
        <a:p>
          <a:endParaRPr lang="en-US"/>
        </a:p>
      </dgm:t>
    </dgm:pt>
    <dgm:pt modelId="{AA9C68DA-D184-4444-939D-CD680CF690E1}">
      <dgm:prSet/>
      <dgm:spPr/>
      <dgm:t>
        <a:bodyPr/>
        <a:lstStyle/>
        <a:p>
          <a:r>
            <a:rPr lang="en-GB" dirty="0"/>
            <a:t>Data Description</a:t>
          </a:r>
          <a:endParaRPr lang="en-US" dirty="0"/>
        </a:p>
      </dgm:t>
    </dgm:pt>
    <dgm:pt modelId="{A4E7BFDC-44A3-4A75-A74B-3BF081EF1511}" type="parTrans" cxnId="{A6AC0F7B-6028-4620-A489-B7F8BECCF675}">
      <dgm:prSet/>
      <dgm:spPr/>
      <dgm:t>
        <a:bodyPr/>
        <a:lstStyle/>
        <a:p>
          <a:endParaRPr lang="en-US"/>
        </a:p>
      </dgm:t>
    </dgm:pt>
    <dgm:pt modelId="{322EA3FD-126F-46CE-9421-FC959325BE9D}" type="sibTrans" cxnId="{A6AC0F7B-6028-4620-A489-B7F8BECCF675}">
      <dgm:prSet/>
      <dgm:spPr/>
      <dgm:t>
        <a:bodyPr/>
        <a:lstStyle/>
        <a:p>
          <a:endParaRPr lang="en-US"/>
        </a:p>
      </dgm:t>
    </dgm:pt>
    <dgm:pt modelId="{07F77EE6-2040-4900-A49E-C1F0B3BEBD70}">
      <dgm:prSet/>
      <dgm:spPr/>
      <dgm:t>
        <a:bodyPr/>
        <a:lstStyle/>
        <a:p>
          <a:r>
            <a:rPr lang="en-GB" dirty="0"/>
            <a:t>Data Schema</a:t>
          </a:r>
          <a:endParaRPr lang="en-US" dirty="0"/>
        </a:p>
      </dgm:t>
    </dgm:pt>
    <dgm:pt modelId="{CAB79424-A731-4859-9E75-5AE5A23378F3}" type="parTrans" cxnId="{347C442D-14BA-4BBF-A8B4-6D8050FA7F89}">
      <dgm:prSet/>
      <dgm:spPr/>
      <dgm:t>
        <a:bodyPr/>
        <a:lstStyle/>
        <a:p>
          <a:endParaRPr lang="en-US"/>
        </a:p>
      </dgm:t>
    </dgm:pt>
    <dgm:pt modelId="{01EA7694-3754-4956-B67D-110B76BCCBCC}" type="sibTrans" cxnId="{347C442D-14BA-4BBF-A8B4-6D8050FA7F89}">
      <dgm:prSet/>
      <dgm:spPr/>
      <dgm:t>
        <a:bodyPr/>
        <a:lstStyle/>
        <a:p>
          <a:endParaRPr lang="en-US"/>
        </a:p>
      </dgm:t>
    </dgm:pt>
    <dgm:pt modelId="{2941463E-C9E5-4210-8D39-F62207D95DAB}">
      <dgm:prSet/>
      <dgm:spPr/>
      <dgm:t>
        <a:bodyPr/>
        <a:lstStyle/>
        <a:p>
          <a:r>
            <a:rPr lang="en-GB" dirty="0"/>
            <a:t>Development Environment</a:t>
          </a:r>
          <a:endParaRPr lang="en-US" dirty="0"/>
        </a:p>
      </dgm:t>
    </dgm:pt>
    <dgm:pt modelId="{CFCCDA4D-8FBA-4726-8531-3CE7E92B99CD}" type="parTrans" cxnId="{BAEBF62A-6887-45AF-9D41-6747E4478BD5}">
      <dgm:prSet/>
      <dgm:spPr/>
      <dgm:t>
        <a:bodyPr/>
        <a:lstStyle/>
        <a:p>
          <a:endParaRPr lang="en-US"/>
        </a:p>
      </dgm:t>
    </dgm:pt>
    <dgm:pt modelId="{20D2A485-9A2B-4966-8FB4-07085224EDD9}" type="sibTrans" cxnId="{BAEBF62A-6887-45AF-9D41-6747E4478BD5}">
      <dgm:prSet/>
      <dgm:spPr/>
      <dgm:t>
        <a:bodyPr/>
        <a:lstStyle/>
        <a:p>
          <a:endParaRPr lang="en-US"/>
        </a:p>
      </dgm:t>
    </dgm:pt>
    <dgm:pt modelId="{7F978C97-2086-4F11-A161-06D7E4B26C13}">
      <dgm:prSet/>
      <dgm:spPr/>
      <dgm:t>
        <a:bodyPr/>
        <a:lstStyle/>
        <a:p>
          <a:r>
            <a:rPr lang="en-GB" dirty="0"/>
            <a:t>Exploratory Data Analysis (EDA)</a:t>
          </a:r>
          <a:endParaRPr lang="en-US" dirty="0"/>
        </a:p>
      </dgm:t>
    </dgm:pt>
    <dgm:pt modelId="{FBE6EF62-D6BA-4594-B2B7-B21B050367FC}" type="parTrans" cxnId="{61FE7CC2-4291-45AD-8CB2-D1D2AE9ADDC8}">
      <dgm:prSet/>
      <dgm:spPr/>
      <dgm:t>
        <a:bodyPr/>
        <a:lstStyle/>
        <a:p>
          <a:endParaRPr lang="en-US"/>
        </a:p>
      </dgm:t>
    </dgm:pt>
    <dgm:pt modelId="{F4BBA463-5628-41F9-9A56-2194E464E573}" type="sibTrans" cxnId="{61FE7CC2-4291-45AD-8CB2-D1D2AE9ADDC8}">
      <dgm:prSet/>
      <dgm:spPr/>
      <dgm:t>
        <a:bodyPr/>
        <a:lstStyle/>
        <a:p>
          <a:endParaRPr lang="en-US"/>
        </a:p>
      </dgm:t>
    </dgm:pt>
    <dgm:pt modelId="{AA20ED84-282F-4430-AC17-FE34FECA00E8}">
      <dgm:prSet/>
      <dgm:spPr/>
      <dgm:t>
        <a:bodyPr/>
        <a:lstStyle/>
        <a:p>
          <a:r>
            <a:rPr lang="en-GB" dirty="0"/>
            <a:t>References</a:t>
          </a:r>
          <a:endParaRPr lang="en-US" dirty="0"/>
        </a:p>
      </dgm:t>
    </dgm:pt>
    <dgm:pt modelId="{2564E59E-EED4-44DA-B975-D2F9D441EF8F}" type="parTrans" cxnId="{53BCC85B-EE04-4D5E-95CE-059DB75516C3}">
      <dgm:prSet/>
      <dgm:spPr/>
      <dgm:t>
        <a:bodyPr/>
        <a:lstStyle/>
        <a:p>
          <a:endParaRPr lang="en-US"/>
        </a:p>
      </dgm:t>
    </dgm:pt>
    <dgm:pt modelId="{07687B9F-8DFF-4D68-A753-8A1C817F26E0}" type="sibTrans" cxnId="{53BCC85B-EE04-4D5E-95CE-059DB75516C3}">
      <dgm:prSet/>
      <dgm:spPr/>
      <dgm:t>
        <a:bodyPr/>
        <a:lstStyle/>
        <a:p>
          <a:endParaRPr lang="en-US"/>
        </a:p>
      </dgm:t>
    </dgm:pt>
    <dgm:pt modelId="{8F0B80AC-A303-4EEA-917F-A428F811CACA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894C4D58-8167-4513-BDF1-088A87B58382}" type="parTrans" cxnId="{D55FD38C-3466-47E3-BCC8-ADA508A3EA80}">
      <dgm:prSet/>
      <dgm:spPr/>
    </dgm:pt>
    <dgm:pt modelId="{86D308E7-5BE3-442C-9E50-AC95D7917935}" type="sibTrans" cxnId="{D55FD38C-3466-47E3-BCC8-ADA508A3EA80}">
      <dgm:prSet/>
      <dgm:spPr/>
    </dgm:pt>
    <dgm:pt modelId="{3387856D-8DC9-487A-95F8-E4CC14527A49}">
      <dgm:prSet/>
      <dgm:spPr/>
      <dgm:t>
        <a:bodyPr/>
        <a:lstStyle/>
        <a:p>
          <a:r>
            <a:rPr lang="en-US" dirty="0"/>
            <a:t>Table Structure</a:t>
          </a:r>
        </a:p>
      </dgm:t>
    </dgm:pt>
    <dgm:pt modelId="{81AC1F3E-5B62-42B6-99EA-81F9E593731D}" type="parTrans" cxnId="{424E2759-8FD6-4390-AE8B-1BFA5621DC5A}">
      <dgm:prSet/>
      <dgm:spPr/>
    </dgm:pt>
    <dgm:pt modelId="{A23F4720-942B-4710-A7F5-A3F26355D5BC}" type="sibTrans" cxnId="{424E2759-8FD6-4390-AE8B-1BFA5621DC5A}">
      <dgm:prSet/>
      <dgm:spPr/>
    </dgm:pt>
    <dgm:pt modelId="{6690F0E0-0064-4F45-AE14-D7ED89D2258E}" type="pres">
      <dgm:prSet presAssocID="{FBB5CD58-E9EB-49D7-9EE3-B4931900B1C9}" presName="vert0" presStyleCnt="0">
        <dgm:presLayoutVars>
          <dgm:dir/>
          <dgm:animOne val="branch"/>
          <dgm:animLvl val="lvl"/>
        </dgm:presLayoutVars>
      </dgm:prSet>
      <dgm:spPr/>
    </dgm:pt>
    <dgm:pt modelId="{62944D98-BF2B-4B1B-B840-FA27F44CE033}" type="pres">
      <dgm:prSet presAssocID="{979DAC93-C3F0-4B8A-84EC-E610ED5EE3DE}" presName="thickLine" presStyleLbl="alignNode1" presStyleIdx="0" presStyleCnt="10"/>
      <dgm:spPr/>
    </dgm:pt>
    <dgm:pt modelId="{6BB7A917-B0B4-4644-8302-22A6CB334982}" type="pres">
      <dgm:prSet presAssocID="{979DAC93-C3F0-4B8A-84EC-E610ED5EE3DE}" presName="horz1" presStyleCnt="0"/>
      <dgm:spPr/>
    </dgm:pt>
    <dgm:pt modelId="{0C44B780-E2A2-420A-90D3-180F629BAF2C}" type="pres">
      <dgm:prSet presAssocID="{979DAC93-C3F0-4B8A-84EC-E610ED5EE3DE}" presName="tx1" presStyleLbl="revTx" presStyleIdx="0" presStyleCnt="10"/>
      <dgm:spPr/>
    </dgm:pt>
    <dgm:pt modelId="{F1175429-0FE3-4093-8326-9489C25875BD}" type="pres">
      <dgm:prSet presAssocID="{979DAC93-C3F0-4B8A-84EC-E610ED5EE3DE}" presName="vert1" presStyleCnt="0"/>
      <dgm:spPr/>
    </dgm:pt>
    <dgm:pt modelId="{D25813B0-E1E8-4599-8900-F5D88D5F99CA}" type="pres">
      <dgm:prSet presAssocID="{FE0E6DF8-1191-454C-8893-D9E6AFF3C483}" presName="thickLine" presStyleLbl="alignNode1" presStyleIdx="1" presStyleCnt="10"/>
      <dgm:spPr/>
    </dgm:pt>
    <dgm:pt modelId="{B5A362E6-E11F-44F2-A09F-785DD0D0EFD6}" type="pres">
      <dgm:prSet presAssocID="{FE0E6DF8-1191-454C-8893-D9E6AFF3C483}" presName="horz1" presStyleCnt="0"/>
      <dgm:spPr/>
    </dgm:pt>
    <dgm:pt modelId="{133AB354-C954-481C-9CF9-7DDF6BC6056D}" type="pres">
      <dgm:prSet presAssocID="{FE0E6DF8-1191-454C-8893-D9E6AFF3C483}" presName="tx1" presStyleLbl="revTx" presStyleIdx="1" presStyleCnt="10"/>
      <dgm:spPr/>
    </dgm:pt>
    <dgm:pt modelId="{D2888D48-0ACC-4FD6-BBE3-0D235FC56037}" type="pres">
      <dgm:prSet presAssocID="{FE0E6DF8-1191-454C-8893-D9E6AFF3C483}" presName="vert1" presStyleCnt="0"/>
      <dgm:spPr/>
    </dgm:pt>
    <dgm:pt modelId="{16186BB1-5460-4DB0-B6ED-8C1D2B0CED1A}" type="pres">
      <dgm:prSet presAssocID="{946D4436-846B-4A47-B399-FB6078BE8FB1}" presName="thickLine" presStyleLbl="alignNode1" presStyleIdx="2" presStyleCnt="10"/>
      <dgm:spPr/>
    </dgm:pt>
    <dgm:pt modelId="{8CF4A0FD-A1C7-4950-A98D-DAAF3CD6ACD8}" type="pres">
      <dgm:prSet presAssocID="{946D4436-846B-4A47-B399-FB6078BE8FB1}" presName="horz1" presStyleCnt="0"/>
      <dgm:spPr/>
    </dgm:pt>
    <dgm:pt modelId="{45F45CDC-3AFB-4305-AEC8-2556227FE91B}" type="pres">
      <dgm:prSet presAssocID="{946D4436-846B-4A47-B399-FB6078BE8FB1}" presName="tx1" presStyleLbl="revTx" presStyleIdx="2" presStyleCnt="10"/>
      <dgm:spPr/>
    </dgm:pt>
    <dgm:pt modelId="{8760AD81-FD18-44AC-B494-2B2D78D2BA6F}" type="pres">
      <dgm:prSet presAssocID="{946D4436-846B-4A47-B399-FB6078BE8FB1}" presName="vert1" presStyleCnt="0"/>
      <dgm:spPr/>
    </dgm:pt>
    <dgm:pt modelId="{19F7B928-E4B1-481F-A2F5-7111F0F0732E}" type="pres">
      <dgm:prSet presAssocID="{AA9C68DA-D184-4444-939D-CD680CF690E1}" presName="thickLine" presStyleLbl="alignNode1" presStyleIdx="3" presStyleCnt="10"/>
      <dgm:spPr/>
    </dgm:pt>
    <dgm:pt modelId="{A8CDC537-586E-4357-97F4-EF3B1A4EBC82}" type="pres">
      <dgm:prSet presAssocID="{AA9C68DA-D184-4444-939D-CD680CF690E1}" presName="horz1" presStyleCnt="0"/>
      <dgm:spPr/>
    </dgm:pt>
    <dgm:pt modelId="{57DD3448-1176-484F-B01C-9D5B0D39AB5B}" type="pres">
      <dgm:prSet presAssocID="{AA9C68DA-D184-4444-939D-CD680CF690E1}" presName="tx1" presStyleLbl="revTx" presStyleIdx="3" presStyleCnt="10"/>
      <dgm:spPr/>
    </dgm:pt>
    <dgm:pt modelId="{76B94652-D150-467C-BB2D-58DD9C859254}" type="pres">
      <dgm:prSet presAssocID="{AA9C68DA-D184-4444-939D-CD680CF690E1}" presName="vert1" presStyleCnt="0"/>
      <dgm:spPr/>
    </dgm:pt>
    <dgm:pt modelId="{BCD1B7D0-C325-4427-9689-0A7F5D4F3408}" type="pres">
      <dgm:prSet presAssocID="{07F77EE6-2040-4900-A49E-C1F0B3BEBD70}" presName="thickLine" presStyleLbl="alignNode1" presStyleIdx="4" presStyleCnt="10"/>
      <dgm:spPr/>
    </dgm:pt>
    <dgm:pt modelId="{9B9E2FC5-8FCD-4B66-9C18-08DBDAC593A7}" type="pres">
      <dgm:prSet presAssocID="{07F77EE6-2040-4900-A49E-C1F0B3BEBD70}" presName="horz1" presStyleCnt="0"/>
      <dgm:spPr/>
    </dgm:pt>
    <dgm:pt modelId="{E2239C47-5527-4ED2-A576-DC5A9BDCBDA9}" type="pres">
      <dgm:prSet presAssocID="{07F77EE6-2040-4900-A49E-C1F0B3BEBD70}" presName="tx1" presStyleLbl="revTx" presStyleIdx="4" presStyleCnt="10"/>
      <dgm:spPr/>
    </dgm:pt>
    <dgm:pt modelId="{18C3280A-3E06-4584-B08B-03D07735D946}" type="pres">
      <dgm:prSet presAssocID="{07F77EE6-2040-4900-A49E-C1F0B3BEBD70}" presName="vert1" presStyleCnt="0"/>
      <dgm:spPr/>
    </dgm:pt>
    <dgm:pt modelId="{9A046219-36C2-4DBE-A9A2-59C4D543BBEF}" type="pres">
      <dgm:prSet presAssocID="{3387856D-8DC9-487A-95F8-E4CC14527A49}" presName="thickLine" presStyleLbl="alignNode1" presStyleIdx="5" presStyleCnt="10"/>
      <dgm:spPr/>
    </dgm:pt>
    <dgm:pt modelId="{3C86A2E2-FCEF-494F-BFB9-DC1576829D07}" type="pres">
      <dgm:prSet presAssocID="{3387856D-8DC9-487A-95F8-E4CC14527A49}" presName="horz1" presStyleCnt="0"/>
      <dgm:spPr/>
    </dgm:pt>
    <dgm:pt modelId="{2EF3CF65-11A9-40BF-AA4C-2ABDEA10FB3C}" type="pres">
      <dgm:prSet presAssocID="{3387856D-8DC9-487A-95F8-E4CC14527A49}" presName="tx1" presStyleLbl="revTx" presStyleIdx="5" presStyleCnt="10"/>
      <dgm:spPr/>
    </dgm:pt>
    <dgm:pt modelId="{BD1B3456-BDD4-4685-A960-06DDCFDC437C}" type="pres">
      <dgm:prSet presAssocID="{3387856D-8DC9-487A-95F8-E4CC14527A49}" presName="vert1" presStyleCnt="0"/>
      <dgm:spPr/>
    </dgm:pt>
    <dgm:pt modelId="{466BC14E-F3C2-474F-962F-6AFF3E2CA904}" type="pres">
      <dgm:prSet presAssocID="{2941463E-C9E5-4210-8D39-F62207D95DAB}" presName="thickLine" presStyleLbl="alignNode1" presStyleIdx="6" presStyleCnt="10"/>
      <dgm:spPr/>
    </dgm:pt>
    <dgm:pt modelId="{92B1A115-DF0B-4A24-8810-174A631EB69F}" type="pres">
      <dgm:prSet presAssocID="{2941463E-C9E5-4210-8D39-F62207D95DAB}" presName="horz1" presStyleCnt="0"/>
      <dgm:spPr/>
    </dgm:pt>
    <dgm:pt modelId="{B832F05F-7F8C-4A5C-9053-C7A77218E822}" type="pres">
      <dgm:prSet presAssocID="{2941463E-C9E5-4210-8D39-F62207D95DAB}" presName="tx1" presStyleLbl="revTx" presStyleIdx="6" presStyleCnt="10"/>
      <dgm:spPr/>
    </dgm:pt>
    <dgm:pt modelId="{A567BEF3-B4B6-44D6-B839-ADA9E11E0E95}" type="pres">
      <dgm:prSet presAssocID="{2941463E-C9E5-4210-8D39-F62207D95DAB}" presName="vert1" presStyleCnt="0"/>
      <dgm:spPr/>
    </dgm:pt>
    <dgm:pt modelId="{535481D0-00E4-4A37-B92D-FC0C6642F585}" type="pres">
      <dgm:prSet presAssocID="{7F978C97-2086-4F11-A161-06D7E4B26C13}" presName="thickLine" presStyleLbl="alignNode1" presStyleIdx="7" presStyleCnt="10"/>
      <dgm:spPr/>
    </dgm:pt>
    <dgm:pt modelId="{574EBE04-646D-4160-A266-ADDBFF8721E4}" type="pres">
      <dgm:prSet presAssocID="{7F978C97-2086-4F11-A161-06D7E4B26C13}" presName="horz1" presStyleCnt="0"/>
      <dgm:spPr/>
    </dgm:pt>
    <dgm:pt modelId="{F45AFCD6-3347-4059-8B41-30373C8AB86E}" type="pres">
      <dgm:prSet presAssocID="{7F978C97-2086-4F11-A161-06D7E4B26C13}" presName="tx1" presStyleLbl="revTx" presStyleIdx="7" presStyleCnt="10"/>
      <dgm:spPr/>
    </dgm:pt>
    <dgm:pt modelId="{92C8D13C-9CF2-41DF-995B-DCC5750E93B6}" type="pres">
      <dgm:prSet presAssocID="{7F978C97-2086-4F11-A161-06D7E4B26C13}" presName="vert1" presStyleCnt="0"/>
      <dgm:spPr/>
    </dgm:pt>
    <dgm:pt modelId="{B6F304F3-3368-4354-9F1D-26E4CBE0B002}" type="pres">
      <dgm:prSet presAssocID="{8F0B80AC-A303-4EEA-917F-A428F811CACA}" presName="thickLine" presStyleLbl="alignNode1" presStyleIdx="8" presStyleCnt="10"/>
      <dgm:spPr/>
    </dgm:pt>
    <dgm:pt modelId="{2D7E8DF0-AC63-4725-8F85-C8F8E7DF15A8}" type="pres">
      <dgm:prSet presAssocID="{8F0B80AC-A303-4EEA-917F-A428F811CACA}" presName="horz1" presStyleCnt="0"/>
      <dgm:spPr/>
    </dgm:pt>
    <dgm:pt modelId="{E1F44F70-5A1D-4996-A3ED-05D09C885FA8}" type="pres">
      <dgm:prSet presAssocID="{8F0B80AC-A303-4EEA-917F-A428F811CACA}" presName="tx1" presStyleLbl="revTx" presStyleIdx="8" presStyleCnt="10"/>
      <dgm:spPr/>
    </dgm:pt>
    <dgm:pt modelId="{8A33C1E3-8899-42C9-BE18-D994B6307E50}" type="pres">
      <dgm:prSet presAssocID="{8F0B80AC-A303-4EEA-917F-A428F811CACA}" presName="vert1" presStyleCnt="0"/>
      <dgm:spPr/>
    </dgm:pt>
    <dgm:pt modelId="{19E6B966-EDF6-49F0-92F0-87094B05E899}" type="pres">
      <dgm:prSet presAssocID="{AA20ED84-282F-4430-AC17-FE34FECA00E8}" presName="thickLine" presStyleLbl="alignNode1" presStyleIdx="9" presStyleCnt="10"/>
      <dgm:spPr/>
    </dgm:pt>
    <dgm:pt modelId="{DE45E352-7648-4D98-B696-96433874AE13}" type="pres">
      <dgm:prSet presAssocID="{AA20ED84-282F-4430-AC17-FE34FECA00E8}" presName="horz1" presStyleCnt="0"/>
      <dgm:spPr/>
    </dgm:pt>
    <dgm:pt modelId="{FCD0275B-8473-44AA-9029-9C9C0FAC5C5C}" type="pres">
      <dgm:prSet presAssocID="{AA20ED84-282F-4430-AC17-FE34FECA00E8}" presName="tx1" presStyleLbl="revTx" presStyleIdx="9" presStyleCnt="10"/>
      <dgm:spPr/>
    </dgm:pt>
    <dgm:pt modelId="{7CE78D82-1EC9-4FC9-A5AE-499B06222FCC}" type="pres">
      <dgm:prSet presAssocID="{AA20ED84-282F-4430-AC17-FE34FECA00E8}" presName="vert1" presStyleCnt="0"/>
      <dgm:spPr/>
    </dgm:pt>
  </dgm:ptLst>
  <dgm:cxnLst>
    <dgm:cxn modelId="{738EF907-6DC3-4586-8269-C8807FC6C073}" type="presOf" srcId="{979DAC93-C3F0-4B8A-84EC-E610ED5EE3DE}" destId="{0C44B780-E2A2-420A-90D3-180F629BAF2C}" srcOrd="0" destOrd="0" presId="urn:microsoft.com/office/officeart/2008/layout/LinedList"/>
    <dgm:cxn modelId="{69F4310B-EDBC-4119-9A39-92FC476DB5D6}" srcId="{FBB5CD58-E9EB-49D7-9EE3-B4931900B1C9}" destId="{946D4436-846B-4A47-B399-FB6078BE8FB1}" srcOrd="2" destOrd="0" parTransId="{A3F43ABC-A40F-437B-9CD4-97D713249EF4}" sibTransId="{3EB8C7F0-B048-4BD8-BADD-0550B2B8E7CB}"/>
    <dgm:cxn modelId="{CBB9AB0C-39C2-468B-BFE2-D16EAB959D4B}" type="presOf" srcId="{AA20ED84-282F-4430-AC17-FE34FECA00E8}" destId="{FCD0275B-8473-44AA-9029-9C9C0FAC5C5C}" srcOrd="0" destOrd="0" presId="urn:microsoft.com/office/officeart/2008/layout/LinedList"/>
    <dgm:cxn modelId="{713D9E0D-A56F-4555-95B3-3E737D5D1ED7}" type="presOf" srcId="{2941463E-C9E5-4210-8D39-F62207D95DAB}" destId="{B832F05F-7F8C-4A5C-9053-C7A77218E822}" srcOrd="0" destOrd="0" presId="urn:microsoft.com/office/officeart/2008/layout/LinedList"/>
    <dgm:cxn modelId="{10DA5514-CD95-4515-80BC-FEB681037A6E}" type="presOf" srcId="{7F978C97-2086-4F11-A161-06D7E4B26C13}" destId="{F45AFCD6-3347-4059-8B41-30373C8AB86E}" srcOrd="0" destOrd="0" presId="urn:microsoft.com/office/officeart/2008/layout/LinedList"/>
    <dgm:cxn modelId="{CE1C9A25-BAAB-4884-BBDA-6068EC9D0DE8}" srcId="{FBB5CD58-E9EB-49D7-9EE3-B4931900B1C9}" destId="{FE0E6DF8-1191-454C-8893-D9E6AFF3C483}" srcOrd="1" destOrd="0" parTransId="{353FD22B-8EAF-4B8C-9D34-B743DBAA7D93}" sibTransId="{F93FF78E-257D-42F3-8E0B-3D48235B6958}"/>
    <dgm:cxn modelId="{924EB329-B5FD-4667-B54F-5CD2AB88FEDA}" type="presOf" srcId="{AA9C68DA-D184-4444-939D-CD680CF690E1}" destId="{57DD3448-1176-484F-B01C-9D5B0D39AB5B}" srcOrd="0" destOrd="0" presId="urn:microsoft.com/office/officeart/2008/layout/LinedList"/>
    <dgm:cxn modelId="{BAEBF62A-6887-45AF-9D41-6747E4478BD5}" srcId="{FBB5CD58-E9EB-49D7-9EE3-B4931900B1C9}" destId="{2941463E-C9E5-4210-8D39-F62207D95DAB}" srcOrd="6" destOrd="0" parTransId="{CFCCDA4D-8FBA-4726-8531-3CE7E92B99CD}" sibTransId="{20D2A485-9A2B-4966-8FB4-07085224EDD9}"/>
    <dgm:cxn modelId="{347C442D-14BA-4BBF-A8B4-6D8050FA7F89}" srcId="{FBB5CD58-E9EB-49D7-9EE3-B4931900B1C9}" destId="{07F77EE6-2040-4900-A49E-C1F0B3BEBD70}" srcOrd="4" destOrd="0" parTransId="{CAB79424-A731-4859-9E75-5AE5A23378F3}" sibTransId="{01EA7694-3754-4956-B67D-110B76BCCBCC}"/>
    <dgm:cxn modelId="{200AD631-B1CC-49C4-B168-FB356A128358}" type="presOf" srcId="{8F0B80AC-A303-4EEA-917F-A428F811CACA}" destId="{E1F44F70-5A1D-4996-A3ED-05D09C885FA8}" srcOrd="0" destOrd="0" presId="urn:microsoft.com/office/officeart/2008/layout/LinedList"/>
    <dgm:cxn modelId="{53BCC85B-EE04-4D5E-95CE-059DB75516C3}" srcId="{FBB5CD58-E9EB-49D7-9EE3-B4931900B1C9}" destId="{AA20ED84-282F-4430-AC17-FE34FECA00E8}" srcOrd="9" destOrd="0" parTransId="{2564E59E-EED4-44DA-B975-D2F9D441EF8F}" sibTransId="{07687B9F-8DFF-4D68-A753-8A1C817F26E0}"/>
    <dgm:cxn modelId="{2539304A-32D5-46C2-B27F-CC8555665DE5}" type="presOf" srcId="{946D4436-846B-4A47-B399-FB6078BE8FB1}" destId="{45F45CDC-3AFB-4305-AEC8-2556227FE91B}" srcOrd="0" destOrd="0" presId="urn:microsoft.com/office/officeart/2008/layout/LinedList"/>
    <dgm:cxn modelId="{32DC9D71-2146-4A12-81BD-215FC81174B2}" type="presOf" srcId="{07F77EE6-2040-4900-A49E-C1F0B3BEBD70}" destId="{E2239C47-5527-4ED2-A576-DC5A9BDCBDA9}" srcOrd="0" destOrd="0" presId="urn:microsoft.com/office/officeart/2008/layout/LinedList"/>
    <dgm:cxn modelId="{EFB74F72-9DDD-4504-AA2F-015999512050}" srcId="{FBB5CD58-E9EB-49D7-9EE3-B4931900B1C9}" destId="{979DAC93-C3F0-4B8A-84EC-E610ED5EE3DE}" srcOrd="0" destOrd="0" parTransId="{CD6F5FED-4973-42DC-BA48-D8AEA5404DA5}" sibTransId="{CC52B2C0-0086-4BDA-A7E8-E53A240C1226}"/>
    <dgm:cxn modelId="{424E2759-8FD6-4390-AE8B-1BFA5621DC5A}" srcId="{FBB5CD58-E9EB-49D7-9EE3-B4931900B1C9}" destId="{3387856D-8DC9-487A-95F8-E4CC14527A49}" srcOrd="5" destOrd="0" parTransId="{81AC1F3E-5B62-42B6-99EA-81F9E593731D}" sibTransId="{A23F4720-942B-4710-A7F5-A3F26355D5BC}"/>
    <dgm:cxn modelId="{A6AC0F7B-6028-4620-A489-B7F8BECCF675}" srcId="{FBB5CD58-E9EB-49D7-9EE3-B4931900B1C9}" destId="{AA9C68DA-D184-4444-939D-CD680CF690E1}" srcOrd="3" destOrd="0" parTransId="{A4E7BFDC-44A3-4A75-A74B-3BF081EF1511}" sibTransId="{322EA3FD-126F-46CE-9421-FC959325BE9D}"/>
    <dgm:cxn modelId="{D55FD38C-3466-47E3-BCC8-ADA508A3EA80}" srcId="{FBB5CD58-E9EB-49D7-9EE3-B4931900B1C9}" destId="{8F0B80AC-A303-4EEA-917F-A428F811CACA}" srcOrd="8" destOrd="0" parTransId="{894C4D58-8167-4513-BDF1-088A87B58382}" sibTransId="{86D308E7-5BE3-442C-9E50-AC95D7917935}"/>
    <dgm:cxn modelId="{526E89BA-2BDA-4438-941F-0F0B2E51BF7F}" type="presOf" srcId="{FBB5CD58-E9EB-49D7-9EE3-B4931900B1C9}" destId="{6690F0E0-0064-4F45-AE14-D7ED89D2258E}" srcOrd="0" destOrd="0" presId="urn:microsoft.com/office/officeart/2008/layout/LinedList"/>
    <dgm:cxn modelId="{621928BE-1381-4D5D-8797-E9D9CF1AEBB2}" type="presOf" srcId="{FE0E6DF8-1191-454C-8893-D9E6AFF3C483}" destId="{133AB354-C954-481C-9CF9-7DDF6BC6056D}" srcOrd="0" destOrd="0" presId="urn:microsoft.com/office/officeart/2008/layout/LinedList"/>
    <dgm:cxn modelId="{61FE7CC2-4291-45AD-8CB2-D1D2AE9ADDC8}" srcId="{FBB5CD58-E9EB-49D7-9EE3-B4931900B1C9}" destId="{7F978C97-2086-4F11-A161-06D7E4B26C13}" srcOrd="7" destOrd="0" parTransId="{FBE6EF62-D6BA-4594-B2B7-B21B050367FC}" sibTransId="{F4BBA463-5628-41F9-9A56-2194E464E573}"/>
    <dgm:cxn modelId="{5C03E8EF-3347-483C-A9ED-EA101218FB50}" type="presOf" srcId="{3387856D-8DC9-487A-95F8-E4CC14527A49}" destId="{2EF3CF65-11A9-40BF-AA4C-2ABDEA10FB3C}" srcOrd="0" destOrd="0" presId="urn:microsoft.com/office/officeart/2008/layout/LinedList"/>
    <dgm:cxn modelId="{6DD726E3-7599-4412-84F1-88E3E8E08025}" type="presParOf" srcId="{6690F0E0-0064-4F45-AE14-D7ED89D2258E}" destId="{62944D98-BF2B-4B1B-B840-FA27F44CE033}" srcOrd="0" destOrd="0" presId="urn:microsoft.com/office/officeart/2008/layout/LinedList"/>
    <dgm:cxn modelId="{A4A3F899-447E-45DB-9711-574548F2339D}" type="presParOf" srcId="{6690F0E0-0064-4F45-AE14-D7ED89D2258E}" destId="{6BB7A917-B0B4-4644-8302-22A6CB334982}" srcOrd="1" destOrd="0" presId="urn:microsoft.com/office/officeart/2008/layout/LinedList"/>
    <dgm:cxn modelId="{6739AFDA-AC47-4360-94EB-C0BB4D47EF82}" type="presParOf" srcId="{6BB7A917-B0B4-4644-8302-22A6CB334982}" destId="{0C44B780-E2A2-420A-90D3-180F629BAF2C}" srcOrd="0" destOrd="0" presId="urn:microsoft.com/office/officeart/2008/layout/LinedList"/>
    <dgm:cxn modelId="{67C20568-728C-418C-B771-B542BA498A4C}" type="presParOf" srcId="{6BB7A917-B0B4-4644-8302-22A6CB334982}" destId="{F1175429-0FE3-4093-8326-9489C25875BD}" srcOrd="1" destOrd="0" presId="urn:microsoft.com/office/officeart/2008/layout/LinedList"/>
    <dgm:cxn modelId="{145323F5-0953-476E-AA4A-01B033DABEB4}" type="presParOf" srcId="{6690F0E0-0064-4F45-AE14-D7ED89D2258E}" destId="{D25813B0-E1E8-4599-8900-F5D88D5F99CA}" srcOrd="2" destOrd="0" presId="urn:microsoft.com/office/officeart/2008/layout/LinedList"/>
    <dgm:cxn modelId="{FF8C3222-75E8-4E38-B2FC-B0F93AE20AD4}" type="presParOf" srcId="{6690F0E0-0064-4F45-AE14-D7ED89D2258E}" destId="{B5A362E6-E11F-44F2-A09F-785DD0D0EFD6}" srcOrd="3" destOrd="0" presId="urn:microsoft.com/office/officeart/2008/layout/LinedList"/>
    <dgm:cxn modelId="{DDD2FC41-EFDF-4E39-B5CE-C3ED8D6D2842}" type="presParOf" srcId="{B5A362E6-E11F-44F2-A09F-785DD0D0EFD6}" destId="{133AB354-C954-481C-9CF9-7DDF6BC6056D}" srcOrd="0" destOrd="0" presId="urn:microsoft.com/office/officeart/2008/layout/LinedList"/>
    <dgm:cxn modelId="{486641E6-ADD7-4EB5-A207-C9B8EB3A4B16}" type="presParOf" srcId="{B5A362E6-E11F-44F2-A09F-785DD0D0EFD6}" destId="{D2888D48-0ACC-4FD6-BBE3-0D235FC56037}" srcOrd="1" destOrd="0" presId="urn:microsoft.com/office/officeart/2008/layout/LinedList"/>
    <dgm:cxn modelId="{1F5719C4-885E-418B-8C7A-34D472E50AA0}" type="presParOf" srcId="{6690F0E0-0064-4F45-AE14-D7ED89D2258E}" destId="{16186BB1-5460-4DB0-B6ED-8C1D2B0CED1A}" srcOrd="4" destOrd="0" presId="urn:microsoft.com/office/officeart/2008/layout/LinedList"/>
    <dgm:cxn modelId="{9C70561A-E19F-4304-A7C5-EBDD13727A06}" type="presParOf" srcId="{6690F0E0-0064-4F45-AE14-D7ED89D2258E}" destId="{8CF4A0FD-A1C7-4950-A98D-DAAF3CD6ACD8}" srcOrd="5" destOrd="0" presId="urn:microsoft.com/office/officeart/2008/layout/LinedList"/>
    <dgm:cxn modelId="{6AB116BB-5351-4748-8889-3FE3B8741825}" type="presParOf" srcId="{8CF4A0FD-A1C7-4950-A98D-DAAF3CD6ACD8}" destId="{45F45CDC-3AFB-4305-AEC8-2556227FE91B}" srcOrd="0" destOrd="0" presId="urn:microsoft.com/office/officeart/2008/layout/LinedList"/>
    <dgm:cxn modelId="{876D686E-6F38-4606-883A-ECC44E2362DC}" type="presParOf" srcId="{8CF4A0FD-A1C7-4950-A98D-DAAF3CD6ACD8}" destId="{8760AD81-FD18-44AC-B494-2B2D78D2BA6F}" srcOrd="1" destOrd="0" presId="urn:microsoft.com/office/officeart/2008/layout/LinedList"/>
    <dgm:cxn modelId="{BF9763B6-FEEE-40FD-86C0-FEBD6A547E7F}" type="presParOf" srcId="{6690F0E0-0064-4F45-AE14-D7ED89D2258E}" destId="{19F7B928-E4B1-481F-A2F5-7111F0F0732E}" srcOrd="6" destOrd="0" presId="urn:microsoft.com/office/officeart/2008/layout/LinedList"/>
    <dgm:cxn modelId="{4D95DD5A-8D6E-4F56-8F01-C28058AE2309}" type="presParOf" srcId="{6690F0E0-0064-4F45-AE14-D7ED89D2258E}" destId="{A8CDC537-586E-4357-97F4-EF3B1A4EBC82}" srcOrd="7" destOrd="0" presId="urn:microsoft.com/office/officeart/2008/layout/LinedList"/>
    <dgm:cxn modelId="{A94EBD0E-E801-4766-941C-96803E71CE03}" type="presParOf" srcId="{A8CDC537-586E-4357-97F4-EF3B1A4EBC82}" destId="{57DD3448-1176-484F-B01C-9D5B0D39AB5B}" srcOrd="0" destOrd="0" presId="urn:microsoft.com/office/officeart/2008/layout/LinedList"/>
    <dgm:cxn modelId="{EDBFA0F4-5B4D-49D9-A288-2B6A73761000}" type="presParOf" srcId="{A8CDC537-586E-4357-97F4-EF3B1A4EBC82}" destId="{76B94652-D150-467C-BB2D-58DD9C859254}" srcOrd="1" destOrd="0" presId="urn:microsoft.com/office/officeart/2008/layout/LinedList"/>
    <dgm:cxn modelId="{34041D57-21F7-4F0B-93CE-FC5E0E286B4B}" type="presParOf" srcId="{6690F0E0-0064-4F45-AE14-D7ED89D2258E}" destId="{BCD1B7D0-C325-4427-9689-0A7F5D4F3408}" srcOrd="8" destOrd="0" presId="urn:microsoft.com/office/officeart/2008/layout/LinedList"/>
    <dgm:cxn modelId="{01B867B9-B16A-469D-81C0-5F247AEDDD85}" type="presParOf" srcId="{6690F0E0-0064-4F45-AE14-D7ED89D2258E}" destId="{9B9E2FC5-8FCD-4B66-9C18-08DBDAC593A7}" srcOrd="9" destOrd="0" presId="urn:microsoft.com/office/officeart/2008/layout/LinedList"/>
    <dgm:cxn modelId="{3D684094-27E5-43D4-ABAA-5026014EF153}" type="presParOf" srcId="{9B9E2FC5-8FCD-4B66-9C18-08DBDAC593A7}" destId="{E2239C47-5527-4ED2-A576-DC5A9BDCBDA9}" srcOrd="0" destOrd="0" presId="urn:microsoft.com/office/officeart/2008/layout/LinedList"/>
    <dgm:cxn modelId="{FA176AFB-04BC-4679-88BD-46D3EC9A9DD8}" type="presParOf" srcId="{9B9E2FC5-8FCD-4B66-9C18-08DBDAC593A7}" destId="{18C3280A-3E06-4584-B08B-03D07735D946}" srcOrd="1" destOrd="0" presId="urn:microsoft.com/office/officeart/2008/layout/LinedList"/>
    <dgm:cxn modelId="{7D7681B0-AE0A-4D96-874B-382F53302684}" type="presParOf" srcId="{6690F0E0-0064-4F45-AE14-D7ED89D2258E}" destId="{9A046219-36C2-4DBE-A9A2-59C4D543BBEF}" srcOrd="10" destOrd="0" presId="urn:microsoft.com/office/officeart/2008/layout/LinedList"/>
    <dgm:cxn modelId="{BD2E4606-60E5-4475-9CDE-C5D921030FDD}" type="presParOf" srcId="{6690F0E0-0064-4F45-AE14-D7ED89D2258E}" destId="{3C86A2E2-FCEF-494F-BFB9-DC1576829D07}" srcOrd="11" destOrd="0" presId="urn:microsoft.com/office/officeart/2008/layout/LinedList"/>
    <dgm:cxn modelId="{DDA2118F-1740-4C11-A90A-9C63E7034D78}" type="presParOf" srcId="{3C86A2E2-FCEF-494F-BFB9-DC1576829D07}" destId="{2EF3CF65-11A9-40BF-AA4C-2ABDEA10FB3C}" srcOrd="0" destOrd="0" presId="urn:microsoft.com/office/officeart/2008/layout/LinedList"/>
    <dgm:cxn modelId="{65FFD181-48FD-4406-8874-31DF185DCE9D}" type="presParOf" srcId="{3C86A2E2-FCEF-494F-BFB9-DC1576829D07}" destId="{BD1B3456-BDD4-4685-A960-06DDCFDC437C}" srcOrd="1" destOrd="0" presId="urn:microsoft.com/office/officeart/2008/layout/LinedList"/>
    <dgm:cxn modelId="{809D166E-C690-4AE6-8143-F832511DA3F7}" type="presParOf" srcId="{6690F0E0-0064-4F45-AE14-D7ED89D2258E}" destId="{466BC14E-F3C2-474F-962F-6AFF3E2CA904}" srcOrd="12" destOrd="0" presId="urn:microsoft.com/office/officeart/2008/layout/LinedList"/>
    <dgm:cxn modelId="{6235AFC2-979A-4397-BDA9-CFD18BBD5CFC}" type="presParOf" srcId="{6690F0E0-0064-4F45-AE14-D7ED89D2258E}" destId="{92B1A115-DF0B-4A24-8810-174A631EB69F}" srcOrd="13" destOrd="0" presId="urn:microsoft.com/office/officeart/2008/layout/LinedList"/>
    <dgm:cxn modelId="{19BAFCF8-7E49-455D-8211-6630B8410E46}" type="presParOf" srcId="{92B1A115-DF0B-4A24-8810-174A631EB69F}" destId="{B832F05F-7F8C-4A5C-9053-C7A77218E822}" srcOrd="0" destOrd="0" presId="urn:microsoft.com/office/officeart/2008/layout/LinedList"/>
    <dgm:cxn modelId="{6D31E0F8-738B-4499-A297-A0908A145851}" type="presParOf" srcId="{92B1A115-DF0B-4A24-8810-174A631EB69F}" destId="{A567BEF3-B4B6-44D6-B839-ADA9E11E0E95}" srcOrd="1" destOrd="0" presId="urn:microsoft.com/office/officeart/2008/layout/LinedList"/>
    <dgm:cxn modelId="{7BE6B2DF-238D-43CA-80DC-FB2EA5D6C63C}" type="presParOf" srcId="{6690F0E0-0064-4F45-AE14-D7ED89D2258E}" destId="{535481D0-00E4-4A37-B92D-FC0C6642F585}" srcOrd="14" destOrd="0" presId="urn:microsoft.com/office/officeart/2008/layout/LinedList"/>
    <dgm:cxn modelId="{85FC750B-A0B5-4710-9468-5D28FBFDF54B}" type="presParOf" srcId="{6690F0E0-0064-4F45-AE14-D7ED89D2258E}" destId="{574EBE04-646D-4160-A266-ADDBFF8721E4}" srcOrd="15" destOrd="0" presId="urn:microsoft.com/office/officeart/2008/layout/LinedList"/>
    <dgm:cxn modelId="{16FCB41F-F811-40BB-B8B4-95D83484BDC1}" type="presParOf" srcId="{574EBE04-646D-4160-A266-ADDBFF8721E4}" destId="{F45AFCD6-3347-4059-8B41-30373C8AB86E}" srcOrd="0" destOrd="0" presId="urn:microsoft.com/office/officeart/2008/layout/LinedList"/>
    <dgm:cxn modelId="{870B4490-CFD4-4B67-B38F-0F3D6F37F9C9}" type="presParOf" srcId="{574EBE04-646D-4160-A266-ADDBFF8721E4}" destId="{92C8D13C-9CF2-41DF-995B-DCC5750E93B6}" srcOrd="1" destOrd="0" presId="urn:microsoft.com/office/officeart/2008/layout/LinedList"/>
    <dgm:cxn modelId="{A46C941A-38D6-4EB2-AA98-21A6A6CA4859}" type="presParOf" srcId="{6690F0E0-0064-4F45-AE14-D7ED89D2258E}" destId="{B6F304F3-3368-4354-9F1D-26E4CBE0B002}" srcOrd="16" destOrd="0" presId="urn:microsoft.com/office/officeart/2008/layout/LinedList"/>
    <dgm:cxn modelId="{C524EC7B-B950-4B34-BC04-5F90BE88171D}" type="presParOf" srcId="{6690F0E0-0064-4F45-AE14-D7ED89D2258E}" destId="{2D7E8DF0-AC63-4725-8F85-C8F8E7DF15A8}" srcOrd="17" destOrd="0" presId="urn:microsoft.com/office/officeart/2008/layout/LinedList"/>
    <dgm:cxn modelId="{BC870B51-9464-4EEF-8433-5280145B31A6}" type="presParOf" srcId="{2D7E8DF0-AC63-4725-8F85-C8F8E7DF15A8}" destId="{E1F44F70-5A1D-4996-A3ED-05D09C885FA8}" srcOrd="0" destOrd="0" presId="urn:microsoft.com/office/officeart/2008/layout/LinedList"/>
    <dgm:cxn modelId="{163B8657-EE01-4B5B-8B52-4F7FBD633D48}" type="presParOf" srcId="{2D7E8DF0-AC63-4725-8F85-C8F8E7DF15A8}" destId="{8A33C1E3-8899-42C9-BE18-D994B6307E50}" srcOrd="1" destOrd="0" presId="urn:microsoft.com/office/officeart/2008/layout/LinedList"/>
    <dgm:cxn modelId="{123E5B72-C646-45F1-8725-6EF7E02C7988}" type="presParOf" srcId="{6690F0E0-0064-4F45-AE14-D7ED89D2258E}" destId="{19E6B966-EDF6-49F0-92F0-87094B05E899}" srcOrd="18" destOrd="0" presId="urn:microsoft.com/office/officeart/2008/layout/LinedList"/>
    <dgm:cxn modelId="{E95BFB2B-E86D-4D68-B774-8F35CD4D884D}" type="presParOf" srcId="{6690F0E0-0064-4F45-AE14-D7ED89D2258E}" destId="{DE45E352-7648-4D98-B696-96433874AE13}" srcOrd="19" destOrd="0" presId="urn:microsoft.com/office/officeart/2008/layout/LinedList"/>
    <dgm:cxn modelId="{479CA673-1AFA-4F4D-89C9-B8D44C92C4F2}" type="presParOf" srcId="{DE45E352-7648-4D98-B696-96433874AE13}" destId="{FCD0275B-8473-44AA-9029-9C9C0FAC5C5C}" srcOrd="0" destOrd="0" presId="urn:microsoft.com/office/officeart/2008/layout/LinedList"/>
    <dgm:cxn modelId="{E3F97FF9-6EF6-4B0E-91C3-37D36CC86018}" type="presParOf" srcId="{DE45E352-7648-4D98-B696-96433874AE13}" destId="{7CE78D82-1EC9-4FC9-A5AE-499B06222F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E78F2-18A7-4A38-89A8-270F72965D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46D6C0-7125-4428-8447-1547E2596824}">
      <dgm:prSet/>
      <dgm:spPr/>
      <dgm:t>
        <a:bodyPr/>
        <a:lstStyle/>
        <a:p>
          <a:r>
            <a:rPr lang="en-GB" baseline="0"/>
            <a:t>SQL Server </a:t>
          </a:r>
          <a:endParaRPr lang="en-US"/>
        </a:p>
      </dgm:t>
    </dgm:pt>
    <dgm:pt modelId="{0C55F7A4-75CD-4C01-9E40-DFD9A24E7F44}" type="parTrans" cxnId="{CE4B4556-AA43-4546-B4B9-A67B1EA369B8}">
      <dgm:prSet/>
      <dgm:spPr/>
      <dgm:t>
        <a:bodyPr/>
        <a:lstStyle/>
        <a:p>
          <a:endParaRPr lang="en-US"/>
        </a:p>
      </dgm:t>
    </dgm:pt>
    <dgm:pt modelId="{4D5FC97B-31B0-49B5-8A98-AED564155509}" type="sibTrans" cxnId="{CE4B4556-AA43-4546-B4B9-A67B1EA369B8}">
      <dgm:prSet/>
      <dgm:spPr/>
      <dgm:t>
        <a:bodyPr/>
        <a:lstStyle/>
        <a:p>
          <a:endParaRPr lang="en-US"/>
        </a:p>
      </dgm:t>
    </dgm:pt>
    <dgm:pt modelId="{911B92F1-BB59-4FA1-BFBD-40CA32E9B293}">
      <dgm:prSet/>
      <dgm:spPr/>
      <dgm:t>
        <a:bodyPr/>
        <a:lstStyle/>
        <a:p>
          <a:r>
            <a:rPr lang="en-GB" baseline="0"/>
            <a:t>Tableau </a:t>
          </a:r>
          <a:endParaRPr lang="en-US"/>
        </a:p>
      </dgm:t>
    </dgm:pt>
    <dgm:pt modelId="{60280B31-A589-48EE-9EAA-2A6A13291814}" type="parTrans" cxnId="{B9F8A422-BC8B-418E-9BF3-0B9BABA0AA7E}">
      <dgm:prSet/>
      <dgm:spPr/>
      <dgm:t>
        <a:bodyPr/>
        <a:lstStyle/>
        <a:p>
          <a:endParaRPr lang="en-US"/>
        </a:p>
      </dgm:t>
    </dgm:pt>
    <dgm:pt modelId="{09CA545E-09C6-4539-B63E-267DF33E8673}" type="sibTrans" cxnId="{B9F8A422-BC8B-418E-9BF3-0B9BABA0AA7E}">
      <dgm:prSet/>
      <dgm:spPr/>
      <dgm:t>
        <a:bodyPr/>
        <a:lstStyle/>
        <a:p>
          <a:endParaRPr lang="en-US"/>
        </a:p>
      </dgm:t>
    </dgm:pt>
    <dgm:pt modelId="{722BA72E-C8D4-46D2-9DD2-18ABA69546E0}">
      <dgm:prSet/>
      <dgm:spPr/>
      <dgm:t>
        <a:bodyPr/>
        <a:lstStyle/>
        <a:p>
          <a:r>
            <a:rPr lang="en-GB" baseline="0"/>
            <a:t>Git hub Repository</a:t>
          </a:r>
          <a:endParaRPr lang="en-US"/>
        </a:p>
      </dgm:t>
    </dgm:pt>
    <dgm:pt modelId="{01E5CD6C-27ED-414A-94BF-EB852166D685}" type="parTrans" cxnId="{DF1AB155-ACD5-45E7-9D1A-D1D6A532DC7C}">
      <dgm:prSet/>
      <dgm:spPr/>
      <dgm:t>
        <a:bodyPr/>
        <a:lstStyle/>
        <a:p>
          <a:endParaRPr lang="en-US"/>
        </a:p>
      </dgm:t>
    </dgm:pt>
    <dgm:pt modelId="{C2FD9623-4052-46CE-9C62-5D8918A0E80E}" type="sibTrans" cxnId="{DF1AB155-ACD5-45E7-9D1A-D1D6A532DC7C}">
      <dgm:prSet/>
      <dgm:spPr/>
      <dgm:t>
        <a:bodyPr/>
        <a:lstStyle/>
        <a:p>
          <a:endParaRPr lang="en-US"/>
        </a:p>
      </dgm:t>
    </dgm:pt>
    <dgm:pt modelId="{740BEE7C-6506-4B12-94ED-DD93BA01C754}" type="pres">
      <dgm:prSet presAssocID="{CD3E78F2-18A7-4A38-89A8-270F72965DF4}" presName="linear" presStyleCnt="0">
        <dgm:presLayoutVars>
          <dgm:dir/>
          <dgm:animLvl val="lvl"/>
          <dgm:resizeHandles val="exact"/>
        </dgm:presLayoutVars>
      </dgm:prSet>
      <dgm:spPr/>
    </dgm:pt>
    <dgm:pt modelId="{E6252FA8-BD72-4038-BAD6-A812BBE5999A}" type="pres">
      <dgm:prSet presAssocID="{A346D6C0-7125-4428-8447-1547E2596824}" presName="parentLin" presStyleCnt="0"/>
      <dgm:spPr/>
    </dgm:pt>
    <dgm:pt modelId="{92E1809C-8DFF-41F3-AA63-4F4BEF7F3304}" type="pres">
      <dgm:prSet presAssocID="{A346D6C0-7125-4428-8447-1547E2596824}" presName="parentLeftMargin" presStyleLbl="node1" presStyleIdx="0" presStyleCnt="3"/>
      <dgm:spPr/>
    </dgm:pt>
    <dgm:pt modelId="{1085FFA6-AD3C-41F3-A27D-9DDF2C36AB8B}" type="pres">
      <dgm:prSet presAssocID="{A346D6C0-7125-4428-8447-1547E25968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3CA22E-E855-487F-873B-89C871939A2E}" type="pres">
      <dgm:prSet presAssocID="{A346D6C0-7125-4428-8447-1547E2596824}" presName="negativeSpace" presStyleCnt="0"/>
      <dgm:spPr/>
    </dgm:pt>
    <dgm:pt modelId="{FD6FBACB-D88E-47E2-A26E-73908EF37433}" type="pres">
      <dgm:prSet presAssocID="{A346D6C0-7125-4428-8447-1547E2596824}" presName="childText" presStyleLbl="conFgAcc1" presStyleIdx="0" presStyleCnt="3">
        <dgm:presLayoutVars>
          <dgm:bulletEnabled val="1"/>
        </dgm:presLayoutVars>
      </dgm:prSet>
      <dgm:spPr/>
    </dgm:pt>
    <dgm:pt modelId="{538E2499-0A49-43C9-B802-5A153CA81FD5}" type="pres">
      <dgm:prSet presAssocID="{4D5FC97B-31B0-49B5-8A98-AED564155509}" presName="spaceBetweenRectangles" presStyleCnt="0"/>
      <dgm:spPr/>
    </dgm:pt>
    <dgm:pt modelId="{C9D2B5B1-F52A-4D1B-824C-03812EE7AF39}" type="pres">
      <dgm:prSet presAssocID="{911B92F1-BB59-4FA1-BFBD-40CA32E9B293}" presName="parentLin" presStyleCnt="0"/>
      <dgm:spPr/>
    </dgm:pt>
    <dgm:pt modelId="{7EAB7C93-6896-4239-A141-D94B4E37BBE4}" type="pres">
      <dgm:prSet presAssocID="{911B92F1-BB59-4FA1-BFBD-40CA32E9B293}" presName="parentLeftMargin" presStyleLbl="node1" presStyleIdx="0" presStyleCnt="3"/>
      <dgm:spPr/>
    </dgm:pt>
    <dgm:pt modelId="{7A21DE36-C46D-402B-9685-6123E1118A87}" type="pres">
      <dgm:prSet presAssocID="{911B92F1-BB59-4FA1-BFBD-40CA32E9B2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0591C7-593D-4DD7-9C85-8D8E89D0D160}" type="pres">
      <dgm:prSet presAssocID="{911B92F1-BB59-4FA1-BFBD-40CA32E9B293}" presName="negativeSpace" presStyleCnt="0"/>
      <dgm:spPr/>
    </dgm:pt>
    <dgm:pt modelId="{DC6E4A36-2857-4804-A5D1-51CB3B3C51C3}" type="pres">
      <dgm:prSet presAssocID="{911B92F1-BB59-4FA1-BFBD-40CA32E9B293}" presName="childText" presStyleLbl="conFgAcc1" presStyleIdx="1" presStyleCnt="3">
        <dgm:presLayoutVars>
          <dgm:bulletEnabled val="1"/>
        </dgm:presLayoutVars>
      </dgm:prSet>
      <dgm:spPr/>
    </dgm:pt>
    <dgm:pt modelId="{6BFC9162-AEC1-4F85-8936-99B33D48C493}" type="pres">
      <dgm:prSet presAssocID="{09CA545E-09C6-4539-B63E-267DF33E8673}" presName="spaceBetweenRectangles" presStyleCnt="0"/>
      <dgm:spPr/>
    </dgm:pt>
    <dgm:pt modelId="{CB997BE9-1B1C-47CF-A8D6-C94A057C62E8}" type="pres">
      <dgm:prSet presAssocID="{722BA72E-C8D4-46D2-9DD2-18ABA69546E0}" presName="parentLin" presStyleCnt="0"/>
      <dgm:spPr/>
    </dgm:pt>
    <dgm:pt modelId="{571856B9-5510-4780-9CC6-5E3160023471}" type="pres">
      <dgm:prSet presAssocID="{722BA72E-C8D4-46D2-9DD2-18ABA69546E0}" presName="parentLeftMargin" presStyleLbl="node1" presStyleIdx="1" presStyleCnt="3"/>
      <dgm:spPr/>
    </dgm:pt>
    <dgm:pt modelId="{A1B59E2B-D392-49A5-95C4-B42C49E0A49A}" type="pres">
      <dgm:prSet presAssocID="{722BA72E-C8D4-46D2-9DD2-18ABA69546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B7FA14-ED0B-458B-8B80-05BD250DA102}" type="pres">
      <dgm:prSet presAssocID="{722BA72E-C8D4-46D2-9DD2-18ABA69546E0}" presName="negativeSpace" presStyleCnt="0"/>
      <dgm:spPr/>
    </dgm:pt>
    <dgm:pt modelId="{02C2C1F4-73F0-4B0E-9BE5-5097F52D7415}" type="pres">
      <dgm:prSet presAssocID="{722BA72E-C8D4-46D2-9DD2-18ABA69546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55D00F-EFFA-491C-9901-6A238889E856}" type="presOf" srcId="{722BA72E-C8D4-46D2-9DD2-18ABA69546E0}" destId="{571856B9-5510-4780-9CC6-5E3160023471}" srcOrd="0" destOrd="0" presId="urn:microsoft.com/office/officeart/2005/8/layout/list1"/>
    <dgm:cxn modelId="{0E718512-1602-4FD2-AE84-227A900542A7}" type="presOf" srcId="{722BA72E-C8D4-46D2-9DD2-18ABA69546E0}" destId="{A1B59E2B-D392-49A5-95C4-B42C49E0A49A}" srcOrd="1" destOrd="0" presId="urn:microsoft.com/office/officeart/2005/8/layout/list1"/>
    <dgm:cxn modelId="{B9F8A422-BC8B-418E-9BF3-0B9BABA0AA7E}" srcId="{CD3E78F2-18A7-4A38-89A8-270F72965DF4}" destId="{911B92F1-BB59-4FA1-BFBD-40CA32E9B293}" srcOrd="1" destOrd="0" parTransId="{60280B31-A589-48EE-9EAA-2A6A13291814}" sibTransId="{09CA545E-09C6-4539-B63E-267DF33E8673}"/>
    <dgm:cxn modelId="{C263B93C-DDD2-4F02-99AE-63A804D27A21}" type="presOf" srcId="{A346D6C0-7125-4428-8447-1547E2596824}" destId="{1085FFA6-AD3C-41F3-A27D-9DDF2C36AB8B}" srcOrd="1" destOrd="0" presId="urn:microsoft.com/office/officeart/2005/8/layout/list1"/>
    <dgm:cxn modelId="{BC8AE062-E291-446C-816D-2C8F9C114604}" type="presOf" srcId="{A346D6C0-7125-4428-8447-1547E2596824}" destId="{92E1809C-8DFF-41F3-AA63-4F4BEF7F3304}" srcOrd="0" destOrd="0" presId="urn:microsoft.com/office/officeart/2005/8/layout/list1"/>
    <dgm:cxn modelId="{DF1AB155-ACD5-45E7-9D1A-D1D6A532DC7C}" srcId="{CD3E78F2-18A7-4A38-89A8-270F72965DF4}" destId="{722BA72E-C8D4-46D2-9DD2-18ABA69546E0}" srcOrd="2" destOrd="0" parTransId="{01E5CD6C-27ED-414A-94BF-EB852166D685}" sibTransId="{C2FD9623-4052-46CE-9C62-5D8918A0E80E}"/>
    <dgm:cxn modelId="{CE4B4556-AA43-4546-B4B9-A67B1EA369B8}" srcId="{CD3E78F2-18A7-4A38-89A8-270F72965DF4}" destId="{A346D6C0-7125-4428-8447-1547E2596824}" srcOrd="0" destOrd="0" parTransId="{0C55F7A4-75CD-4C01-9E40-DFD9A24E7F44}" sibTransId="{4D5FC97B-31B0-49B5-8A98-AED564155509}"/>
    <dgm:cxn modelId="{AAF5DACE-18EB-495A-B74C-0436229694AA}" type="presOf" srcId="{911B92F1-BB59-4FA1-BFBD-40CA32E9B293}" destId="{7A21DE36-C46D-402B-9685-6123E1118A87}" srcOrd="1" destOrd="0" presId="urn:microsoft.com/office/officeart/2005/8/layout/list1"/>
    <dgm:cxn modelId="{824442EA-3214-4D58-BB71-4D14E5EF989D}" type="presOf" srcId="{CD3E78F2-18A7-4A38-89A8-270F72965DF4}" destId="{740BEE7C-6506-4B12-94ED-DD93BA01C754}" srcOrd="0" destOrd="0" presId="urn:microsoft.com/office/officeart/2005/8/layout/list1"/>
    <dgm:cxn modelId="{5E129BEF-A36F-42B8-B6BA-6AA016926D83}" type="presOf" srcId="{911B92F1-BB59-4FA1-BFBD-40CA32E9B293}" destId="{7EAB7C93-6896-4239-A141-D94B4E37BBE4}" srcOrd="0" destOrd="0" presId="urn:microsoft.com/office/officeart/2005/8/layout/list1"/>
    <dgm:cxn modelId="{BB777CDC-C9E5-4342-8F25-136D26405E87}" type="presParOf" srcId="{740BEE7C-6506-4B12-94ED-DD93BA01C754}" destId="{E6252FA8-BD72-4038-BAD6-A812BBE5999A}" srcOrd="0" destOrd="0" presId="urn:microsoft.com/office/officeart/2005/8/layout/list1"/>
    <dgm:cxn modelId="{B9EDA407-AD3A-4191-AAD9-3DF9AB48E827}" type="presParOf" srcId="{E6252FA8-BD72-4038-BAD6-A812BBE5999A}" destId="{92E1809C-8DFF-41F3-AA63-4F4BEF7F3304}" srcOrd="0" destOrd="0" presId="urn:microsoft.com/office/officeart/2005/8/layout/list1"/>
    <dgm:cxn modelId="{D88B532C-5FEB-48D0-861A-68F7DC7EEF0A}" type="presParOf" srcId="{E6252FA8-BD72-4038-BAD6-A812BBE5999A}" destId="{1085FFA6-AD3C-41F3-A27D-9DDF2C36AB8B}" srcOrd="1" destOrd="0" presId="urn:microsoft.com/office/officeart/2005/8/layout/list1"/>
    <dgm:cxn modelId="{86A3BF98-B77D-4A1C-B5A2-FF9EA640E30B}" type="presParOf" srcId="{740BEE7C-6506-4B12-94ED-DD93BA01C754}" destId="{783CA22E-E855-487F-873B-89C871939A2E}" srcOrd="1" destOrd="0" presId="urn:microsoft.com/office/officeart/2005/8/layout/list1"/>
    <dgm:cxn modelId="{3AC78B6D-9687-4A1C-89E4-20D0F91FC371}" type="presParOf" srcId="{740BEE7C-6506-4B12-94ED-DD93BA01C754}" destId="{FD6FBACB-D88E-47E2-A26E-73908EF37433}" srcOrd="2" destOrd="0" presId="urn:microsoft.com/office/officeart/2005/8/layout/list1"/>
    <dgm:cxn modelId="{ED464BAB-4653-490D-A1DC-2633B7E2AE91}" type="presParOf" srcId="{740BEE7C-6506-4B12-94ED-DD93BA01C754}" destId="{538E2499-0A49-43C9-B802-5A153CA81FD5}" srcOrd="3" destOrd="0" presId="urn:microsoft.com/office/officeart/2005/8/layout/list1"/>
    <dgm:cxn modelId="{54B15113-B000-4846-AC07-48CF2418CD20}" type="presParOf" srcId="{740BEE7C-6506-4B12-94ED-DD93BA01C754}" destId="{C9D2B5B1-F52A-4D1B-824C-03812EE7AF39}" srcOrd="4" destOrd="0" presId="urn:microsoft.com/office/officeart/2005/8/layout/list1"/>
    <dgm:cxn modelId="{0AFC260E-EF67-426A-949D-1427904E2177}" type="presParOf" srcId="{C9D2B5B1-F52A-4D1B-824C-03812EE7AF39}" destId="{7EAB7C93-6896-4239-A141-D94B4E37BBE4}" srcOrd="0" destOrd="0" presId="urn:microsoft.com/office/officeart/2005/8/layout/list1"/>
    <dgm:cxn modelId="{7E1B3B34-C386-4A05-866B-7914C8C6FAB7}" type="presParOf" srcId="{C9D2B5B1-F52A-4D1B-824C-03812EE7AF39}" destId="{7A21DE36-C46D-402B-9685-6123E1118A87}" srcOrd="1" destOrd="0" presId="urn:microsoft.com/office/officeart/2005/8/layout/list1"/>
    <dgm:cxn modelId="{0EE1BFAE-1781-41AF-9DB1-D218E4A2284D}" type="presParOf" srcId="{740BEE7C-6506-4B12-94ED-DD93BA01C754}" destId="{9C0591C7-593D-4DD7-9C85-8D8E89D0D160}" srcOrd="5" destOrd="0" presId="urn:microsoft.com/office/officeart/2005/8/layout/list1"/>
    <dgm:cxn modelId="{AA22E947-9400-4A66-99FF-2B3C29E8B287}" type="presParOf" srcId="{740BEE7C-6506-4B12-94ED-DD93BA01C754}" destId="{DC6E4A36-2857-4804-A5D1-51CB3B3C51C3}" srcOrd="6" destOrd="0" presId="urn:microsoft.com/office/officeart/2005/8/layout/list1"/>
    <dgm:cxn modelId="{36B3D518-E26D-4264-B9A3-8324C86FB3DB}" type="presParOf" srcId="{740BEE7C-6506-4B12-94ED-DD93BA01C754}" destId="{6BFC9162-AEC1-4F85-8936-99B33D48C493}" srcOrd="7" destOrd="0" presId="urn:microsoft.com/office/officeart/2005/8/layout/list1"/>
    <dgm:cxn modelId="{38EEC6A1-6F5A-431F-8B7D-DB1CE1B6BA22}" type="presParOf" srcId="{740BEE7C-6506-4B12-94ED-DD93BA01C754}" destId="{CB997BE9-1B1C-47CF-A8D6-C94A057C62E8}" srcOrd="8" destOrd="0" presId="urn:microsoft.com/office/officeart/2005/8/layout/list1"/>
    <dgm:cxn modelId="{E41F2A77-9555-4A7E-B6E9-61C1DEAD8EC9}" type="presParOf" srcId="{CB997BE9-1B1C-47CF-A8D6-C94A057C62E8}" destId="{571856B9-5510-4780-9CC6-5E3160023471}" srcOrd="0" destOrd="0" presId="urn:microsoft.com/office/officeart/2005/8/layout/list1"/>
    <dgm:cxn modelId="{3FC542BE-A79C-4E9B-8012-59EA33A8B99C}" type="presParOf" srcId="{CB997BE9-1B1C-47CF-A8D6-C94A057C62E8}" destId="{A1B59E2B-D392-49A5-95C4-B42C49E0A49A}" srcOrd="1" destOrd="0" presId="urn:microsoft.com/office/officeart/2005/8/layout/list1"/>
    <dgm:cxn modelId="{5C0E0EC0-E2E9-4568-82E5-9B096407B218}" type="presParOf" srcId="{740BEE7C-6506-4B12-94ED-DD93BA01C754}" destId="{45B7FA14-ED0B-458B-8B80-05BD250DA102}" srcOrd="9" destOrd="0" presId="urn:microsoft.com/office/officeart/2005/8/layout/list1"/>
    <dgm:cxn modelId="{48C5BA05-9ABA-4810-B912-0CD0602CE5E8}" type="presParOf" srcId="{740BEE7C-6506-4B12-94ED-DD93BA01C754}" destId="{02C2C1F4-73F0-4B0E-9BE5-5097F52D74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4D98-BF2B-4B1B-B840-FA27F44CE033}">
      <dsp:nvSpPr>
        <dsp:cNvPr id="0" name=""/>
        <dsp:cNvSpPr/>
      </dsp:nvSpPr>
      <dsp:spPr>
        <a:xfrm>
          <a:off x="0" y="597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B780-E2A2-420A-90D3-180F629BAF2C}">
      <dsp:nvSpPr>
        <dsp:cNvPr id="0" name=""/>
        <dsp:cNvSpPr/>
      </dsp:nvSpPr>
      <dsp:spPr>
        <a:xfrm>
          <a:off x="0" y="597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Introduction</a:t>
          </a:r>
          <a:endParaRPr lang="en-US" sz="2200" kern="1200"/>
        </a:p>
      </dsp:txBody>
      <dsp:txXfrm>
        <a:off x="0" y="597"/>
        <a:ext cx="11101136" cy="489318"/>
      </dsp:txXfrm>
    </dsp:sp>
    <dsp:sp modelId="{D25813B0-E1E8-4599-8900-F5D88D5F99CA}">
      <dsp:nvSpPr>
        <dsp:cNvPr id="0" name=""/>
        <dsp:cNvSpPr/>
      </dsp:nvSpPr>
      <dsp:spPr>
        <a:xfrm>
          <a:off x="0" y="489916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AB354-C954-481C-9CF9-7DDF6BC6056D}">
      <dsp:nvSpPr>
        <dsp:cNvPr id="0" name=""/>
        <dsp:cNvSpPr/>
      </dsp:nvSpPr>
      <dsp:spPr>
        <a:xfrm>
          <a:off x="0" y="489916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Problem Statement</a:t>
          </a:r>
          <a:endParaRPr lang="en-US" sz="2200" kern="1200" dirty="0"/>
        </a:p>
      </dsp:txBody>
      <dsp:txXfrm>
        <a:off x="0" y="489916"/>
        <a:ext cx="11101136" cy="489318"/>
      </dsp:txXfrm>
    </dsp:sp>
    <dsp:sp modelId="{16186BB1-5460-4DB0-B6ED-8C1D2B0CED1A}">
      <dsp:nvSpPr>
        <dsp:cNvPr id="0" name=""/>
        <dsp:cNvSpPr/>
      </dsp:nvSpPr>
      <dsp:spPr>
        <a:xfrm>
          <a:off x="0" y="979235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45CDC-3AFB-4305-AEC8-2556227FE91B}">
      <dsp:nvSpPr>
        <dsp:cNvPr id="0" name=""/>
        <dsp:cNvSpPr/>
      </dsp:nvSpPr>
      <dsp:spPr>
        <a:xfrm>
          <a:off x="0" y="979235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What is </a:t>
          </a:r>
          <a:r>
            <a:rPr lang="en-GB" sz="2200" kern="1200" dirty="0" err="1"/>
            <a:t>Olist</a:t>
          </a:r>
          <a:r>
            <a:rPr lang="en-GB" sz="2200" kern="1200" dirty="0"/>
            <a:t>?</a:t>
          </a:r>
          <a:endParaRPr lang="en-US" sz="2200" kern="1200" dirty="0"/>
        </a:p>
      </dsp:txBody>
      <dsp:txXfrm>
        <a:off x="0" y="979235"/>
        <a:ext cx="11101136" cy="489318"/>
      </dsp:txXfrm>
    </dsp:sp>
    <dsp:sp modelId="{19F7B928-E4B1-481F-A2F5-7111F0F0732E}">
      <dsp:nvSpPr>
        <dsp:cNvPr id="0" name=""/>
        <dsp:cNvSpPr/>
      </dsp:nvSpPr>
      <dsp:spPr>
        <a:xfrm>
          <a:off x="0" y="1468553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D3448-1176-484F-B01C-9D5B0D39AB5B}">
      <dsp:nvSpPr>
        <dsp:cNvPr id="0" name=""/>
        <dsp:cNvSpPr/>
      </dsp:nvSpPr>
      <dsp:spPr>
        <a:xfrm>
          <a:off x="0" y="1468553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Description</a:t>
          </a:r>
          <a:endParaRPr lang="en-US" sz="2200" kern="1200" dirty="0"/>
        </a:p>
      </dsp:txBody>
      <dsp:txXfrm>
        <a:off x="0" y="1468553"/>
        <a:ext cx="11101136" cy="489318"/>
      </dsp:txXfrm>
    </dsp:sp>
    <dsp:sp modelId="{BCD1B7D0-C325-4427-9689-0A7F5D4F3408}">
      <dsp:nvSpPr>
        <dsp:cNvPr id="0" name=""/>
        <dsp:cNvSpPr/>
      </dsp:nvSpPr>
      <dsp:spPr>
        <a:xfrm>
          <a:off x="0" y="1957872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9C47-5527-4ED2-A576-DC5A9BDCBDA9}">
      <dsp:nvSpPr>
        <dsp:cNvPr id="0" name=""/>
        <dsp:cNvSpPr/>
      </dsp:nvSpPr>
      <dsp:spPr>
        <a:xfrm>
          <a:off x="0" y="1957872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Schema</a:t>
          </a:r>
          <a:endParaRPr lang="en-US" sz="2200" kern="1200" dirty="0"/>
        </a:p>
      </dsp:txBody>
      <dsp:txXfrm>
        <a:off x="0" y="1957872"/>
        <a:ext cx="11101136" cy="489318"/>
      </dsp:txXfrm>
    </dsp:sp>
    <dsp:sp modelId="{9A046219-36C2-4DBE-A9A2-59C4D543BBEF}">
      <dsp:nvSpPr>
        <dsp:cNvPr id="0" name=""/>
        <dsp:cNvSpPr/>
      </dsp:nvSpPr>
      <dsp:spPr>
        <a:xfrm>
          <a:off x="0" y="2447191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3CF65-11A9-40BF-AA4C-2ABDEA10FB3C}">
      <dsp:nvSpPr>
        <dsp:cNvPr id="0" name=""/>
        <dsp:cNvSpPr/>
      </dsp:nvSpPr>
      <dsp:spPr>
        <a:xfrm>
          <a:off x="0" y="2447191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Table Structure</a:t>
          </a:r>
        </a:p>
      </dsp:txBody>
      <dsp:txXfrm>
        <a:off x="0" y="2447191"/>
        <a:ext cx="11101136" cy="489318"/>
      </dsp:txXfrm>
    </dsp:sp>
    <dsp:sp modelId="{466BC14E-F3C2-474F-962F-6AFF3E2CA904}">
      <dsp:nvSpPr>
        <dsp:cNvPr id="0" name=""/>
        <dsp:cNvSpPr/>
      </dsp:nvSpPr>
      <dsp:spPr>
        <a:xfrm>
          <a:off x="0" y="2936510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F05F-7F8C-4A5C-9053-C7A77218E822}">
      <dsp:nvSpPr>
        <dsp:cNvPr id="0" name=""/>
        <dsp:cNvSpPr/>
      </dsp:nvSpPr>
      <dsp:spPr>
        <a:xfrm>
          <a:off x="0" y="2936510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Development Environment</a:t>
          </a:r>
          <a:endParaRPr lang="en-US" sz="2200" kern="1200" dirty="0"/>
        </a:p>
      </dsp:txBody>
      <dsp:txXfrm>
        <a:off x="0" y="2936510"/>
        <a:ext cx="11101136" cy="489318"/>
      </dsp:txXfrm>
    </dsp:sp>
    <dsp:sp modelId="{535481D0-00E4-4A37-B92D-FC0C6642F585}">
      <dsp:nvSpPr>
        <dsp:cNvPr id="0" name=""/>
        <dsp:cNvSpPr/>
      </dsp:nvSpPr>
      <dsp:spPr>
        <a:xfrm>
          <a:off x="0" y="3425829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AFCD6-3347-4059-8B41-30373C8AB86E}">
      <dsp:nvSpPr>
        <dsp:cNvPr id="0" name=""/>
        <dsp:cNvSpPr/>
      </dsp:nvSpPr>
      <dsp:spPr>
        <a:xfrm>
          <a:off x="0" y="3425829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Exploratory Data Analysis (EDA)</a:t>
          </a:r>
          <a:endParaRPr lang="en-US" sz="2200" kern="1200" dirty="0"/>
        </a:p>
      </dsp:txBody>
      <dsp:txXfrm>
        <a:off x="0" y="3425829"/>
        <a:ext cx="11101136" cy="489318"/>
      </dsp:txXfrm>
    </dsp:sp>
    <dsp:sp modelId="{B6F304F3-3368-4354-9F1D-26E4CBE0B002}">
      <dsp:nvSpPr>
        <dsp:cNvPr id="0" name=""/>
        <dsp:cNvSpPr/>
      </dsp:nvSpPr>
      <dsp:spPr>
        <a:xfrm>
          <a:off x="0" y="3915147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44F70-5A1D-4996-A3ED-05D09C885FA8}">
      <dsp:nvSpPr>
        <dsp:cNvPr id="0" name=""/>
        <dsp:cNvSpPr/>
      </dsp:nvSpPr>
      <dsp:spPr>
        <a:xfrm>
          <a:off x="0" y="3915147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</a:p>
      </dsp:txBody>
      <dsp:txXfrm>
        <a:off x="0" y="3915147"/>
        <a:ext cx="11101136" cy="489318"/>
      </dsp:txXfrm>
    </dsp:sp>
    <dsp:sp modelId="{19E6B966-EDF6-49F0-92F0-87094B05E899}">
      <dsp:nvSpPr>
        <dsp:cNvPr id="0" name=""/>
        <dsp:cNvSpPr/>
      </dsp:nvSpPr>
      <dsp:spPr>
        <a:xfrm>
          <a:off x="0" y="4404466"/>
          <a:ext cx="11101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0275B-8473-44AA-9029-9C9C0FAC5C5C}">
      <dsp:nvSpPr>
        <dsp:cNvPr id="0" name=""/>
        <dsp:cNvSpPr/>
      </dsp:nvSpPr>
      <dsp:spPr>
        <a:xfrm>
          <a:off x="0" y="4404466"/>
          <a:ext cx="11101136" cy="48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References</a:t>
          </a:r>
          <a:endParaRPr lang="en-US" sz="2200" kern="1200" dirty="0"/>
        </a:p>
      </dsp:txBody>
      <dsp:txXfrm>
        <a:off x="0" y="4404466"/>
        <a:ext cx="11101136" cy="48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FBACB-D88E-47E2-A26E-73908EF37433}">
      <dsp:nvSpPr>
        <dsp:cNvPr id="0" name=""/>
        <dsp:cNvSpPr/>
      </dsp:nvSpPr>
      <dsp:spPr>
        <a:xfrm>
          <a:off x="0" y="473678"/>
          <a:ext cx="111011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5FFA6-AD3C-41F3-A27D-9DDF2C36AB8B}">
      <dsp:nvSpPr>
        <dsp:cNvPr id="0" name=""/>
        <dsp:cNvSpPr/>
      </dsp:nvSpPr>
      <dsp:spPr>
        <a:xfrm>
          <a:off x="555056" y="60398"/>
          <a:ext cx="777079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/>
            <a:t>SQL Server </a:t>
          </a:r>
          <a:endParaRPr lang="en-US" sz="2800" kern="1200"/>
        </a:p>
      </dsp:txBody>
      <dsp:txXfrm>
        <a:off x="595405" y="100747"/>
        <a:ext cx="7690097" cy="745862"/>
      </dsp:txXfrm>
    </dsp:sp>
    <dsp:sp modelId="{DC6E4A36-2857-4804-A5D1-51CB3B3C51C3}">
      <dsp:nvSpPr>
        <dsp:cNvPr id="0" name=""/>
        <dsp:cNvSpPr/>
      </dsp:nvSpPr>
      <dsp:spPr>
        <a:xfrm>
          <a:off x="0" y="1743758"/>
          <a:ext cx="111011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1DE36-C46D-402B-9685-6123E1118A87}">
      <dsp:nvSpPr>
        <dsp:cNvPr id="0" name=""/>
        <dsp:cNvSpPr/>
      </dsp:nvSpPr>
      <dsp:spPr>
        <a:xfrm>
          <a:off x="555056" y="1330478"/>
          <a:ext cx="777079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/>
            <a:t>Tableau </a:t>
          </a:r>
          <a:endParaRPr lang="en-US" sz="2800" kern="1200"/>
        </a:p>
      </dsp:txBody>
      <dsp:txXfrm>
        <a:off x="595405" y="1370827"/>
        <a:ext cx="7690097" cy="745862"/>
      </dsp:txXfrm>
    </dsp:sp>
    <dsp:sp modelId="{02C2C1F4-73F0-4B0E-9BE5-5097F52D7415}">
      <dsp:nvSpPr>
        <dsp:cNvPr id="0" name=""/>
        <dsp:cNvSpPr/>
      </dsp:nvSpPr>
      <dsp:spPr>
        <a:xfrm>
          <a:off x="0" y="3013838"/>
          <a:ext cx="111011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9E2B-D392-49A5-95C4-B42C49E0A49A}">
      <dsp:nvSpPr>
        <dsp:cNvPr id="0" name=""/>
        <dsp:cNvSpPr/>
      </dsp:nvSpPr>
      <dsp:spPr>
        <a:xfrm>
          <a:off x="555056" y="2600558"/>
          <a:ext cx="777079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/>
            <a:t>Git hub Repository</a:t>
          </a:r>
          <a:endParaRPr lang="en-US" sz="2800" kern="1200"/>
        </a:p>
      </dsp:txBody>
      <dsp:txXfrm>
        <a:off x="595405" y="2640907"/>
        <a:ext cx="769009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06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ase-study-1-customer-satisfaction-prediction-on-olist-brazillian-dataset-4289bdd20076" TargetMode="External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enhsu94.medium.com/analysis-of-brazilian-e-commerce-datasets-olist-a33e38f677e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B0648F-F727-4512-BA92-1BD09BC2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9A5D7-77B5-4E18-863E-0838E5BD3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F4330E-CACD-4EBC-9ECE-C74F59E70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B3F0671E-B1C7-491E-8791-C77DB9D43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994129-E137-4852-BF3C-58752765A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4B37F0-FF8D-4002-80A1-B62AA6B9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7C86C068-98BE-4D95-8F90-3ECD2330E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6" name="Rectangle 32">
                <a:extLst>
                  <a:ext uri="{FF2B5EF4-FFF2-40B4-BE49-F238E27FC236}">
                    <a16:creationId xmlns:a16="http://schemas.microsoft.com/office/drawing/2014/main" id="{1CFE4A69-A856-482E-866E-7BDDD4E83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DEB4A8-72D4-4010-9E8C-68EF28D0F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BAB9CE-C889-4F77-8FD0-EF897528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04056E93-2EC4-4779-8DC5-B74DDEB817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31">
                <a:extLst>
                  <a:ext uri="{FF2B5EF4-FFF2-40B4-BE49-F238E27FC236}">
                    <a16:creationId xmlns:a16="http://schemas.microsoft.com/office/drawing/2014/main" id="{B1ADEA62-FF24-4D27-9132-AD812B7D79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96C0CD4-2D19-479E-A96D-EB86055B3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1FBD99C9-4BB9-44A5-8DBB-2D584205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D56808D9-2D89-4592-82A3-B351EE680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A009C92-3F81-435A-B307-3F63B2541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B0758-A4A0-4666-BE91-4F5325F8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6373812" cy="5759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/>
              <a:t>DAB 203</a:t>
            </a:r>
            <a:br>
              <a:rPr lang="en-US" sz="5500"/>
            </a:br>
            <a:br>
              <a:rPr lang="en-US" sz="5500"/>
            </a:br>
            <a:r>
              <a:rPr lang="en-US" sz="5500"/>
              <a:t>Business Analysis and Decision Making</a:t>
            </a:r>
            <a:br>
              <a:rPr lang="en-US" sz="5500"/>
            </a:br>
            <a:br>
              <a:rPr lang="en-US" sz="5500"/>
            </a:br>
            <a:r>
              <a:rPr lang="en-US" sz="550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0285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9CEC7-9BEA-4BFC-AA82-F584BA93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/>
              <a:t>Table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C6E49E-42BA-45B4-8604-14950CBB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09" y="56929"/>
            <a:ext cx="7182417" cy="67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B852-7E07-4163-BD5E-BDE8A70C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7825"/>
          </a:xfrm>
        </p:spPr>
        <p:txBody>
          <a:bodyPr/>
          <a:lstStyle/>
          <a:p>
            <a:r>
              <a:rPr lang="en-GB"/>
              <a:t>Development Environment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0D00E5-0215-4428-99C5-9FA9867EF7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5" y="1647825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743152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2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4" name="Rectangle 2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5" name="Rectangle 25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2A745492-95CF-4812-9BF8-F331CCF4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5EBA559C-9528-4DF6-97A9-9F1B1575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9">
              <a:extLst>
                <a:ext uri="{FF2B5EF4-FFF2-40B4-BE49-F238E27FC236}">
                  <a16:creationId xmlns:a16="http://schemas.microsoft.com/office/drawing/2014/main" id="{788FD41A-2B00-4751-85D7-9C68D15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30">
              <a:extLst>
                <a:ext uri="{FF2B5EF4-FFF2-40B4-BE49-F238E27FC236}">
                  <a16:creationId xmlns:a16="http://schemas.microsoft.com/office/drawing/2014/main" id="{97CDAE9A-F5BF-4BA9-B6CE-A87B6A8EC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: Shape 32">
            <a:extLst>
              <a:ext uri="{FF2B5EF4-FFF2-40B4-BE49-F238E27FC236}">
                <a16:creationId xmlns:a16="http://schemas.microsoft.com/office/drawing/2014/main" id="{1AE9598F-D7DE-4210-9654-73053762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19464-371D-4306-ABEE-826E0BF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5125"/>
            <a:ext cx="5437187" cy="4792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/>
              <a:t>Data Analysis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AB3469F-E9F2-4EB2-B3E8-E698DE2C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2146-22A3-4FFE-ADBA-F4E1F4BD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06" y="513933"/>
            <a:ext cx="11332243" cy="6267867"/>
          </a:xfrm>
        </p:spPr>
        <p:txBody>
          <a:bodyPr/>
          <a:lstStyle/>
          <a:p>
            <a:r>
              <a:rPr lang="en-GB" dirty="0"/>
              <a:t>First five rows of </a:t>
            </a:r>
            <a:r>
              <a:rPr lang="en-GB" dirty="0" err="1"/>
              <a:t>olist</a:t>
            </a:r>
            <a:r>
              <a:rPr lang="en-GB" dirty="0"/>
              <a:t> customers data set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First Five row of </a:t>
            </a:r>
            <a:r>
              <a:rPr lang="en-GB" dirty="0" err="1"/>
              <a:t>olist</a:t>
            </a:r>
            <a:r>
              <a:rPr lang="en-GB" dirty="0"/>
              <a:t> order items dataset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CC2FDA-670F-4930-8833-7A80C1BC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6" y="1000125"/>
            <a:ext cx="9320213" cy="19431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1F2EB42-2086-4524-B93A-1E6CBC87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6" y="3914775"/>
            <a:ext cx="1059656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102A-984A-4CA0-AEAC-C191C396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25" y="229570"/>
            <a:ext cx="11639700" cy="64819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Five rows of order items 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First five rows of sellers dataset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First five rows of order payments dataset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30EC-8E86-4273-8FE9-6C14E6D9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8" y="723900"/>
            <a:ext cx="11101135" cy="16764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DA9D63-9981-47F5-8E48-B5A3D43F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8" y="3027145"/>
            <a:ext cx="6753300" cy="152876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7E4B046-7791-4C95-959C-C54457BF0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8" y="5182753"/>
            <a:ext cx="7557687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9F16-DA03-4B1A-ADF0-68261E2D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6" y="683580"/>
            <a:ext cx="4269712" cy="43766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2200" b="1" u="sng" dirty="0"/>
              <a:t>Top 10 sales product categories :-</a:t>
            </a:r>
            <a:br>
              <a:rPr lang="en-GB" sz="1800" u="sng" dirty="0"/>
            </a:br>
            <a:br>
              <a:rPr lang="en-GB" sz="1800" u="sng" dirty="0"/>
            </a:br>
            <a:br>
              <a:rPr lang="en-GB" sz="1800" u="sng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top 10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ROUND(SUM(price),2) AS price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olist_products_dataset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oit.product_id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pd.product_id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product_category_name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price DESC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506F352-9A55-47C9-A800-28EF9133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10" y="549274"/>
            <a:ext cx="7253056" cy="49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E00A-D027-40B0-9E19-E5276CA8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1" y="944120"/>
            <a:ext cx="6585523" cy="560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delivery Time Interval:-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DATEDIFF ( DAY 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order_delivered_customer_date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 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WHERE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order_status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'delivered’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)SELECT AVG(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Average_Delivery_Time_Interval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Estimated_vs_Actual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61AD3E-A875-4C86-8DFF-9F44A1D25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4" y="2079595"/>
            <a:ext cx="5193437" cy="13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AAA-15F9-4313-9D61-DEE1EA79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06" y="1429305"/>
            <a:ext cx="4814429" cy="19996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payment types:-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num_payments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olist_order_payments_dataset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num_payments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15AFFE8-8225-475B-82B0-55FE66687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540000"/>
            <a:ext cx="3937154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97127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05DC4-357C-4CE0-9A6F-A7F0BE6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86" y="256572"/>
            <a:ext cx="5147149" cy="64727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Sellers in each year :-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purchase_year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value_rank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purchase_year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SUM(t1.revenue) 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RANK() OVER (PARTITION BY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purchase_year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SUM(t1.revenue) DESC)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value_rank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(SELECT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YEAR(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purchase_year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WHERE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order_status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'delivered') o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JOIN (SELECT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ROUND(SUM(price) + SUM(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freight_value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AS revenue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GROUP BY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t1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t1.order_id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GROUP BY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purchase_year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t2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value_rank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(1,2,3);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E6B9EF6-0947-4197-A7B7-D1303C95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25" y="895349"/>
            <a:ext cx="6492889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D70480-2651-47EB-8BAB-6A924AF3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585926"/>
            <a:ext cx="5329649" cy="57083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sales of the Week:-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DATEPART(WEEKDAY, CONVERT(DATE,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sales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DATEPART(WEEKDAY, CONVERT(DATE,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9D8962-86F0-4AA0-8797-06BEA3E6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1296140"/>
            <a:ext cx="5184559" cy="4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15AD-D195-4672-AF42-10E10611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898D9-3F86-4FA9-B9C5-1E8EF93C0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7029" y="2947121"/>
            <a:ext cx="4894107" cy="239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Ashok Sri Harsha Nettem-0781998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Asiff</a:t>
            </a:r>
            <a:r>
              <a:rPr lang="en-US" sz="1800" spc="50" dirty="0"/>
              <a:t> Shaik-0776149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Manikanth Syamala-0785751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ManishPreet</a:t>
            </a:r>
            <a:r>
              <a:rPr lang="en-US" sz="1800" spc="50" dirty="0"/>
              <a:t> kaur-0784729</a:t>
            </a:r>
          </a:p>
        </p:txBody>
      </p:sp>
      <p:pic>
        <p:nvPicPr>
          <p:cNvPr id="4" name="Picture 3" descr="Purple line waves in black background">
            <a:extLst>
              <a:ext uri="{FF2B5EF4-FFF2-40B4-BE49-F238E27FC236}">
                <a16:creationId xmlns:a16="http://schemas.microsoft.com/office/drawing/2014/main" id="{5107648B-8B76-4E0A-9480-29C6745A8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3" r="13487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622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0DF-F995-4C35-BF6B-22E85978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1" y="230818"/>
            <a:ext cx="8975324" cy="6525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quickly does a consumer receive their order? The percentage of orders that arrive within 2 days, 1 week, 2 weeks, or more than 2 weeks after they are placed is calculated by query.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ROUND(CAST(SUM(case when DATEDIFF(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),CONVERT(DATE,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&lt; = 2 then 1 else 0 end) as float)/CAST(COUNT(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float)*100,2)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under_two_days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ROUND(CAST(SUM(case when DATEDIFF(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BETWEEN 3 AND 5 then 1 else 0 end) as float)/CAST(COUNT(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float)*100,2)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in_one_week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ROUND(CAST(SUM(case when DATEDIFF(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BETWEEN 6 AND 14 then 1 else 0 end) as float)/CAST(COUNT(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float)*100,2)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in_two_weeks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ROUND(CAST(SUM(case when DATEDIFF(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14 then 1 else 0 end) as float)/CAST(COUNT(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float)*100,2)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more_than_two_weeks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o.order_status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'delivered'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CONVERT(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varchar,o.order_delivered_customer_date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'0000-00-00 00:00:00'</a:t>
            </a:r>
          </a:p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DATEDIFF(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),CONVERT(DATE,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&gt;= 0;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787526-E7B3-48EB-85BA-60B7D5430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02" y="2658215"/>
            <a:ext cx="4572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B12E40-9842-44D7-B49C-B63D3CE17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1072537"/>
            <a:ext cx="5868140" cy="45554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EAC-27EC-4BF0-89D7-C793DD2C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491" y="203200"/>
            <a:ext cx="5643618" cy="645505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order value of top 10 sellers:-</a:t>
            </a:r>
          </a:p>
          <a:p>
            <a:pPr marL="0" indent="0">
              <a:lnSpc>
                <a:spcPct val="115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top 10 t1.seller_id,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business_segment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ROUND(cast(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total_order_value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float)/cast(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num_orders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float)*100,2)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avg_order_value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num_orders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SUM(price) + SUM(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freight_value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total_order_value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t1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olist_closed_deals_dataset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t1.seller_id =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d.seller_id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avg_order_value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42480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, treemap chart&#10;&#10;Description automatically generated">
            <a:extLst>
              <a:ext uri="{FF2B5EF4-FFF2-40B4-BE49-F238E27FC236}">
                <a16:creationId xmlns:a16="http://schemas.microsoft.com/office/drawing/2014/main" id="{BE15C200-9408-4D8F-A93B-49403F23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7" y="0"/>
            <a:ext cx="4912195" cy="296227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20838AC-1D95-4000-88F0-A84E73734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3257551"/>
            <a:ext cx="6298788" cy="3429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671892-6495-4FEB-8810-2C4BEFB0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98" y="339283"/>
            <a:ext cx="5157080" cy="634726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TIME IN 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( 2016- 2018):-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DATEPART(MONTH,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DATEPART(YEAR,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SALES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INNER 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GROUP BY DATEPART(MONTH,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DATEPART(YEAR,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ORDER BY DATEPART(YEAR,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DATEPART(MONTH,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a.order_approved_at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21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2CD97D-C552-44A1-ADBB-EF59CF9F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556513"/>
            <a:ext cx="6049714" cy="37356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64D28F-085A-448F-972B-A3F4DA1F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526" y="240194"/>
            <a:ext cx="5126206" cy="649674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Selling cities based on sales:-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temp_sellers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a.seller_city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100.0 /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OVER ()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temp_sales_percentage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olist_sellers_dataset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a.seller_id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b.seller_id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SELECT top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sales_qty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temp_sales_percentage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sales_percentage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temp_sellers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44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8">
            <a:extLst>
              <a:ext uri="{FF2B5EF4-FFF2-40B4-BE49-F238E27FC236}">
                <a16:creationId xmlns:a16="http://schemas.microsoft.com/office/drawing/2014/main" id="{811D29B0-8947-4B61-AF3D-B970FB2E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7" y="184893"/>
            <a:ext cx="5626986" cy="6286928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Ontime delivery rate of each month for respective years:-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pusrchase_month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COUNT(DISTINCT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num_sellers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oi.seller_id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o.order_purchase_timestamp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olist_order_items_dataset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oi.order_id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'delivered'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CONVERT(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varchar,o.order_delivered_customer_date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'0000-00-00 00:00:00’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DATEDIFF(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day,CONVERT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o.order_delivered_customer_date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CONVERT(DATE,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o.order_estimated_delivery_date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MONTH(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BCAAFE1A-2ECD-4C22-9860-DACBC58A9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79" y="558311"/>
            <a:ext cx="6143524" cy="5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86FF6F-2C91-4307-A068-271925D6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3" y="540000"/>
            <a:ext cx="5130732" cy="5905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Selling products in </a:t>
            </a:r>
            <a:r>
              <a:rPr lang="en-GB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Top 5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a.product_category_name_english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product,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b.product_category_name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qty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product_category_name_translation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olist_products_dataset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a.product_category_name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b.product_category_name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product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qty DESC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A6F2BB-0386-4852-B0C3-7D7827B0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22" y="664181"/>
            <a:ext cx="6049714" cy="55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916">
              <a:schemeClr val="bg2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BE1D-4388-49BD-9D1F-C483D141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40000"/>
            <a:ext cx="4413500" cy="4860675"/>
          </a:xfrm>
        </p:spPr>
        <p:txBody>
          <a:bodyPr anchor="t">
            <a:normAutofit fontScale="9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The top cities with the most orders and sales had the shortest average delivery times, implying that delivery time is a big factor in customer attrition. We may deduce from the graphs above that the delivery performance isn't fantastic, and this needs to be investigated.</a:t>
            </a:r>
            <a:br>
              <a:rPr lang="en-GB" sz="3200" dirty="0">
                <a:solidFill>
                  <a:schemeClr val="bg1"/>
                </a:solidFill>
              </a:rPr>
            </a:br>
            <a:endParaRPr lang="en-GB" sz="8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FECE-FE35-4610-BB0F-9309B534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4304522"/>
            <a:ext cx="6408738" cy="2012178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endParaRPr lang="en-GB" dirty="0"/>
          </a:p>
          <a:p>
            <a:pPr>
              <a:lnSpc>
                <a:spcPct val="115000"/>
              </a:lnSpc>
            </a:pPr>
            <a:endParaRPr lang="en-GB" dirty="0"/>
          </a:p>
          <a:p>
            <a:pPr>
              <a:lnSpc>
                <a:spcPct val="115000"/>
              </a:lnSpc>
            </a:pPr>
            <a:endParaRPr lang="en-GB" dirty="0"/>
          </a:p>
          <a:p>
            <a:pPr>
              <a:lnSpc>
                <a:spcPct val="115000"/>
              </a:lnSpc>
            </a:pPr>
            <a:endParaRPr lang="en-GB" dirty="0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2841ECD-4469-47C1-8CF6-048E806F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52" y="447676"/>
            <a:ext cx="7626098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9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6EAE-118E-4379-83D7-3FF46299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244436"/>
            <a:ext cx="11101135" cy="969204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927B-D6A7-4E1D-B14B-6DE10D81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09204"/>
            <a:ext cx="11101136" cy="442107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 is the 14th largest e-commerce market in the world, with revenues of $21 billion in 2020. With a population of 210 million people, the market is huge. Brazil According to the World Bank, it has the tenth largest economy in the world, with a GDP of $1.84 trillion information (Azevedo, 2021). Most countries have been touched by the pandemic, and As a result, people are increasingly turning to internet purchasing instead of making a purchase at a market. JPMorgan's e-commerce payment plan for 2020According to statistics, Brazil's e-commerce market has been rising at a rapid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pace.Since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2017, it has grown at double-digit rates, and it is expected to increase at a pace of more than 9% per year in the future. Through 2023, owing to COVID-19's economic pressures (Moeser,2021).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in this area could include figuring out how the links discovered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inThis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could be used to boost income in other e-commerce businesses in Brazil.</a:t>
            </a:r>
          </a:p>
        </p:txBody>
      </p:sp>
    </p:spTree>
    <p:extLst>
      <p:ext uri="{BB962C8B-B14F-4D97-AF65-F5344CB8AC3E}">
        <p14:creationId xmlns:p14="http://schemas.microsoft.com/office/powerpoint/2010/main" val="2875545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0084-2F9F-4EBD-8949-D410611F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88775"/>
          </a:xfrm>
        </p:spPr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A30E-D5ED-4F5D-8EBA-5C6F842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195513"/>
            <a:ext cx="11101136" cy="2198934"/>
          </a:xfrm>
        </p:spPr>
        <p:txBody>
          <a:bodyPr/>
          <a:lstStyle/>
          <a:p>
            <a:r>
              <a:rPr lang="en-GB" b="1" dirty="0">
                <a:hlinkClick r:id="rId2"/>
              </a:rPr>
              <a:t>https://www.kaggle.com/olistbr/brazilian-ecommerce</a:t>
            </a:r>
            <a:endParaRPr lang="en-GB" b="1" dirty="0"/>
          </a:p>
          <a:p>
            <a:r>
              <a:rPr lang="en-GB" b="1" dirty="0">
                <a:hlinkClick r:id="rId3"/>
              </a:rPr>
              <a:t>https://towardsdatascience.com/case-study-1-customer-satisfaction-prediction-on-olist-brazillian-dataset-4289bdd20076</a:t>
            </a:r>
            <a:endParaRPr lang="en-GB" b="1" dirty="0"/>
          </a:p>
          <a:p>
            <a:r>
              <a:rPr lang="en-GB" b="1" dirty="0">
                <a:hlinkClick r:id="rId4"/>
              </a:rPr>
              <a:t>https://owenhsu94.medium.com/analysis-of-brazilian-e-commerce-datasets-olist-a33e38f677ea</a:t>
            </a:r>
            <a:r>
              <a:rPr lang="en-GB" b="1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810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ED0C-54B1-4D1F-A44E-002B3886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86959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3A7C1-3609-4566-BC14-32493F854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189796"/>
              </p:ext>
            </p:extLst>
          </p:nvPr>
        </p:nvGraphicFramePr>
        <p:xfrm>
          <a:off x="545432" y="1541928"/>
          <a:ext cx="11101136" cy="4894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751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F939-B7B5-404D-9BE8-90E94D6A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84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0185-3F4A-4700-8254-50D39586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523999"/>
            <a:ext cx="11532268" cy="5172075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r>
              <a:rPr lang="en-GB" sz="2000" dirty="0"/>
              <a:t>This is a Final project for Business Analysis and Decision making course which depicts about visual analysis of datasets, problem identification, and problem solving. To begin, describe the </a:t>
            </a:r>
            <a:r>
              <a:rPr lang="en-GB" sz="2000" dirty="0" err="1"/>
              <a:t>Olist</a:t>
            </a:r>
            <a:r>
              <a:rPr lang="en-GB" sz="2000" dirty="0"/>
              <a:t> company and the datasets. Also, undertake EDA (exploratory data analysis) to gain a better understanding of how </a:t>
            </a:r>
            <a:r>
              <a:rPr lang="en-GB" sz="2000" dirty="0" err="1"/>
              <a:t>Olist</a:t>
            </a:r>
            <a:r>
              <a:rPr lang="en-GB" sz="2000" dirty="0"/>
              <a:t> works and to discover flaws. Finally, provide remedies to the problems as well as a cost-benefit analysis. </a:t>
            </a:r>
          </a:p>
        </p:txBody>
      </p:sp>
    </p:spTree>
    <p:extLst>
      <p:ext uri="{BB962C8B-B14F-4D97-AF65-F5344CB8AC3E}">
        <p14:creationId xmlns:p14="http://schemas.microsoft.com/office/powerpoint/2010/main" val="29497129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20880-8ABB-41CB-81E4-0C0C6EDA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5E6E-7E1F-44AB-B92C-B95270E5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GB" dirty="0" err="1"/>
              <a:t>Olist</a:t>
            </a:r>
            <a:r>
              <a:rPr lang="en-GB"/>
              <a:t> stores have an extremely low ratio of repeat consumers, implying that the majority of customers were one-time purchasers, and sales have dropped at times</a:t>
            </a:r>
          </a:p>
          <a:p>
            <a:pPr>
              <a:lnSpc>
                <a:spcPct val="115000"/>
              </a:lnSpc>
            </a:pPr>
            <a:r>
              <a:rPr lang="en-GB" dirty="0"/>
              <a:t>The purpose of this project was to extensively examine the data, identify any issues, and provide insights, answers, and recommendations.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21D1716B-F9BD-4955-BC95-DF3804900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9" r="11550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325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10D1-5F00-4D93-92C7-2D1E4F6C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143737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 dirty="0"/>
              <a:t>What is </a:t>
            </a:r>
            <a:r>
              <a:rPr lang="en-GB" dirty="0" err="1"/>
              <a:t>Olist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1BC4-EF60-4235-97FA-F0C47914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201395"/>
            <a:ext cx="4813235" cy="411062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GB" dirty="0" err="1"/>
              <a:t>Olist</a:t>
            </a:r>
            <a:r>
              <a:rPr lang="en-GB" dirty="0"/>
              <a:t> is a Brazilian department store that sells online, but since 2015 it has become a SaaS (Software as a Service) technology company. It provides retailers of all sizes with an e-commerce marketplace solution to help them grow their sales.</a:t>
            </a:r>
          </a:p>
          <a:p>
            <a:pPr>
              <a:lnSpc>
                <a:spcPct val="115000"/>
              </a:lnSpc>
            </a:pPr>
            <a:r>
              <a:rPr lang="en-GB" dirty="0"/>
              <a:t>The </a:t>
            </a:r>
            <a:r>
              <a:rPr lang="en-GB" dirty="0" err="1"/>
              <a:t>Olist</a:t>
            </a:r>
            <a:r>
              <a:rPr lang="en-GB" dirty="0"/>
              <a:t> system has three components: software, contracts with major markets, and reputation sharing. The following diagram depicts how </a:t>
            </a:r>
            <a:r>
              <a:rPr lang="en-GB" dirty="0" err="1"/>
              <a:t>Olist</a:t>
            </a:r>
            <a:r>
              <a:rPr lang="en-GB" dirty="0"/>
              <a:t> connects markets, customers, and retailers.</a:t>
            </a:r>
          </a:p>
          <a:p>
            <a:pPr marL="0" indent="0">
              <a:lnSpc>
                <a:spcPct val="115000"/>
              </a:lnSpc>
              <a:buNone/>
            </a:pPr>
            <a:endParaRPr lang="en-GB" dirty="0"/>
          </a:p>
          <a:p>
            <a:pPr marL="0" indent="0">
              <a:lnSpc>
                <a:spcPct val="115000"/>
              </a:lnSpc>
              <a:buNone/>
            </a:pPr>
            <a:endParaRPr lang="en-GB" sz="15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0FA5DE-980C-4555-8119-4DDBA5C9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00" y="1733132"/>
            <a:ext cx="3600000" cy="33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CC86-16A7-4465-87BD-694AFB1F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40792"/>
          </a:xfrm>
        </p:spPr>
        <p:txBody>
          <a:bodyPr/>
          <a:lstStyle/>
          <a:p>
            <a:r>
              <a:rPr lang="en-GB" dirty="0" err="1"/>
              <a:t>Olist</a:t>
            </a:r>
            <a:r>
              <a:rPr lang="en-GB" dirty="0"/>
              <a:t>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95D9-60E8-4387-B578-6D5712E0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1680792"/>
            <a:ext cx="11232900" cy="482182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This is a public Brazilian e-commerce dataset of </a:t>
            </a:r>
            <a:r>
              <a:rPr lang="en-GB" dirty="0" err="1"/>
              <a:t>Olist</a:t>
            </a:r>
            <a:r>
              <a:rPr lang="en-GB" dirty="0"/>
              <a:t> Store orders. From 2016 to 2018, the dataset contains information on 100k orders placed on several Brazilian marketplaces. Its capabilities allow you to evaluate an order from a variety of perspectives, including order status, pricing, payment, and freight performance, as well as customer location, product qualities, and customer feedback. A geolocation dataset relating Brazilian zip codes to latitudes/longitudes coordinates was also available.</a:t>
            </a:r>
          </a:p>
          <a:p>
            <a:pPr algn="just"/>
            <a:r>
              <a:rPr lang="en-GB" dirty="0"/>
              <a:t>The description of these entire tables is as follows:-</a:t>
            </a:r>
          </a:p>
          <a:p>
            <a:pPr algn="just"/>
            <a:r>
              <a:rPr lang="en-GB" b="1" dirty="0" err="1"/>
              <a:t>olist_orders_dataset</a:t>
            </a:r>
            <a:r>
              <a:rPr lang="en-GB" b="1" dirty="0"/>
              <a:t> </a:t>
            </a:r>
            <a:r>
              <a:rPr lang="en-GB" dirty="0"/>
              <a:t>: This table has four other tables attached to it. It's used to link all of an order's details together.</a:t>
            </a:r>
          </a:p>
          <a:p>
            <a:pPr algn="just"/>
            <a:r>
              <a:rPr lang="en-GB" b="1" dirty="0" err="1"/>
              <a:t>olist_order_items_dataset</a:t>
            </a:r>
            <a:r>
              <a:rPr lang="en-GB" b="1" dirty="0"/>
              <a:t> </a:t>
            </a:r>
            <a:r>
              <a:rPr lang="en-GB" dirty="0"/>
              <a:t>:  It provides information about a purchased item, such as the shipment date, price, and so on.</a:t>
            </a:r>
          </a:p>
          <a:p>
            <a:pPr algn="just"/>
            <a:r>
              <a:rPr lang="en-GB" b="1" dirty="0" err="1"/>
              <a:t>olist_products_dataset</a:t>
            </a:r>
            <a:r>
              <a:rPr lang="en-GB" b="1" dirty="0"/>
              <a:t> </a:t>
            </a:r>
            <a:r>
              <a:rPr lang="en-GB" dirty="0"/>
              <a:t>: This dataset contains information about a product, such as its ID, category name, and dimensions.</a:t>
            </a:r>
          </a:p>
        </p:txBody>
      </p:sp>
    </p:spTree>
    <p:extLst>
      <p:ext uri="{BB962C8B-B14F-4D97-AF65-F5344CB8AC3E}">
        <p14:creationId xmlns:p14="http://schemas.microsoft.com/office/powerpoint/2010/main" val="278194649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96FA-E152-4101-A205-7A45CEDA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69204"/>
          </a:xfrm>
        </p:spPr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FDD0-932B-4AF0-B56A-994E5435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92848"/>
            <a:ext cx="11101136" cy="4423867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b="1" dirty="0" err="1"/>
              <a:t>Olist_order_reviews_dataset</a:t>
            </a:r>
            <a:r>
              <a:rPr lang="en-GB" dirty="0"/>
              <a:t>: This dataset contains information about any reviews that a consumer has left on a product that he has purchased.</a:t>
            </a:r>
          </a:p>
          <a:p>
            <a:pPr algn="just"/>
            <a:r>
              <a:rPr lang="en-GB" b="1" dirty="0" err="1"/>
              <a:t>Olist_order_payments_dataset</a:t>
            </a:r>
            <a:r>
              <a:rPr lang="en-GB" dirty="0"/>
              <a:t>: This table contains information on the payment details linked with a certain order.</a:t>
            </a:r>
          </a:p>
          <a:p>
            <a:pPr algn="just"/>
            <a:r>
              <a:rPr lang="en-GB" b="1" dirty="0" err="1"/>
              <a:t>Olist_customers_dataset</a:t>
            </a:r>
            <a:r>
              <a:rPr lang="en-GB" dirty="0"/>
              <a:t>: This dataset contains information about this firm's customer base. </a:t>
            </a:r>
          </a:p>
          <a:p>
            <a:pPr algn="just"/>
            <a:r>
              <a:rPr lang="en-GB" b="1" dirty="0" err="1"/>
              <a:t>Olist_geolocation_dataset</a:t>
            </a:r>
            <a:r>
              <a:rPr lang="en-GB" dirty="0"/>
              <a:t>: This dataset contains geographical data about both sellers and customers. </a:t>
            </a:r>
          </a:p>
          <a:p>
            <a:pPr algn="just"/>
            <a:r>
              <a:rPr lang="en-GB" b="1" dirty="0" err="1"/>
              <a:t>Olist_sellers_dataset</a:t>
            </a:r>
            <a:r>
              <a:rPr lang="en-GB" dirty="0"/>
              <a:t>: This table holds information about all of the sellers who have signed up with this company.</a:t>
            </a:r>
          </a:p>
        </p:txBody>
      </p:sp>
    </p:spTree>
    <p:extLst>
      <p:ext uri="{BB962C8B-B14F-4D97-AF65-F5344CB8AC3E}">
        <p14:creationId xmlns:p14="http://schemas.microsoft.com/office/powerpoint/2010/main" val="10237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36AF-6E46-41B4-A2E5-0F25E6AE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0" y="600075"/>
            <a:ext cx="4500561" cy="1001812"/>
          </a:xfrm>
        </p:spPr>
        <p:txBody>
          <a:bodyPr anchor="b">
            <a:normAutofit/>
          </a:bodyPr>
          <a:lstStyle/>
          <a:p>
            <a:r>
              <a:rPr lang="en-GB" dirty="0"/>
              <a:t>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7CC4-AD19-47DE-9551-5B73563D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59" y="2760982"/>
            <a:ext cx="4500562" cy="1488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The data is divided in multiple datasets for better understanding and organization.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86DF87-4908-4A01-B057-C64FCFF62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971550"/>
            <a:ext cx="6663015" cy="49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2388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Bell MT</vt:lpstr>
      <vt:lpstr>Times New Roman</vt:lpstr>
      <vt:lpstr>GlowVTI</vt:lpstr>
      <vt:lpstr>DAB 203  Business Analysis and Decision Making  FINAL PROJECT</vt:lpstr>
      <vt:lpstr>Team Members</vt:lpstr>
      <vt:lpstr>Contents</vt:lpstr>
      <vt:lpstr>Introduction</vt:lpstr>
      <vt:lpstr>Problem Statement</vt:lpstr>
      <vt:lpstr>What is Olist?</vt:lpstr>
      <vt:lpstr>Olist Dataset Description</vt:lpstr>
      <vt:lpstr>Data Description</vt:lpstr>
      <vt:lpstr>Data Schema</vt:lpstr>
      <vt:lpstr>Table Structure</vt:lpstr>
      <vt:lpstr>Development Environment</vt:lpstr>
      <vt:lpstr>Data Analysis</vt:lpstr>
      <vt:lpstr>PowerPoint Presentation</vt:lpstr>
      <vt:lpstr>PowerPoint Presentation</vt:lpstr>
      <vt:lpstr>Top 10 sales product categories :-   SELECT top 10 product_category_name,   ROUND(SUM(price),2) AS price  FROM olist_products_dataset pd  INNER JOIN olist_order_items_dataset oit   ON oit.product_id = pd.product_id  GROUP BY product_category_name  ORDER BY price DESC </vt:lpstr>
      <vt:lpstr>PowerPoint Presentation</vt:lpstr>
      <vt:lpstr>Popular payment types:-  SELECT payment_type, COUNT(order_id) AS num_payments FROM olist_order_payments_dataset GROUP BY payment_type ORDER BY num_payments DESC;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top cities with the most orders and sales had the shortest average delivery times, implying that delivery time is a big factor in customer attrition. We may deduce from the graphs above that the delivery performance isn't fantastic, and this needs to be investigated. 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203  Business Analysis and Decision Making  FINAL PROJECT</dc:title>
  <dc:creator>Manikanth Syamala</dc:creator>
  <cp:lastModifiedBy>Ashok Harsha</cp:lastModifiedBy>
  <cp:revision>41</cp:revision>
  <dcterms:created xsi:type="dcterms:W3CDTF">2021-12-09T19:21:04Z</dcterms:created>
  <dcterms:modified xsi:type="dcterms:W3CDTF">2021-12-10T06:12:44Z</dcterms:modified>
</cp:coreProperties>
</file>