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6"/>
  </p:notesMasterIdLst>
  <p:sldIdLst>
    <p:sldId id="282" r:id="rId2"/>
    <p:sldId id="285" r:id="rId3"/>
    <p:sldId id="287" r:id="rId4"/>
    <p:sldId id="288" r:id="rId5"/>
    <p:sldId id="289" r:id="rId6"/>
    <p:sldId id="290" r:id="rId7"/>
    <p:sldId id="291" r:id="rId8"/>
    <p:sldId id="297" r:id="rId9"/>
    <p:sldId id="292" r:id="rId10"/>
    <p:sldId id="293" r:id="rId11"/>
    <p:sldId id="296" r:id="rId12"/>
    <p:sldId id="295" r:id="rId13"/>
    <p:sldId id="263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81799"/>
  </p:normalViewPr>
  <p:slideViewPr>
    <p:cSldViewPr snapToGrid="0" snapToObjects="1">
      <p:cViewPr varScale="1">
        <p:scale>
          <a:sx n="47" d="100"/>
          <a:sy n="47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0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0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Helvetica Neue" panose="020005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Milk Tea Mini Shop Management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en-US" dirty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Class Name:	</a:t>
            </a:r>
            <a:r>
              <a:rPr lang="en-US" dirty="0" smtClean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PF08</a:t>
            </a:r>
            <a:r>
              <a:rPr lang="en-US" dirty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Group Name:	</a:t>
            </a:r>
            <a:r>
              <a:rPr lang="en-US" dirty="0" smtClean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Group_2</a:t>
            </a:r>
            <a:endParaRPr lang="en-US" dirty="0">
              <a:latin typeface="Arial" panose="020B0604020202020204" pitchFamily="34" charset="0"/>
              <a:ea typeface="Helvetica Neue Thin" panose="020B0403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Member: 	</a:t>
            </a:r>
            <a:r>
              <a:rPr lang="en-US" dirty="0" err="1" smtClean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Nông</a:t>
            </a:r>
            <a:r>
              <a:rPr lang="en-US" dirty="0" smtClean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Hồng</a:t>
            </a:r>
            <a:r>
              <a:rPr lang="en-US" dirty="0" smtClean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Cương</a:t>
            </a:r>
            <a:endParaRPr lang="en-US" dirty="0">
              <a:latin typeface="Arial" panose="020B0604020202020204" pitchFamily="34" charset="0"/>
              <a:ea typeface="Helvetica Neue Thin" panose="020B0403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 smtClean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 Long </a:t>
            </a:r>
            <a:r>
              <a:rPr lang="en-US" dirty="0" err="1" smtClean="0">
                <a:latin typeface="Arial" panose="020B0604020202020204" pitchFamily="34" charset="0"/>
                <a:ea typeface="Helvetica Neue Thin" panose="020B0403020202020204" pitchFamily="34" charset="0"/>
                <a:cs typeface="Arial" panose="020B0604020202020204" pitchFamily="34" charset="0"/>
              </a:rPr>
              <a:t>Nhật</a:t>
            </a:r>
            <a:endParaRPr lang="en-US" dirty="0">
              <a:latin typeface="Arial" panose="020B0604020202020204" pitchFamily="34" charset="0"/>
              <a:ea typeface="Helvetica Neue Thin" panose="020B04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353348"/>
            <a:ext cx="11845925" cy="485297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2" y="926876"/>
            <a:ext cx="10038213" cy="5663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21" y="879503"/>
            <a:ext cx="9328753" cy="58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Deployment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9" y="926876"/>
            <a:ext cx="10765259" cy="55990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 smtClean="0"/>
              <a:t>Milk Tea Mini Shop Management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Assign work to each 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357C2-C3D4-5646-99C7-CB60F4827364}"/>
              </a:ext>
            </a:extLst>
          </p:cNvPr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r>
              <a:rPr lang="en-US" dirty="0" smtClean="0"/>
              <a:t>Build a console app to h</a:t>
            </a:r>
            <a:r>
              <a:rPr lang="vi-VN" dirty="0" smtClean="0"/>
              <a:t>elp </a:t>
            </a:r>
            <a:r>
              <a:rPr lang="vi-VN" dirty="0"/>
              <a:t>user manage our milk tea shop more </a:t>
            </a:r>
            <a:r>
              <a:rPr lang="vi-VN" dirty="0" smtClean="0"/>
              <a:t>conveniently</a:t>
            </a:r>
            <a:r>
              <a:rPr lang="en-US" dirty="0" smtClean="0"/>
              <a:t>.</a:t>
            </a:r>
            <a:endParaRPr lang="en-US" sz="2400" dirty="0"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Hava</a:t>
            </a:r>
            <a:r>
              <a:rPr lang="en-US" sz="24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basic </a:t>
            </a:r>
            <a:r>
              <a:rPr lang="en-US" sz="2400" dirty="0" err="1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funtions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24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such as:</a:t>
            </a:r>
          </a:p>
          <a:p>
            <a:pPr lvl="1"/>
            <a:r>
              <a:rPr lang="en-US" sz="20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Login.</a:t>
            </a:r>
          </a:p>
          <a:p>
            <a:pPr lvl="1"/>
            <a:r>
              <a:rPr lang="en-US" sz="20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Insert new drink into databases.</a:t>
            </a:r>
          </a:p>
          <a:p>
            <a:pPr lvl="1"/>
            <a:r>
              <a:rPr lang="en-US" sz="20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Update unit price of existed drinks.</a:t>
            </a:r>
          </a:p>
          <a:p>
            <a:pPr lvl="1"/>
            <a:r>
              <a:rPr lang="en-US" sz="20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Create order and print out invoices.</a:t>
            </a:r>
          </a:p>
          <a:p>
            <a:pPr lvl="1"/>
            <a:r>
              <a:rPr lang="en-US" sz="2000" dirty="0" smtClean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Update order.</a:t>
            </a:r>
          </a:p>
          <a:p>
            <a:pPr lvl="1"/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89" y="1074738"/>
            <a:ext cx="4912546" cy="5410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01" y="926876"/>
            <a:ext cx="5403008" cy="55770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26" y="885702"/>
            <a:ext cx="3003145" cy="56477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85" y="929075"/>
            <a:ext cx="1737827" cy="5561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718" y="929075"/>
            <a:ext cx="3232559" cy="53710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12" y="929076"/>
            <a:ext cx="2976618" cy="55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7" y="1244177"/>
            <a:ext cx="10848663" cy="414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5" y="992025"/>
            <a:ext cx="8706896" cy="50799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00" y="7125424"/>
            <a:ext cx="10058400" cy="53548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07"/>
          <a:stretch/>
        </p:blipFill>
        <p:spPr>
          <a:xfrm>
            <a:off x="1631024" y="1011874"/>
            <a:ext cx="8493161" cy="54950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02" y="986644"/>
            <a:ext cx="10058400" cy="53548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974733"/>
            <a:ext cx="10058400" cy="53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2" y="883332"/>
            <a:ext cx="5685013" cy="206384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2" y="4715650"/>
            <a:ext cx="5685013" cy="1867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2" y="2975628"/>
            <a:ext cx="5685013" cy="1714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46" y="888976"/>
            <a:ext cx="5715079" cy="1792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45" y="2737930"/>
            <a:ext cx="5715079" cy="17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64" y="926876"/>
            <a:ext cx="5242307" cy="2615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64" y="3592669"/>
            <a:ext cx="5242307" cy="16163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21" y="3592669"/>
            <a:ext cx="5209042" cy="27985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64" y="5263433"/>
            <a:ext cx="5242307" cy="11277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22" y="926878"/>
            <a:ext cx="6085276" cy="26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Class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8" y="1074738"/>
            <a:ext cx="10490509" cy="5410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6482</TotalTime>
  <Words>167</Words>
  <Application>Microsoft Office PowerPoint</Application>
  <PresentationFormat>Widescreen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VTCA-SlideTheme</vt:lpstr>
      <vt:lpstr>Milk Tea Mini Shop Management</vt:lpstr>
      <vt:lpstr>Objectives</vt:lpstr>
      <vt:lpstr>Customer Requirements</vt:lpstr>
      <vt:lpstr>Use Case</vt:lpstr>
      <vt:lpstr>Activity Diagram</vt:lpstr>
      <vt:lpstr>Sequence Diagram</vt:lpstr>
      <vt:lpstr>UI Design</vt:lpstr>
      <vt:lpstr>UI Design</vt:lpstr>
      <vt:lpstr>Class Diagram</vt:lpstr>
      <vt:lpstr>Entity Relationship Diagram</vt:lpstr>
      <vt:lpstr>Deployment Diagram</vt:lpstr>
      <vt:lpstr>Assign work to each team member</vt:lpstr>
      <vt:lpstr>PowerPoint Presentation</vt:lpstr>
      <vt:lpstr>PowerPoint Presentation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đào tạo đáp ứng nhu cầu doanh nghiệp</dc:title>
  <dc:subject/>
  <dc:creator>hieutd@vtc.edu.vn</dc:creator>
  <cp:keywords/>
  <dc:description/>
  <cp:lastModifiedBy>Admin</cp:lastModifiedBy>
  <cp:revision>236</cp:revision>
  <dcterms:created xsi:type="dcterms:W3CDTF">2019-05-17T12:57:33Z</dcterms:created>
  <dcterms:modified xsi:type="dcterms:W3CDTF">2020-09-01T06:30:11Z</dcterms:modified>
  <cp:category/>
</cp:coreProperties>
</file>